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2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59" d="100"/>
          <a:sy n="59" d="100"/>
        </p:scale>
        <p:origin x="95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0FFBE-258F-4B87-978D-927B7DEE72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339361-06C1-4B1B-AB7E-103CCAE302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40C29-6137-41DC-A85A-F90E14AC9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F8EF-2A58-4CEC-9EAA-29B6B791FA3C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C1180-B205-42CB-8DB1-69D4F18BD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37ADD-FE06-4C27-ABCE-F47374B66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2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F34C4-8154-40BE-95C1-D2A45D1B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DD8A0F-07BD-4432-A038-7E4D34A36F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519DC-44D5-4691-8013-B78A48537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F8EF-2A58-4CEC-9EAA-29B6B791FA3C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B7F6E-8337-407C-B6E7-269EDC52E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98330-4973-4B51-9954-76B7B1A6C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B9AA90-5A7D-4B5E-830D-F127C88CBF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895CC2-5582-4603-9558-36637E1CE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3FA89-ADAD-4D3D-B852-24CD20B7C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F8EF-2A58-4CEC-9EAA-29B6B791FA3C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F9EE0-4E27-42CB-9BBE-535E64D1B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EF2C2-715D-41B7-AAF8-5DBD80E6B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05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8298F-0F57-4B3B-9593-9ACE1D851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4229D-0A39-4EA3-BF52-EEF266891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C31D5-A38F-4656-9243-A6C7E1F7B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F8EF-2A58-4CEC-9EAA-29B6B791FA3C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9A55F-AD26-4233-938E-BB6B9830B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F647D-A696-4BFC-984E-BE3B81024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6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9AE1F-1ED2-4404-A76E-78228D206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A361F4-0D11-4105-BF4B-004FCF120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198E2-37EF-4DDA-88EC-C44757291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F8EF-2A58-4CEC-9EAA-29B6B791FA3C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C4FA0-6B48-49BD-868F-2FF82D443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FB84D1-6BDA-4523-B8E9-47562973A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55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F5173-BC01-4F3A-A931-1004F0E98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51BC7-9A6D-4E76-BBA0-C0F2DB9B6A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4287F3-A496-4421-A935-36832C9C4A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2F4740-E26A-4E88-A7FF-073C97F98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F8EF-2A58-4CEC-9EAA-29B6B791FA3C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E82D50-52FE-4C2C-AF74-8F915DA93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4E06FA-D916-4CC1-8827-B1B00B92B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13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CCE50-B589-45EF-B0C3-06068FFED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26450E-E228-4D34-9DA2-F18E801EC0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CEC56F-5624-4C82-B82E-9B671982E4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429B4-8975-443E-8EE3-F2E46F4266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F6466B-18CB-4402-A781-BB5A0BC3FC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DBEBDD-1E52-46E5-88A3-C74507C2B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F8EF-2A58-4CEC-9EAA-29B6B791FA3C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BC9D02-A3A5-4C8A-8B17-575B4023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8E1CC5-27CF-4538-93D0-9C4C8D759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69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DC422-D4E3-429A-A8DB-A9F5DE708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D785D-EAE7-4211-81B6-C7843B22D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F8EF-2A58-4CEC-9EAA-29B6B791FA3C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36663D-B4C2-464C-A23E-5207F372B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7D3D23-0E08-4726-BEB3-B63FA31BF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102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FE5FAB-10B8-4F9D-90F5-5D404C434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F8EF-2A58-4CEC-9EAA-29B6B791FA3C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0163E7-597F-4D16-A41A-7CCEC8229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20A6E-F708-4D92-B4CD-2FAF4735E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1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42156-8A20-482B-893F-54F945511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8241D-D962-4B02-AE0D-2D50093A1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EE00AC-D84D-4FFB-9F67-B7055F7214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DD363-EC96-4558-AB74-2FB963F77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F8EF-2A58-4CEC-9EAA-29B6B791FA3C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4A63A5-CDFF-4CAF-90D0-1FAD106AE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A73058-08F7-4653-A0C9-C56EDE1C7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1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72874-013A-4E93-88E2-4A01E1346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C23F45-A432-427A-936A-E474A30A54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9AA0A-2519-4CA6-A2B1-FE71A7E62A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FCD58-8E23-4F4A-9B64-9050E3BD6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F8EF-2A58-4CEC-9EAA-29B6B791FA3C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DB64B-4780-4628-9290-8445B33E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BF3048-7982-42F3-A25A-C4CD3E849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5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l="-29000" r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9DF5EC-4088-4C4D-99AE-C7F6F786F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512B49-A719-4D47-8A94-7E3647B28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7DAAB-05E0-40AE-B758-A5377201FD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5F8EF-2A58-4CEC-9EAA-29B6B791FA3C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FFBA6-2F2F-4301-B616-9F80EAD5EC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8B6B4E-43AE-48AD-9A41-043D55166C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08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9000" r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844C1-62A2-4D05-8A6C-F4B0320EEE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5737" y="2486024"/>
            <a:ext cx="11820525" cy="1463675"/>
          </a:xfrm>
        </p:spPr>
        <p:txBody>
          <a:bodyPr>
            <a:noAutofit/>
          </a:bodyPr>
          <a:lstStyle/>
          <a:p>
            <a:r>
              <a:rPr lang="en-US" sz="10300" spc="-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Making</a:t>
            </a:r>
            <a:r>
              <a:rPr lang="en-US" sz="10300" spc="-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 Things Right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85F57B-7F20-48F1-9199-12E94892F3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5736" y="3688767"/>
            <a:ext cx="11820525" cy="962025"/>
          </a:xfrm>
        </p:spPr>
        <p:txBody>
          <a:bodyPr>
            <a:normAutofit fontScale="92500" lnSpcReduction="10000"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</p:spTree>
    <p:extLst>
      <p:ext uri="{BB962C8B-B14F-4D97-AF65-F5344CB8AC3E}">
        <p14:creationId xmlns:p14="http://schemas.microsoft.com/office/powerpoint/2010/main" val="336917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817979"/>
            <a:ext cx="11725274" cy="48082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dirty="0"/>
          </a:p>
          <a:p>
            <a:r>
              <a:rPr lang="en-US" sz="4400" dirty="0"/>
              <a:t>Attitude determines much of how we view a situation.</a:t>
            </a:r>
          </a:p>
          <a:p>
            <a:r>
              <a:rPr lang="en-US" sz="4400" dirty="0"/>
              <a:t>“For as he thinks within himself, so he is.”</a:t>
            </a:r>
          </a:p>
          <a:p>
            <a:pPr marL="0" indent="0" algn="r">
              <a:buNone/>
            </a:pPr>
            <a:r>
              <a:rPr lang="en-US" sz="4400" dirty="0"/>
              <a:t>(Proverbs 23:7)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677823-B7A7-4215-B9C0-BD18117956AB}"/>
              </a:ext>
            </a:extLst>
          </p:cNvPr>
          <p:cNvSpPr txBox="1">
            <a:spLocks/>
          </p:cNvSpPr>
          <p:nvPr/>
        </p:nvSpPr>
        <p:spPr>
          <a:xfrm>
            <a:off x="283607" y="936063"/>
            <a:ext cx="11725275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Check Your Heart</a:t>
            </a:r>
          </a:p>
        </p:txBody>
      </p:sp>
    </p:spTree>
    <p:extLst>
      <p:ext uri="{BB962C8B-B14F-4D97-AF65-F5344CB8AC3E}">
        <p14:creationId xmlns:p14="http://schemas.microsoft.com/office/powerpoint/2010/main" val="219271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817979"/>
            <a:ext cx="11725274" cy="48082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6000" dirty="0"/>
              <a:t>We can learn to triumph in our trials, not over them.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677823-B7A7-4215-B9C0-BD18117956AB}"/>
              </a:ext>
            </a:extLst>
          </p:cNvPr>
          <p:cNvSpPr txBox="1">
            <a:spLocks/>
          </p:cNvSpPr>
          <p:nvPr/>
        </p:nvSpPr>
        <p:spPr>
          <a:xfrm>
            <a:off x="283607" y="936063"/>
            <a:ext cx="11725275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Check Your Conviction</a:t>
            </a:r>
          </a:p>
        </p:txBody>
      </p:sp>
    </p:spTree>
    <p:extLst>
      <p:ext uri="{BB962C8B-B14F-4D97-AF65-F5344CB8AC3E}">
        <p14:creationId xmlns:p14="http://schemas.microsoft.com/office/powerpoint/2010/main" val="3125275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817979"/>
            <a:ext cx="11725274" cy="4808245"/>
          </a:xfrm>
        </p:spPr>
        <p:txBody>
          <a:bodyPr>
            <a:normAutofit/>
          </a:bodyPr>
          <a:lstStyle/>
          <a:p>
            <a:endParaRPr lang="en-US" sz="4400" dirty="0"/>
          </a:p>
          <a:p>
            <a:r>
              <a:rPr lang="en-US" sz="4400" dirty="0"/>
              <a:t> 2 Corinthians 4:7-18</a:t>
            </a:r>
          </a:p>
          <a:p>
            <a:pPr lvl="1"/>
            <a:r>
              <a:rPr lang="en-US" sz="4000" dirty="0"/>
              <a:t> “Rejoice in sufferings” Colossians 1:24-25</a:t>
            </a:r>
          </a:p>
          <a:p>
            <a:pPr lvl="1"/>
            <a:r>
              <a:rPr lang="en-US" sz="4000" dirty="0"/>
              <a:t> “I believed, therefore I spoke” Psalm 116:10-19</a:t>
            </a:r>
          </a:p>
          <a:p>
            <a:pPr lvl="1"/>
            <a:r>
              <a:rPr lang="en-US" sz="4000" dirty="0"/>
              <a:t> “I know” 2 Timothy 1:8-12</a:t>
            </a:r>
          </a:p>
          <a:p>
            <a:pPr lvl="1"/>
            <a:endParaRPr lang="en-US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677823-B7A7-4215-B9C0-BD18117956AB}"/>
              </a:ext>
            </a:extLst>
          </p:cNvPr>
          <p:cNvSpPr txBox="1">
            <a:spLocks/>
          </p:cNvSpPr>
          <p:nvPr/>
        </p:nvSpPr>
        <p:spPr>
          <a:xfrm>
            <a:off x="283607" y="936063"/>
            <a:ext cx="11725275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Check Your Conviction</a:t>
            </a:r>
          </a:p>
        </p:txBody>
      </p:sp>
    </p:spTree>
    <p:extLst>
      <p:ext uri="{BB962C8B-B14F-4D97-AF65-F5344CB8AC3E}">
        <p14:creationId xmlns:p14="http://schemas.microsoft.com/office/powerpoint/2010/main" val="715633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817979"/>
            <a:ext cx="11725274" cy="4808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Believe You Can</a:t>
            </a:r>
          </a:p>
          <a:p>
            <a:r>
              <a:rPr lang="en-US" sz="4400" dirty="0"/>
              <a:t> Philippians 4:10-14</a:t>
            </a:r>
          </a:p>
          <a:p>
            <a:r>
              <a:rPr lang="en-US" sz="4400" dirty="0"/>
              <a:t> Colossians 1:29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677823-B7A7-4215-B9C0-BD18117956AB}"/>
              </a:ext>
            </a:extLst>
          </p:cNvPr>
          <p:cNvSpPr txBox="1">
            <a:spLocks/>
          </p:cNvSpPr>
          <p:nvPr/>
        </p:nvSpPr>
        <p:spPr>
          <a:xfrm>
            <a:off x="283607" y="936063"/>
            <a:ext cx="11725275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Check Your Conviction</a:t>
            </a:r>
          </a:p>
        </p:txBody>
      </p:sp>
    </p:spTree>
    <p:extLst>
      <p:ext uri="{BB962C8B-B14F-4D97-AF65-F5344CB8AC3E}">
        <p14:creationId xmlns:p14="http://schemas.microsoft.com/office/powerpoint/2010/main" val="1274898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817979"/>
            <a:ext cx="11725274" cy="4808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Role Models</a:t>
            </a:r>
          </a:p>
          <a:p>
            <a:r>
              <a:rPr lang="en-US" sz="4400" dirty="0"/>
              <a:t> Job – Job 13:15</a:t>
            </a:r>
          </a:p>
          <a:p>
            <a:r>
              <a:rPr lang="en-US" sz="4400" dirty="0"/>
              <a:t> Habakkuk – Habakkuk 3:17-18</a:t>
            </a:r>
          </a:p>
          <a:p>
            <a:r>
              <a:rPr lang="en-US" sz="4400" dirty="0"/>
              <a:t> Paul – Philippians 4:18-24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677823-B7A7-4215-B9C0-BD18117956AB}"/>
              </a:ext>
            </a:extLst>
          </p:cNvPr>
          <p:cNvSpPr txBox="1">
            <a:spLocks/>
          </p:cNvSpPr>
          <p:nvPr/>
        </p:nvSpPr>
        <p:spPr>
          <a:xfrm>
            <a:off x="283607" y="936063"/>
            <a:ext cx="11725275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Check Your Conviction</a:t>
            </a:r>
          </a:p>
        </p:txBody>
      </p:sp>
    </p:spTree>
    <p:extLst>
      <p:ext uri="{BB962C8B-B14F-4D97-AF65-F5344CB8AC3E}">
        <p14:creationId xmlns:p14="http://schemas.microsoft.com/office/powerpoint/2010/main" val="468017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817979"/>
            <a:ext cx="11725274" cy="4808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Promote Change</a:t>
            </a:r>
          </a:p>
          <a:p>
            <a:r>
              <a:rPr lang="en-US" sz="4400" dirty="0"/>
              <a:t> Luke 5:17-26</a:t>
            </a:r>
          </a:p>
          <a:p>
            <a:r>
              <a:rPr lang="en-US" sz="4400" dirty="0"/>
              <a:t> Philippians 2:12-13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677823-B7A7-4215-B9C0-BD18117956AB}"/>
              </a:ext>
            </a:extLst>
          </p:cNvPr>
          <p:cNvSpPr txBox="1">
            <a:spLocks/>
          </p:cNvSpPr>
          <p:nvPr/>
        </p:nvSpPr>
        <p:spPr>
          <a:xfrm>
            <a:off x="283607" y="936063"/>
            <a:ext cx="11725275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Check Your Conviction</a:t>
            </a:r>
          </a:p>
        </p:txBody>
      </p:sp>
    </p:spTree>
    <p:extLst>
      <p:ext uri="{BB962C8B-B14F-4D97-AF65-F5344CB8AC3E}">
        <p14:creationId xmlns:p14="http://schemas.microsoft.com/office/powerpoint/2010/main" val="3760479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817979"/>
            <a:ext cx="11725274" cy="4808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Change your thinking</a:t>
            </a:r>
          </a:p>
          <a:p>
            <a:r>
              <a:rPr lang="en-US" sz="4400" dirty="0"/>
              <a:t> James 1:2-4</a:t>
            </a:r>
          </a:p>
          <a:p>
            <a:r>
              <a:rPr lang="en-US" sz="4400" dirty="0"/>
              <a:t> Acts 5:41-42</a:t>
            </a:r>
          </a:p>
          <a:p>
            <a:r>
              <a:rPr lang="en-US" sz="4400" dirty="0"/>
              <a:t> 2 Corinthians 12:7-10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677823-B7A7-4215-B9C0-BD18117956AB}"/>
              </a:ext>
            </a:extLst>
          </p:cNvPr>
          <p:cNvSpPr txBox="1">
            <a:spLocks/>
          </p:cNvSpPr>
          <p:nvPr/>
        </p:nvSpPr>
        <p:spPr>
          <a:xfrm>
            <a:off x="283607" y="936063"/>
            <a:ext cx="11725275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Check Your Conviction</a:t>
            </a:r>
          </a:p>
        </p:txBody>
      </p:sp>
    </p:spTree>
    <p:extLst>
      <p:ext uri="{BB962C8B-B14F-4D97-AF65-F5344CB8AC3E}">
        <p14:creationId xmlns:p14="http://schemas.microsoft.com/office/powerpoint/2010/main" val="1175824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173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 JULIAN</vt:lpstr>
      <vt:lpstr>Arial</vt:lpstr>
      <vt:lpstr>Calibri</vt:lpstr>
      <vt:lpstr>Calibri Light</vt:lpstr>
      <vt:lpstr>Office Theme</vt:lpstr>
      <vt:lpstr>Making Things Right</vt:lpstr>
      <vt:lpstr>When Things Go Wrong</vt:lpstr>
      <vt:lpstr>When Things Go Wrong</vt:lpstr>
      <vt:lpstr>When Things Go Wrong</vt:lpstr>
      <vt:lpstr>When Things Go Wrong</vt:lpstr>
      <vt:lpstr>When Things Go Wrong</vt:lpstr>
      <vt:lpstr>When Things Go Wrong</vt:lpstr>
      <vt:lpstr>When Things Go Wrong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Things Right</dc:title>
  <dc:creator>Josh Blackmer</dc:creator>
  <cp:lastModifiedBy>Josh Blackmer</cp:lastModifiedBy>
  <cp:revision>11</cp:revision>
  <cp:lastPrinted>2021-12-08T22:12:16Z</cp:lastPrinted>
  <dcterms:created xsi:type="dcterms:W3CDTF">2021-11-29T15:56:42Z</dcterms:created>
  <dcterms:modified xsi:type="dcterms:W3CDTF">2021-12-08T22:12:27Z</dcterms:modified>
</cp:coreProperties>
</file>