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38B4-F946-4382-B17A-6DC107E58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4C30-DD4F-4743-967F-8B5BD5471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29ED-D72D-473C-9BBC-473C7672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2FE67-81E0-490A-8B7D-36AD78E6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40D4D-3B48-4C30-96D3-0C6C021D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7638B3D-65AA-4C38-A836-FC1C265F4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4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DC042-B53F-4DAA-AFAA-0CB748C2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1CEB6-E982-40A2-802A-989D5061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7EEA-0AA2-4FC2-907F-197E2D0E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8711-302C-4444-A1E1-C289D0CF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AB0B-6D97-45F4-8D87-7603A2FA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E4C4D-4D4A-4F38-B2E0-2A97044B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9C0D-9C3F-4FA6-81B4-1C874C82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EE376-D35A-4727-B3A2-EF8D5CBC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3C958-6316-4169-AFF7-D1FB3069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4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2861E-ED32-4982-86DF-CF411439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B9F94-2E00-4F73-87FF-D228F33EC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C7170-6880-45F7-8DDD-E1930277F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C0D7-CAF9-40D4-B305-042EB107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67115-4167-4E09-BCC3-ECA45807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70C19-24D0-4136-ACD5-0A34DE53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D887-5B92-42A9-B4EC-8E714915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6EDE0-1D48-4B58-A669-B4EB02A37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F90A-DD0F-4BB0-B733-091F3D60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FD09-5D38-487C-BDA3-E27AAD2F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5C186-6AE0-443D-BB95-023A4EF2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6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15254-FCCE-4551-925C-4F17203CC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8E3C0-4D77-409D-B663-B6EBF7C3E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13F0C-8870-4D5C-9BB4-8B5DA583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7379-8679-4BAA-B8E1-E6072925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26684-859E-4F6A-8089-4F3C6498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0CDF504-6849-4EB3-8F2B-83270DBA2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548-E5AA-4CCD-98C2-7094D3F5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761688"/>
            <a:ext cx="11773249" cy="5096312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73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514017-CFD1-427F-89E0-DE1DE228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548-E5AA-4CCD-98C2-7094D3F5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761688"/>
            <a:ext cx="11773249" cy="5096312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9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5B7C3200-5A0A-45EA-BC7E-1BBB1E210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548-E5AA-4CCD-98C2-7094D3F5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761688"/>
            <a:ext cx="11773249" cy="5096312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87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76C57F0-B925-42CE-A9BB-86BA8868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94548-E5AA-4CCD-98C2-7094D3F5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761688"/>
            <a:ext cx="11773249" cy="5096312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8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9943-EF54-4294-9F3C-5647AB21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5E9E-A9B8-477E-A1AD-2BE5FDE6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7D886-0345-4A6A-A1B2-1D5F277F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F8C58-9203-46F7-A288-D9B6F064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0075-3107-4961-92D4-158B732F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1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283A-AC57-4A30-80D7-0D314306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A06B-A6C2-44DE-B7F6-A5D4AD7F1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FC28B-C14B-416B-9C00-20A022842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C69D-EC45-48AC-A8B6-405EDCAE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7A2DE-9B2E-417B-AFD1-D272E716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A7B43-CE97-49D7-ABDC-B7838FE8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7CF6-3A87-47A9-8312-89C70964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C133A-E22D-49D8-97F7-708AAEB2D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AA5B7-4252-4991-B0D0-3053B3A79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A4869-ED8F-41AB-8614-5EBACA4BE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8285A-997F-4E7A-B754-2F6C8EC69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B588A-E72A-4460-B717-0CA398FD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33CF2-C6C6-47EB-8C76-56A9EF63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2E671-9473-4C4D-96F4-131F5228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AFD1-E98B-496D-8947-61474C59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147E8-9AAE-48A9-AB58-85F26B3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9557D-25A7-43ED-8C6F-A273B73E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9F1AA-E363-4E96-9400-2A980722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4A13B-B33B-41AE-B083-F2088E41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EFDD1-BEAF-4086-B045-3ED4476B4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EDF9-60FF-4162-9ED1-86AE64645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6B98-0A3D-418A-BA0E-9EC0419CEDD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0CDD9-09C0-461D-B6D8-81761A5B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35AB-11D1-40A3-9DB0-6F2F9AB0E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A92A-6CCD-45C1-B85B-99932807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AD487E-126F-4606-9AE6-4E6C4616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one who can effectively examine you is YOU</a:t>
            </a:r>
          </a:p>
          <a:p>
            <a:r>
              <a:rPr lang="en-US" dirty="0"/>
              <a:t>The only one who can initiate and maintain changes to you is YOU</a:t>
            </a:r>
          </a:p>
          <a:p>
            <a:r>
              <a:rPr lang="en-US" dirty="0"/>
              <a:t>Two verbs in 2 Corinthians 13:5 are present imperatives</a:t>
            </a:r>
          </a:p>
          <a:p>
            <a:pPr lvl="1"/>
            <a:r>
              <a:rPr lang="en-US" dirty="0"/>
              <a:t>“Test, put on trial, examine, search into” – discover what kind of person someone is</a:t>
            </a:r>
          </a:p>
          <a:p>
            <a:pPr lvl="1"/>
            <a:r>
              <a:rPr lang="en-US" dirty="0"/>
              <a:t>“Prove, approve after examination” </a:t>
            </a:r>
            <a:r>
              <a:rPr lang="en-US"/>
              <a:t>– involves </a:t>
            </a:r>
            <a:r>
              <a:rPr lang="en-US" dirty="0"/>
              <a:t>proof as well as approval</a:t>
            </a:r>
          </a:p>
          <a:p>
            <a:r>
              <a:rPr lang="en-US" dirty="0"/>
              <a:t>You to need to “know” (recognize, realize) where you stand!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AD487E-126F-4606-9AE6-4E6C4616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must be a universal, impartial, unchanging standard for all</a:t>
            </a:r>
          </a:p>
          <a:p>
            <a:pPr lvl="1"/>
            <a:r>
              <a:rPr lang="en-US" dirty="0"/>
              <a:t>That standard is not what “others” think or do (2 Cor. 10:12)</a:t>
            </a:r>
          </a:p>
          <a:p>
            <a:pPr lvl="1"/>
            <a:r>
              <a:rPr lang="en-US" dirty="0"/>
              <a:t>That standard is not what our emotions tell us (Jer. 10:23; Prov. 14:12)</a:t>
            </a:r>
          </a:p>
          <a:p>
            <a:r>
              <a:rPr lang="en-US" dirty="0"/>
              <a:t>The only acceptable standard for judgment is “the faith” – there is only one!</a:t>
            </a:r>
          </a:p>
          <a:p>
            <a:pPr lvl="1"/>
            <a:r>
              <a:rPr lang="en-US" dirty="0"/>
              <a:t>“The faith” has been once for all delivered (Jude 3)</a:t>
            </a:r>
          </a:p>
          <a:p>
            <a:pPr lvl="1"/>
            <a:r>
              <a:rPr lang="en-US" dirty="0"/>
              <a:t>“The faith” must be obeyed (Acts 6:7; Rom. 1:5; 16:26)</a:t>
            </a:r>
          </a:p>
          <a:p>
            <a:pPr lvl="1"/>
            <a:r>
              <a:rPr lang="en-US" dirty="0"/>
              <a:t>“The faith” must be continued steadfastly in (Acts 14:22; 1 Cor. 16:13; 2 Tim. 4:7; 1 Pet. 5:9)</a:t>
            </a:r>
          </a:p>
          <a:p>
            <a:pPr lvl="1"/>
            <a:r>
              <a:rPr lang="en-US" dirty="0"/>
              <a:t>“The faith” can be departed from (1 Tim. 4:1-3; 2 Tim. 4:1-4)</a:t>
            </a:r>
          </a:p>
          <a:p>
            <a:pPr lvl="1"/>
            <a:r>
              <a:rPr lang="en-US" dirty="0"/>
              <a:t>“The faith” is the gospel (Gal. 1:23+1:11) = God’s universal standard!</a:t>
            </a:r>
          </a:p>
          <a:p>
            <a:r>
              <a:rPr lang="en-US" dirty="0"/>
              <a:t>We must examine ourselves by the mirror of God’s Word (Jas. 1:22-25)</a:t>
            </a:r>
          </a:p>
          <a:p>
            <a:pPr lvl="1"/>
            <a:r>
              <a:rPr lang="en-US" dirty="0"/>
              <a:t>We must look into the perfect law of liberty (Jas. 1:25)</a:t>
            </a:r>
          </a:p>
          <a:p>
            <a:pPr lvl="1"/>
            <a:r>
              <a:rPr lang="en-US" dirty="0"/>
              <a:t>We must honestly search for weaknesses &amp; shortcomings in light of God’s truth (John 3:20-21)</a:t>
            </a:r>
          </a:p>
          <a:p>
            <a:pPr lvl="1"/>
            <a:r>
              <a:rPr lang="en-US" dirty="0"/>
              <a:t>We must be willing and eager to make necessary changes to conform (Col. 3:17)</a:t>
            </a:r>
          </a:p>
        </p:txBody>
      </p:sp>
    </p:spTree>
    <p:extLst>
      <p:ext uri="{BB962C8B-B14F-4D97-AF65-F5344CB8AC3E}">
        <p14:creationId xmlns:p14="http://schemas.microsoft.com/office/powerpoint/2010/main" val="14444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AD487E-126F-4606-9AE6-4E6C4616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How strong is your FAITH?  (Now, compared to a year ago?)</a:t>
            </a:r>
          </a:p>
          <a:p>
            <a:pPr lvl="1"/>
            <a:r>
              <a:rPr lang="en-US"/>
              <a:t>Your faith in the existence of God</a:t>
            </a:r>
          </a:p>
          <a:p>
            <a:pPr lvl="1"/>
            <a:r>
              <a:rPr lang="en-US"/>
              <a:t>Your faith in the inspiration of the Bible</a:t>
            </a:r>
          </a:p>
          <a:p>
            <a:pPr lvl="1"/>
            <a:r>
              <a:rPr lang="en-US"/>
              <a:t>Your faith in the unique nature of the church</a:t>
            </a:r>
          </a:p>
          <a:p>
            <a:pPr lvl="1"/>
            <a:r>
              <a:rPr lang="en-US"/>
              <a:t>Your faith in the sound doctrine of Christ</a:t>
            </a:r>
          </a:p>
          <a:p>
            <a:r>
              <a:rPr lang="en-US"/>
              <a:t>How strong is your RESOLVE?  (Now, compared to a year ago?)</a:t>
            </a:r>
          </a:p>
          <a:p>
            <a:pPr lvl="1"/>
            <a:r>
              <a:rPr lang="en-US"/>
              <a:t>Your resolve to teach the gospel to others</a:t>
            </a:r>
          </a:p>
          <a:p>
            <a:pPr lvl="1"/>
            <a:r>
              <a:rPr lang="en-US"/>
              <a:t>Your resolve to worship more heartily</a:t>
            </a:r>
          </a:p>
          <a:p>
            <a:pPr lvl="1"/>
            <a:r>
              <a:rPr lang="en-US"/>
              <a:t>Your resolve to endure difficult times</a:t>
            </a:r>
          </a:p>
          <a:p>
            <a:pPr lvl="1"/>
            <a:r>
              <a:rPr lang="en-US"/>
              <a:t>Your resolve to exercise greater self-control</a:t>
            </a:r>
          </a:p>
          <a:p>
            <a:r>
              <a:rPr lang="en-US"/>
              <a:t>How strong are your RELATIONSHIPS?  (Now, compared to a year ago?)</a:t>
            </a:r>
          </a:p>
          <a:p>
            <a:pPr lvl="1"/>
            <a:r>
              <a:rPr lang="en-US"/>
              <a:t>Your relationship with your God</a:t>
            </a:r>
          </a:p>
          <a:p>
            <a:pPr lvl="1"/>
            <a:r>
              <a:rPr lang="en-US"/>
              <a:t>Your relationship with your family</a:t>
            </a:r>
          </a:p>
          <a:p>
            <a:pPr lvl="1"/>
            <a:r>
              <a:rPr lang="en-US"/>
              <a:t>Your relationship with your brethren</a:t>
            </a:r>
          </a:p>
          <a:p>
            <a:pPr lvl="1"/>
            <a:r>
              <a:rPr lang="en-US"/>
              <a:t>Your relationship with your neighbor</a:t>
            </a:r>
          </a:p>
          <a:p>
            <a:r>
              <a:rPr lang="en-US"/>
              <a:t>The goal for 2021 has been to become “Stronger Than Ever” – Have we?  Have you?</a:t>
            </a:r>
          </a:p>
        </p:txBody>
      </p:sp>
    </p:spTree>
    <p:extLst>
      <p:ext uri="{BB962C8B-B14F-4D97-AF65-F5344CB8AC3E}">
        <p14:creationId xmlns:p14="http://schemas.microsoft.com/office/powerpoint/2010/main" val="22404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AD487E-126F-4606-9AE6-4E6C4616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Christ in me?  Am I a Christian?</a:t>
            </a:r>
          </a:p>
          <a:p>
            <a:pPr lvl="1"/>
            <a:r>
              <a:rPr lang="en-US" dirty="0"/>
              <a:t>Have I followed the plan of salvation in the New Testament?</a:t>
            </a:r>
          </a:p>
          <a:p>
            <a:pPr lvl="2"/>
            <a:r>
              <a:rPr lang="en-US" dirty="0"/>
              <a:t>Have I put my faith in Jesus Christ (John 20:31)?</a:t>
            </a:r>
          </a:p>
          <a:p>
            <a:pPr lvl="2"/>
            <a:r>
              <a:rPr lang="en-US" dirty="0"/>
              <a:t>Have I repented of my sins and turned to God (Acts 3:19)?</a:t>
            </a:r>
          </a:p>
          <a:p>
            <a:pPr lvl="2"/>
            <a:r>
              <a:rPr lang="en-US" dirty="0"/>
              <a:t>Have I confessed my faith in Jesus Christ (Rom. 10:9)?</a:t>
            </a:r>
          </a:p>
          <a:p>
            <a:pPr lvl="2"/>
            <a:r>
              <a:rPr lang="en-US" dirty="0"/>
              <a:t>Have I been immersed into Christ (Gal. 3:27)?</a:t>
            </a:r>
          </a:p>
          <a:p>
            <a:pPr marL="1319213" lvl="3" indent="-285750">
              <a:buFont typeface="Wingdings" panose="05000000000000000000" pitchFamily="2" charset="2"/>
              <a:buChar char="ü"/>
            </a:pPr>
            <a:r>
              <a:rPr lang="en-US" sz="2000" dirty="0"/>
              <a:t>So that God will then forgive me of my sins (Acts 2:38) and enroll me in heaven (Heb. 12:23)</a:t>
            </a:r>
          </a:p>
          <a:p>
            <a:pPr lvl="1"/>
            <a:r>
              <a:rPr lang="en-US" dirty="0"/>
              <a:t>There is ONLY ONE way for Christ to be in me!  Have I followed it?</a:t>
            </a:r>
          </a:p>
          <a:p>
            <a:pPr lvl="1"/>
            <a:r>
              <a:rPr lang="en-US" dirty="0"/>
              <a:t>There is ONLY ONE way to become a Christian!  Have I followed it?</a:t>
            </a:r>
          </a:p>
          <a:p>
            <a:r>
              <a:rPr lang="en-US" dirty="0"/>
              <a:t>Is Christ in me?  Am I a faithful Christian?</a:t>
            </a:r>
          </a:p>
          <a:p>
            <a:pPr lvl="1"/>
            <a:r>
              <a:rPr lang="en-US" dirty="0"/>
              <a:t>Am I living a life of service to the Lord (Matt. 25:23)?</a:t>
            </a:r>
          </a:p>
          <a:p>
            <a:pPr lvl="1"/>
            <a:r>
              <a:rPr lang="en-US" dirty="0"/>
              <a:t>Am I living a life of obedience to the Lord (Heb. 5:9)?</a:t>
            </a:r>
          </a:p>
          <a:p>
            <a:pPr lvl="1"/>
            <a:r>
              <a:rPr lang="en-US" dirty="0"/>
              <a:t>Am I living a life of sacrifice to the Lord (Rom. 12:1)?</a:t>
            </a:r>
          </a:p>
        </p:txBody>
      </p:sp>
    </p:spTree>
    <p:extLst>
      <p:ext uri="{BB962C8B-B14F-4D97-AF65-F5344CB8AC3E}">
        <p14:creationId xmlns:p14="http://schemas.microsoft.com/office/powerpoint/2010/main" val="9921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2021-12-10T02:10:51Z</dcterms:created>
  <dcterms:modified xsi:type="dcterms:W3CDTF">2021-12-26T13:43:04Z</dcterms:modified>
</cp:coreProperties>
</file>