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AC0A-236E-497A-827A-8D6C6E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47AD4-5A7D-4E57-9B9A-DF80F097B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8B42F-830F-4772-AD64-F885D0106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F58E3-F6F1-46FC-A5E6-246DB024A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73085-ADAB-4014-A9EF-5657FA90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F9690BB1-5CE2-4304-91D0-63A329276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3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54B3C-A5C8-42DB-9627-0387A0564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5520C4-1AA0-4205-881C-35EDD1B0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84C4E6-DB2F-4C9E-B18F-BD27CBBEC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DD49D-822C-4F33-BEC7-3EC80727D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72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BB329-85AF-45B0-BD31-09D735BBA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8029C-03D8-4DC8-891D-6EB029A4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2361-1142-4982-B2D3-2C71061E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57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D05C2-5426-4F63-B674-BF95ED7A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5FA85-5CC0-4126-A189-14CFBA34E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C3E62F-0DC4-4A9E-92B9-4C5BCF619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D28D6-D059-4CAF-96C5-25B3C208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DD9AA-DC0C-41AF-888C-7E3BCE235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9E66D-A45E-4025-902A-0BC94D39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52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1BA9-D6FB-4D49-A422-9D582D408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AE969-728A-4B5D-814A-54E0D96EF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D1600-5F98-47AA-9D1E-4210AFA5B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9E1C04-751A-49EC-BAF6-89B28573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DD37F-8E3A-4641-BF8F-5380D260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0C78C-F6B2-4B44-8508-E94D7FF7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41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7A65-0EAC-471B-9F19-8BAA094D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1D893-6B08-49F6-A698-7E2582180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BEE3-8C01-4AF9-80D0-962A3C950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D46B4-441C-49AA-A340-C567838E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B5EAA-D959-4C8B-B081-067B6B82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A6DB2E-4439-4F9E-A193-15A39CAF2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A63E8A-7D18-4CF3-9775-85CB9F074F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96A96-BF57-4FF9-BD0D-B04609528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A351E-C17E-4D68-AB1B-968D0B4B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8C5C7-23CE-42F0-B70A-354DE209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3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092C196-E3BC-4AE2-99D9-42C3FCB208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918A-A084-4AC8-9843-8CEE7BDA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9513815" cy="56751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712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0CF23AF3-469D-4A70-8370-2B950496F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918A-A084-4AC8-9843-8CEE7BDA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9513815" cy="56751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72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90C865D-C41C-4527-AE92-422A6EF7B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918A-A084-4AC8-9843-8CEE7BDA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9513815" cy="56751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027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13814A4-6777-4FF0-B342-AE5F4D5CD9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918A-A084-4AC8-9843-8CEE7BDA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9513815" cy="56751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5725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5642972-ECB3-4E30-B6EE-C461442DF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918A-A084-4AC8-9843-8CEE7BDA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9513815" cy="5675151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</a:defRPr>
            </a:lvl2pPr>
            <a:lvl3pPr marL="914400" indent="-228600"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410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3F3CD-61CB-4B56-8315-7FA9397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B7A59-17C5-41B5-9820-04C8D3127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2D63E-8916-4179-A46E-E0817BD11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A4803-F20B-4508-9088-BD672F2A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F146B-1EF1-4BF4-93CF-88430F0FC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38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08B2-99D6-48A8-A3CB-003492E0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4A903-BF00-4319-9F39-930C6F3CBA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BD0CE-5CD0-4AEE-B137-CD8E185E1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9D8121-4431-4B1B-83C0-BC4B35CF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52697-831F-47DB-9247-B1D71E6D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AE562-C2A7-401D-8E24-AAED1585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0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6B7EE-378C-46DB-9A0F-3763472EA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1B7A9-E63F-4893-AF86-23CAB01C3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8C59B9-D8F1-4698-AB74-FF22C3D14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7EC723-F992-4B58-8D04-2577B2D0E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CBB3D-DBA6-40DD-A963-532DAAA57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8DB7F4-ED03-4D8A-87EA-209D80F27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87224-2690-4519-BFCA-72987713D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D344F-6D81-4999-8A38-49F996D9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0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00A470-6FBE-42AC-ACC8-D12BC374D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10CC8-CE47-4B69-9759-546D58C84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6091F-1F90-4327-AE75-ECDE7D3A20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BAF4-5730-4047-A1F4-F0337AB677E7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93264-EA98-4F65-9D6B-5F6A26F7C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51B8F-4D35-4D4F-9026-D72B7AFFB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AA75E-0ABA-41C0-92E9-CB68E74B9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3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6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367CC-9BBB-4CD3-911E-4C970DDBB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functioning bodies have a head</a:t>
            </a:r>
          </a:p>
          <a:p>
            <a:r>
              <a:rPr lang="en-US" dirty="0"/>
              <a:t>The head of the church is Christ (Eph. 1:22-23; 5:23; Col. 1:18)</a:t>
            </a:r>
          </a:p>
          <a:p>
            <a:r>
              <a:rPr lang="en-US" dirty="0"/>
              <a:t>Without Christ as the head of the church, </a:t>
            </a:r>
            <a:br>
              <a:rPr lang="en-US" dirty="0"/>
            </a:br>
            <a:r>
              <a:rPr lang="en-US" dirty="0"/>
              <a:t>it cannot properly function as it was designed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367CC-9BBB-4CD3-911E-4C970DDB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10139669" cy="5675151"/>
          </a:xfrm>
        </p:spPr>
        <p:txBody>
          <a:bodyPr/>
          <a:lstStyle/>
          <a:p>
            <a:r>
              <a:rPr lang="en-US" dirty="0"/>
              <a:t>All functioning bodies have many individual members </a:t>
            </a:r>
          </a:p>
          <a:p>
            <a:r>
              <a:rPr lang="en-US" dirty="0"/>
              <a:t>The members of the church are many and varied (1 Cor. 12:12-27)</a:t>
            </a:r>
          </a:p>
          <a:p>
            <a:r>
              <a:rPr lang="en-US" dirty="0"/>
              <a:t>Without each of these members (each one is necessary, 1 Cor. 12:22) and without each member doing its part (Eph. 4:16), </a:t>
            </a:r>
            <a:br>
              <a:rPr lang="en-US" dirty="0"/>
            </a:br>
            <a:r>
              <a:rPr lang="en-US" dirty="0"/>
              <a:t>the church cannot function properly as it was designed</a:t>
            </a:r>
          </a:p>
        </p:txBody>
      </p:sp>
    </p:spTree>
    <p:extLst>
      <p:ext uri="{BB962C8B-B14F-4D97-AF65-F5344CB8AC3E}">
        <p14:creationId xmlns:p14="http://schemas.microsoft.com/office/powerpoint/2010/main" val="215368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367CC-9BBB-4CD3-911E-4C970DDB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9825344" cy="5675151"/>
          </a:xfrm>
        </p:spPr>
        <p:txBody>
          <a:bodyPr/>
          <a:lstStyle/>
          <a:p>
            <a:r>
              <a:rPr lang="en-US" dirty="0"/>
              <a:t>All functioning bodies have guidance, direction, protection, etc.</a:t>
            </a:r>
          </a:p>
          <a:p>
            <a:r>
              <a:rPr lang="en-US" dirty="0"/>
              <a:t>The overseers of the church are the elders/shepherds</a:t>
            </a:r>
          </a:p>
          <a:p>
            <a:pPr lvl="1"/>
            <a:r>
              <a:rPr lang="en-US" dirty="0"/>
              <a:t>These men must meet the divine qualifications (1 Tim. 3:1-7; Tit. 1:5-9)</a:t>
            </a:r>
          </a:p>
          <a:p>
            <a:pPr lvl="1"/>
            <a:r>
              <a:rPr lang="en-US" dirty="0"/>
              <a:t>These men must love, tend, feed, guide, protect the flock (Acts 20:28; </a:t>
            </a:r>
            <a:br>
              <a:rPr lang="en-US" dirty="0"/>
            </a:br>
            <a:r>
              <a:rPr lang="en-US" dirty="0"/>
              <a:t>1 Pet. 5:2-3)</a:t>
            </a:r>
          </a:p>
          <a:p>
            <a:r>
              <a:rPr lang="en-US" dirty="0"/>
              <a:t>Without overseers/shepherds in the church, </a:t>
            </a:r>
            <a:br>
              <a:rPr lang="en-US" dirty="0"/>
            </a:br>
            <a:r>
              <a:rPr lang="en-US" dirty="0"/>
              <a:t>it cannot function fully as it was designed</a:t>
            </a:r>
          </a:p>
        </p:txBody>
      </p:sp>
    </p:spTree>
    <p:extLst>
      <p:ext uri="{BB962C8B-B14F-4D97-AF65-F5344CB8AC3E}">
        <p14:creationId xmlns:p14="http://schemas.microsoft.com/office/powerpoint/2010/main" val="6426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367CC-9BBB-4CD3-911E-4C970DDB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10215869" cy="5675151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/>
              <a:t>All functioning bodies have systems that perform designated tasks and work together for the good of the body</a:t>
            </a:r>
          </a:p>
          <a:p>
            <a:pPr>
              <a:lnSpc>
                <a:spcPct val="95000"/>
              </a:lnSpc>
            </a:pPr>
            <a:r>
              <a:rPr lang="en-US" dirty="0"/>
              <a:t>The church has various “working systems” to fulfill its God-given purpose in evangelism, edification, benevolence and worship</a:t>
            </a:r>
          </a:p>
          <a:p>
            <a:pPr>
              <a:lnSpc>
                <a:spcPct val="95000"/>
              </a:lnSpc>
            </a:pPr>
            <a:r>
              <a:rPr lang="en-US" dirty="0"/>
              <a:t>Most of these “working systems” have ministers leading them called “deacons”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There are qualifications men must meet to be a deacon (1 Tim. 3:8-13)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There is work that is assigned by the overseers, in which deacons must </a:t>
            </a:r>
            <a:br>
              <a:rPr lang="en-US" dirty="0"/>
            </a:br>
            <a:r>
              <a:rPr lang="en-US" dirty="0"/>
              <a:t>“serve well” (1 Tim. 3:13)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There is a great need in the church for qualified and working deacons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It takes the burden off of the elders (cf. Acts 6:1-4)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It gives members more opportunities to work (but not limited here)</a:t>
            </a:r>
          </a:p>
          <a:p>
            <a:pPr>
              <a:lnSpc>
                <a:spcPct val="95000"/>
              </a:lnSpc>
            </a:pPr>
            <a:r>
              <a:rPr lang="en-US" dirty="0"/>
              <a:t>Without deacons and “working systems” in the church, </a:t>
            </a:r>
            <a:br>
              <a:rPr lang="en-US" dirty="0"/>
            </a:br>
            <a:r>
              <a:rPr lang="en-US" dirty="0"/>
              <a:t>it cannot fully function as designed</a:t>
            </a:r>
          </a:p>
        </p:txBody>
      </p:sp>
    </p:spTree>
    <p:extLst>
      <p:ext uri="{BB962C8B-B14F-4D97-AF65-F5344CB8AC3E}">
        <p14:creationId xmlns:p14="http://schemas.microsoft.com/office/powerpoint/2010/main" val="379803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1367CC-9BBB-4CD3-911E-4C970DDBB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1" y="1182848"/>
            <a:ext cx="9672944" cy="567515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You must believe Jesus is God’s Son – John 1:12</a:t>
            </a:r>
          </a:p>
          <a:p>
            <a:pPr>
              <a:lnSpc>
                <a:spcPct val="110000"/>
              </a:lnSpc>
            </a:pPr>
            <a:r>
              <a:rPr lang="en-US" dirty="0"/>
              <a:t>You must repent of your sins and turn to God – Acts 3:19</a:t>
            </a:r>
          </a:p>
          <a:p>
            <a:pPr>
              <a:lnSpc>
                <a:spcPct val="110000"/>
              </a:lnSpc>
            </a:pPr>
            <a:r>
              <a:rPr lang="en-US" dirty="0"/>
              <a:t>You must confess your faith in Jesus Christ – Romans 10:9</a:t>
            </a:r>
          </a:p>
          <a:p>
            <a:pPr>
              <a:lnSpc>
                <a:spcPct val="110000"/>
              </a:lnSpc>
            </a:pPr>
            <a:r>
              <a:rPr lang="en-US" dirty="0"/>
              <a:t>You must be immersed into Christ – Galatians 3:27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Then, God will forgive all of your sins – Acts 2:38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Then, God will add you to His church – Acts 2:47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Then, God will register you in heaven – Hebrews 12:23</a:t>
            </a:r>
          </a:p>
          <a:p>
            <a:pPr>
              <a:lnSpc>
                <a:spcPct val="110000"/>
              </a:lnSpc>
            </a:pPr>
            <a:r>
              <a:rPr lang="en-US" dirty="0"/>
              <a:t>You must actively serve Him – 1 Corinthians 15:58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you’ve strayed, repent and turn away from your sins – Acts 8:22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If you’ve strayed, confess your sins and ask for forgiveness – 1 John 1:9</a:t>
            </a:r>
          </a:p>
        </p:txBody>
      </p:sp>
    </p:spTree>
    <p:extLst>
      <p:ext uri="{BB962C8B-B14F-4D97-AF65-F5344CB8AC3E}">
        <p14:creationId xmlns:p14="http://schemas.microsoft.com/office/powerpoint/2010/main" val="42382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451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2021-12-18T16:10:18Z</dcterms:created>
  <dcterms:modified xsi:type="dcterms:W3CDTF">2021-12-19T13:43:10Z</dcterms:modified>
</cp:coreProperties>
</file>