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BAFA-FC97-4FAB-BD78-D97C6E485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1DAC8-DCEA-471E-87F4-883E9AF8A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94CF1-F579-4034-99E5-957F482F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B19-70D9-4CF1-BCBC-ED60F003E5B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E2541-8BB1-491B-B89C-364BC76C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7644-BDC1-4A13-8004-3019EA6E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4209-32AD-44C3-90CE-AB35C205172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3FC69EE-175D-4671-8299-53BEF2E4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2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6ED7-0648-468D-83A0-EE3F4A7A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A32D2-F973-4ADC-9591-2CC17F59E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E0810-D0D9-4F6A-8825-AC5F2173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4B6A1-1339-41EC-BA65-84022FC23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F8BC9-2E41-460A-ACC8-D1FC5611C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1B546-D38E-4F90-90B6-F6C74C7B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B19-70D9-4CF1-BCBC-ED60F003E5B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169AFB-B863-47BB-9CCC-06678BD4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19DCA-092E-400A-B534-497C688B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4209-32AD-44C3-90CE-AB35C2051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8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780FA-9BE2-4C17-B655-3B820240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A1908-8493-4D88-8102-2AD46491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B19-70D9-4CF1-BCBC-ED60F003E5B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EF08B-6EB2-4805-AE0E-B4BFD8FA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2AD19-405F-4D2B-B9C0-CB8D0D68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4209-32AD-44C3-90CE-AB35C2051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91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D42C1-4EC6-42A7-84BA-B0DD2D59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B19-70D9-4CF1-BCBC-ED60F003E5B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B0720-9869-47A5-BEE2-499BEAD8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59CE5-A7F0-41C2-A47B-1F415AA9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4209-32AD-44C3-90CE-AB35C2051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4CF9-EBA0-48D4-B32D-D6ECEDE3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15AF0-9E34-48B4-A105-8FFDED52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5F740-9844-47FF-9D50-63B7572B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B3717-1CF4-456F-BF81-C7A0886A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B19-70D9-4CF1-BCBC-ED60F003E5B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02F24-5A00-4E04-9696-411C2AD3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42951-56AF-4B6D-B615-0F963FE2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4209-32AD-44C3-90CE-AB35C2051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BEEE-1646-4430-8760-82253C38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207FCF-24FD-4F74-BE44-4BEBB70DF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3A12D-2246-495B-AF5D-119E1D889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B3AC0-0B35-439F-A77F-AA1A2253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B19-70D9-4CF1-BCBC-ED60F003E5B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977C1-AE81-487C-B1CF-A3F22BD3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ACD79-9C88-42E1-81A9-D34B7E93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4209-32AD-44C3-90CE-AB35C2051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8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B402-A6DA-419D-8028-6B525207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045D1-3BCB-42F4-AAB8-37F20713D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35ED3-E4F8-42D2-A85F-91FB9795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B19-70D9-4CF1-BCBC-ED60F003E5B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2B0B7-C2F7-4E5A-8413-E661D305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9885E-9B47-495E-844D-8F649F6E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4209-32AD-44C3-90CE-AB35C2051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41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A539B-CD42-4431-9B16-0AF97415C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5974B-4368-427D-9C8D-CF95AD68F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078DB-16A7-419E-9B5D-AB23C5DF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B19-70D9-4CF1-BCBC-ED60F003E5B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8C416-11CA-42AA-BF44-3146DDF8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1327B-E945-4E6B-93D3-A44654E9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4209-32AD-44C3-90CE-AB35C2051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9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047B940-2780-4E76-AE5F-E9E15CBB3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93EC-557B-47E2-9DEC-39C9C148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70" y="1104171"/>
            <a:ext cx="11845954" cy="467584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81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3D56A1-2B91-4A11-AE12-A2AEC716D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93EC-557B-47E2-9DEC-39C9C148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70" y="1104171"/>
            <a:ext cx="11845954" cy="467584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21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F9051FE-84B0-4475-ABD9-3868A73BC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93EC-557B-47E2-9DEC-39C9C148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70" y="1104171"/>
            <a:ext cx="11845954" cy="467584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69A4E4F-51E1-4C47-A467-9F4A5D957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93EC-557B-47E2-9DEC-39C9C148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70" y="1104171"/>
            <a:ext cx="11845954" cy="467584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26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EF46302-6FEB-4BF2-AE5F-BD4C1F1D9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93EC-557B-47E2-9DEC-39C9C148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70" y="1104171"/>
            <a:ext cx="11845954" cy="467584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04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0B5020C-5C05-476F-BF33-3F1E01494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93EC-557B-47E2-9DEC-39C9C148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70" y="1104171"/>
            <a:ext cx="11845954" cy="575382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351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B488-5BA9-4FA9-BF40-B30197AB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1E7EC-CB09-46DE-828C-2E5091CB9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EBB4B-672E-4D55-A2E8-E75B8BED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B19-70D9-4CF1-BCBC-ED60F003E5B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F8778-86CF-465E-AD8C-2ADE182C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A9136-B141-4C38-B496-1B04FF1B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4209-32AD-44C3-90CE-AB35C2051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0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60B9-5EA2-49CD-B670-1DBAC636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15EC-B56A-45D7-B518-AF5915E56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33C29-C4D5-4F51-AB7E-4E2B59B6E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04615-0377-4E72-86BA-6015D063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B19-70D9-4CF1-BCBC-ED60F003E5B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980E4-EF01-4F4D-955D-287B8B95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22841-70D9-4CD7-A0A2-FA3D5301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4209-32AD-44C3-90CE-AB35C2051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4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869915-4618-4462-AD6F-14BC1F23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6F3D5-F5E2-4B91-A795-2783F687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BE4EB-B08B-4D30-871A-6204BDE1A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9B19-70D9-4CF1-BCBC-ED60F003E5B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ACD28-79F9-4D5F-B751-CE7038DD2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49DEF-1DEF-4979-99B7-0A6B5010E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64209-32AD-44C3-90CE-AB35C2051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9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9C90-3CF2-4678-AE4A-DA411E26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“Sound doctrine” is teaching that is true, correct, uncorrupt, free from errors</a:t>
            </a:r>
          </a:p>
          <a:p>
            <a:pPr lvl="1"/>
            <a:r>
              <a:rPr lang="en-US" dirty="0"/>
              <a:t>It is the fixed body of doctrine, clear-cut standard revealed by God in Scripture</a:t>
            </a:r>
          </a:p>
          <a:p>
            <a:r>
              <a:rPr lang="en-US" dirty="0"/>
              <a:t>Doctrines that are not sound (by God’s standard) are not acceptable to God</a:t>
            </a:r>
          </a:p>
          <a:p>
            <a:pPr lvl="1"/>
            <a:r>
              <a:rPr lang="en-US" dirty="0"/>
              <a:t>“Sound doctrine” implies there is a different kind of teaching = unsound</a:t>
            </a:r>
          </a:p>
          <a:p>
            <a:r>
              <a:rPr lang="en-US" dirty="0"/>
              <a:t>God only has one “sound doctrine”</a:t>
            </a:r>
          </a:p>
          <a:p>
            <a:pPr lvl="1"/>
            <a:r>
              <a:rPr lang="en-US" dirty="0"/>
              <a:t>Plural “doctrines” are always condemned, as being from man and not God</a:t>
            </a:r>
          </a:p>
          <a:p>
            <a:pPr lvl="1"/>
            <a:r>
              <a:rPr lang="en-US" dirty="0"/>
              <a:t>Sound “doctrine” is always singular, as God only has one truth</a:t>
            </a:r>
          </a:p>
          <a:p>
            <a:r>
              <a:rPr lang="en-US" dirty="0"/>
              <a:t>The one sound doctrine of Christ alone leads to eternal life</a:t>
            </a:r>
          </a:p>
          <a:p>
            <a:pPr lvl="1"/>
            <a:r>
              <a:rPr lang="en-US"/>
              <a:t>We must </a:t>
            </a:r>
            <a:r>
              <a:rPr lang="en-US" dirty="0"/>
              <a:t>know it, cling to it, protect it, use it, </a:t>
            </a:r>
            <a:r>
              <a:rPr lang="en-US"/>
              <a:t>preach it and </a:t>
            </a:r>
            <a:r>
              <a:rPr lang="en-US" dirty="0"/>
              <a:t>practice it</a:t>
            </a:r>
          </a:p>
        </p:txBody>
      </p:sp>
    </p:spTree>
    <p:extLst>
      <p:ext uri="{BB962C8B-B14F-4D97-AF65-F5344CB8AC3E}">
        <p14:creationId xmlns:p14="http://schemas.microsoft.com/office/powerpoint/2010/main" val="21965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9C90-3CF2-4678-AE4A-DA411E26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Some will not endure sound doctrine (2 Tim. 4:3)</a:t>
            </a:r>
          </a:p>
          <a:p>
            <a:r>
              <a:rPr lang="en-US" dirty="0"/>
              <a:t>Jesus warned about false teachers (Matt. 7:15-20)</a:t>
            </a:r>
          </a:p>
          <a:p>
            <a:r>
              <a:rPr lang="en-US" dirty="0"/>
              <a:t>Jesus warned about false doctrines of religious groups (Matt. 16:12)</a:t>
            </a:r>
          </a:p>
          <a:p>
            <a:r>
              <a:rPr lang="en-US" dirty="0"/>
              <a:t>Paul warned about false teachers coming from outside the church (Acts 20:29)</a:t>
            </a:r>
          </a:p>
          <a:p>
            <a:r>
              <a:rPr lang="en-US" dirty="0"/>
              <a:t>Paul warned about false teachers coming from inside the church (Acts 20:30)</a:t>
            </a:r>
          </a:p>
          <a:p>
            <a:r>
              <a:rPr lang="en-US" dirty="0"/>
              <a:t>Peter warned about false teachers secretly infiltrating the church (2 Pet. 2:1-2)</a:t>
            </a:r>
          </a:p>
          <a:p>
            <a:r>
              <a:rPr lang="en-US" dirty="0"/>
              <a:t>John warned about many false teachers in the world (1 John 4:1-3; 2:18; 2 John 7)</a:t>
            </a:r>
          </a:p>
          <a:p>
            <a:r>
              <a:rPr lang="en-US" dirty="0"/>
              <a:t>Some will follow “every wind of doctrine” instead of the Bible (Eph. 4:14)</a:t>
            </a:r>
          </a:p>
          <a:p>
            <a:r>
              <a:rPr lang="en-US" dirty="0"/>
              <a:t>Some will engage in lawless living “contrary to sound doctrine” (1 Tim. 1:10)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9C90-3CF2-4678-AE4A-DA411E26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men do not endure sound doctrine and “turn from the truth” (Tit. 1:14):</a:t>
            </a:r>
          </a:p>
          <a:p>
            <a:pPr lvl="1"/>
            <a:r>
              <a:rPr lang="en-US" dirty="0"/>
              <a:t>They deceive many (Matt. 24:11)</a:t>
            </a:r>
          </a:p>
          <a:p>
            <a:pPr lvl="1"/>
            <a:r>
              <a:rPr lang="en-US" dirty="0"/>
              <a:t>Many will follow their destructive ways (2 Pet. 2:1-2)</a:t>
            </a:r>
          </a:p>
          <a:p>
            <a:pPr lvl="1"/>
            <a:r>
              <a:rPr lang="en-US" dirty="0"/>
              <a:t>They subvert whole households (Tit. 1:11)</a:t>
            </a:r>
          </a:p>
          <a:p>
            <a:pPr lvl="1"/>
            <a:r>
              <a:rPr lang="en-US" dirty="0"/>
              <a:t>The Lord’s church is ravaged (Acts 20:29)</a:t>
            </a:r>
          </a:p>
          <a:p>
            <a:pPr lvl="1"/>
            <a:r>
              <a:rPr lang="en-US" dirty="0"/>
              <a:t>Disciples are drawn away from the church (Acts 20:30)</a:t>
            </a:r>
          </a:p>
          <a:p>
            <a:pPr lvl="1"/>
            <a:r>
              <a:rPr lang="en-US" dirty="0"/>
              <a:t>They cause divisions in the church (Rom. 16:17)</a:t>
            </a:r>
          </a:p>
          <a:p>
            <a:pPr lvl="1"/>
            <a:r>
              <a:rPr lang="en-US" dirty="0"/>
              <a:t>The way of truth will be blasphemed (2 Pet. 2:2)</a:t>
            </a:r>
          </a:p>
          <a:p>
            <a:pPr lvl="1"/>
            <a:r>
              <a:rPr lang="en-US" dirty="0"/>
              <a:t>The false/unsound message spreads like cancer (2 Tim. 2:17)</a:t>
            </a:r>
          </a:p>
          <a:p>
            <a:pPr lvl="1"/>
            <a:r>
              <a:rPr lang="en-US" dirty="0"/>
              <a:t>It leads to more ungodliness (2 Tim. 2:16)</a:t>
            </a:r>
          </a:p>
          <a:p>
            <a:pPr lvl="1"/>
            <a:r>
              <a:rPr lang="en-US" dirty="0"/>
              <a:t>Worship becomes vain (Matt. 15:8-9)</a:t>
            </a:r>
          </a:p>
          <a:p>
            <a:pPr lvl="1"/>
            <a:r>
              <a:rPr lang="en-US" dirty="0"/>
              <a:t>The leaders and their followers do not have God (2 John 9)</a:t>
            </a:r>
          </a:p>
          <a:p>
            <a:pPr lvl="1"/>
            <a:r>
              <a:rPr lang="en-US" dirty="0"/>
              <a:t>The leaders and their followers are not saved (2 Pet. 2:4-22; Jude 5-14; Gal. 5:4)</a:t>
            </a:r>
          </a:p>
        </p:txBody>
      </p:sp>
    </p:spTree>
    <p:extLst>
      <p:ext uri="{BB962C8B-B14F-4D97-AF65-F5344CB8AC3E}">
        <p14:creationId xmlns:p14="http://schemas.microsoft.com/office/powerpoint/2010/main" val="7719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9C90-3CF2-4678-AE4A-DA411E26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men have become destitute or robbed of the truth (1 Tim. 6:5), </a:t>
            </a:r>
            <a:br>
              <a:rPr lang="en-US" dirty="0"/>
            </a:br>
            <a:r>
              <a:rPr lang="en-US" dirty="0"/>
              <a:t>they teach false/unsound doctrines regarding:</a:t>
            </a:r>
          </a:p>
          <a:p>
            <a:pPr lvl="1"/>
            <a:r>
              <a:rPr lang="en-US" dirty="0"/>
              <a:t>Salvation (cf. Acts 15:1)</a:t>
            </a:r>
          </a:p>
          <a:p>
            <a:pPr lvl="1"/>
            <a:r>
              <a:rPr lang="en-US" dirty="0"/>
              <a:t>Worship (cf. Matt. 15:8-9; Col. 2:23; 1 Cor. 11:17-34)</a:t>
            </a:r>
          </a:p>
          <a:p>
            <a:pPr lvl="1"/>
            <a:r>
              <a:rPr lang="en-US" dirty="0"/>
              <a:t>The church (cf. Acts 17:5-7; 19:9; 24:14)</a:t>
            </a:r>
          </a:p>
          <a:p>
            <a:pPr lvl="1"/>
            <a:r>
              <a:rPr lang="en-US" dirty="0"/>
              <a:t>Marriage, divorce and remarriage (cf. Matt. 19:3; 1 Cor. 7)</a:t>
            </a:r>
          </a:p>
          <a:p>
            <a:pPr lvl="1"/>
            <a:r>
              <a:rPr lang="en-US" dirty="0"/>
              <a:t>The second coming of Christ (cf. 1 Cor. 15; 1 Thess.; 2 Thess.) </a:t>
            </a:r>
          </a:p>
        </p:txBody>
      </p:sp>
    </p:spTree>
    <p:extLst>
      <p:ext uri="{BB962C8B-B14F-4D97-AF65-F5344CB8AC3E}">
        <p14:creationId xmlns:p14="http://schemas.microsoft.com/office/powerpoint/2010/main" val="21862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9C90-3CF2-4678-AE4A-DA411E26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70" y="1104171"/>
            <a:ext cx="12016530" cy="4675843"/>
          </a:xfrm>
        </p:spPr>
        <p:txBody>
          <a:bodyPr>
            <a:normAutofit/>
          </a:bodyPr>
          <a:lstStyle/>
          <a:p>
            <a:r>
              <a:rPr lang="en-US" sz="2600" dirty="0"/>
              <a:t>Beware of false teachers and false teachings (Matt. 7:15; 16:12; Col. 2:8; 2 Pet. 3:17)</a:t>
            </a:r>
          </a:p>
          <a:p>
            <a:r>
              <a:rPr lang="en-US" sz="2600" dirty="0"/>
              <a:t>Test every teacher and teaching (1 John 4:1; 1 Thess. 5:21; Acts 17:11)</a:t>
            </a:r>
          </a:p>
          <a:p>
            <a:r>
              <a:rPr lang="en-US" sz="2600" dirty="0"/>
              <a:t>Withdraw yourself and avoid unsound doctrine (1 Tim. 6:5; 2 Tim. 3:5; Rom. 16:17)</a:t>
            </a:r>
          </a:p>
          <a:p>
            <a:r>
              <a:rPr lang="en-US" sz="2600" dirty="0"/>
              <a:t>Do not show any level of approval (2 John 9-11; Gal. 1:8-9; Rom. 1:32)</a:t>
            </a:r>
          </a:p>
          <a:p>
            <a:r>
              <a:rPr lang="en-US" sz="2600" dirty="0"/>
              <a:t>Use Scripture to seek to correct their error (2 Tim. 3:16; Tit. 1:9)</a:t>
            </a:r>
          </a:p>
          <a:p>
            <a:r>
              <a:rPr lang="en-US" sz="2600" dirty="0"/>
              <a:t>Remain steadfast and do not stray, turn or wander yourself (2 Tim. 1:13; 4:1-4)</a:t>
            </a:r>
          </a:p>
          <a:p>
            <a:r>
              <a:rPr lang="en-US" sz="2600" dirty="0"/>
              <a:t>Preach sound doctrine and no other doctrine (1 Tim. 1:3; 6:3; 2 Tim. 4:2)</a:t>
            </a:r>
          </a:p>
          <a:p>
            <a:r>
              <a:rPr lang="en-US" sz="2600" dirty="0"/>
              <a:t>Your eternal destiny depends on it (Matt. </a:t>
            </a:r>
            <a:r>
              <a:rPr lang="en-US" sz="2600"/>
              <a:t>7:21-23)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286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9C90-3CF2-4678-AE4A-DA411E26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Salvation from sin is needed by all who commit sin (1 John 3:4; Rom. 3:23)</a:t>
            </a:r>
          </a:p>
          <a:p>
            <a:r>
              <a:rPr lang="en-US" dirty="0"/>
              <a:t>Salvation from sin is available to all (Tit. 2:11), for Jesus died for all (Heb. 2:9)</a:t>
            </a:r>
          </a:p>
          <a:p>
            <a:r>
              <a:rPr lang="en-US" dirty="0"/>
              <a:t>Salvation from sin is possible only by the grace of God (Eph. 2:5-9)</a:t>
            </a:r>
          </a:p>
          <a:p>
            <a:r>
              <a:rPr lang="en-US" dirty="0"/>
              <a:t>Salvation from sin requires obedience on man’s part (Heb. 5:9; Matt. 7:21)</a:t>
            </a:r>
          </a:p>
          <a:p>
            <a:r>
              <a:rPr lang="en-US" dirty="0"/>
              <a:t>Salvation from sin requires faith in Jesus Christ (John 8:24; Acts 16:31)</a:t>
            </a:r>
          </a:p>
          <a:p>
            <a:r>
              <a:rPr lang="en-US" dirty="0"/>
              <a:t>Salvation from sin requires repentance from sin (Acts 2:38; 3:19; 17:30)</a:t>
            </a:r>
          </a:p>
          <a:p>
            <a:r>
              <a:rPr lang="en-US" dirty="0"/>
              <a:t>Salvation from sin requires confession of faith in Jesus Christ (Rom. 10:9-10)</a:t>
            </a:r>
          </a:p>
          <a:p>
            <a:r>
              <a:rPr lang="en-US" dirty="0"/>
              <a:t>Salvation from sin requires immersion into Christ (Acts 2:38; 22:16; Gal. 3:27)</a:t>
            </a:r>
          </a:p>
          <a:p>
            <a:pPr lvl="1"/>
            <a:r>
              <a:rPr lang="en-US" dirty="0"/>
              <a:t>Only upon baptism into Christ is one saved from sin (Mark 16:16; 1 Pet. 3:21)</a:t>
            </a:r>
          </a:p>
          <a:p>
            <a:pPr lvl="1"/>
            <a:r>
              <a:rPr lang="en-US" dirty="0"/>
              <a:t>Only upon baptism into Christ is one added to the Lord’s kingdom (Acts 2:47; John 3:5)</a:t>
            </a:r>
          </a:p>
          <a:p>
            <a:pPr lvl="1"/>
            <a:r>
              <a:rPr lang="en-US" dirty="0"/>
              <a:t>Only upon baptism into Christ is one enrolled in heaven (Heb. 12:23; Rom. 6:23)</a:t>
            </a:r>
          </a:p>
          <a:p>
            <a:r>
              <a:rPr lang="en-US" dirty="0"/>
              <a:t>Salvation from sin requires living faithfully to the Lord (Rev. 2:10; 1 John 1:7)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881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2021-12-08T01:24:34Z</dcterms:created>
  <dcterms:modified xsi:type="dcterms:W3CDTF">2021-12-12T13:42:28Z</dcterms:modified>
</cp:coreProperties>
</file>