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B84F-3911-4643-BAD9-6084AED7B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3B11B-774E-49AC-837F-7FC438616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15A1-1CE2-4BEA-84D0-EF18C214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219F0-77B3-4B54-BB1F-1DC32F60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C0CC-C8A5-4399-B8FE-D818898B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1C29BC5E-68D1-4D41-A87A-6FFFD1AE9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CD98F-3263-4B9A-868F-035ADBAD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4C83B-8634-45F9-BF94-33266B15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E2F9-1DE2-47FB-927F-100DA76E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0BBA-8FAB-4A39-819C-A7CB05DC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8C4A-027B-490B-907C-91137887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3B1D5-D42F-405B-B882-B5500489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1F358-5656-4E4C-AF73-B18A8E1B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4C259-DB88-49F8-BA52-8BB243DE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64730-D97F-44D3-B665-D957F1BA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C6A8-7A20-47D7-9ADF-114B878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7CC2D-0EB9-4A8A-AE3B-6CFB6330C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0CD78-95B1-496C-9A60-F98A2F129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C3A37-FC9C-414E-988A-CEB4538F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1638A-21CF-42DC-AE00-91FD877A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090F6-875B-46C3-B612-1214BE89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F4A7-599E-483D-93A5-03E01DF8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9B353-D735-41AC-BB5B-8ED424ADA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71B2-8A96-419D-8682-208659F8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FC13-34EB-465C-9A00-C6DDAFCE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FC319-17AC-417A-834B-5FA86592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E7DB8-4E65-46B3-A1C7-CA2F7D7F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17D1F-F8B9-40C6-8138-331712485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61C8-E4B6-410B-A570-1780F874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484F-CD55-4621-BC9B-037E578D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2101-7D52-4826-8306-BDAC77FA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B64897F-9DF8-470D-AE09-5D66EC49D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5327-3A70-4070-821B-E552C1F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1945923" cy="49941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0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E79646F-A450-44EC-B708-C46E24146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5327-3A70-4070-821B-E552C1F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1945923" cy="49941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04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0CA9F34-82C6-4F6A-BF8A-2787316D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5327-3A70-4070-821B-E552C1F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1945923" cy="49941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7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2125F34-6AA6-4C3C-A8C7-667C53A56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5327-3A70-4070-821B-E552C1F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1945923" cy="49941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00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D779-063C-494C-B4A7-DC10BE1D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C8B8F-0937-486F-949B-32590D43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425E-11DF-4595-8402-DA37EE83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9767-2304-45F1-8A55-4F91FA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3CE8-10EE-491E-A551-1CF366C0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8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CF9C-A8EF-4A6E-AF00-D48D1AB5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BB7C-35C1-4FC5-9F2F-E430979B2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A05B9-4F16-4D7D-B6C0-E53C7C690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639D-7EBB-47BF-B3B7-AEB3ACE5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97B30-E453-4ABE-8E30-16FCD545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DB693-BC3A-4C4B-BDFD-C09D1649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1F56-3729-4095-9B01-B0B2925D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943A-A54E-4E4C-8C04-5B606234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ABD48-CD5F-4F94-B333-0F62255E1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947A8-631B-4503-9345-2122292A6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9E90D-AE8E-452D-9387-4A72A02D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02B3E-98E7-4A64-B691-FC55DB98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0F426-164F-420D-8AE9-3EE0C520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E2220-9C31-4485-A932-C620BBFA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8C6E-B971-4D60-B06F-8AF48EB8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8B533-BA8F-4057-A75D-70071CA4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48F68-D3B4-4943-B6C3-831CF74E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F4447-9E70-4EEF-98D7-40CBD526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5FFAE-FAE0-442E-AD8F-1271B95A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A5C3-56B3-414E-9B05-3D7A40B50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F554A-43B6-4822-B0CE-9E714A1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2D0E-8EF5-4D53-A585-201359D2A6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8E34-4CB7-402C-AF63-DB9A58F75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530B-824E-4C0C-A785-90395E83A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414B-FE5F-4F3C-8891-7B78D215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Doctrine = “that which is taught; teaching, instruction”</a:t>
            </a:r>
          </a:p>
          <a:p>
            <a:r>
              <a:rPr lang="en-US" dirty="0"/>
              <a:t>Sound = “healthy” as determined by God, the Great Physician (Tit. 1:9-14)</a:t>
            </a:r>
          </a:p>
          <a:p>
            <a:r>
              <a:rPr lang="en-US" dirty="0"/>
              <a:t>Sound Doctrine = “teaching that is true, correct, uncorrupt, free from errors”</a:t>
            </a:r>
          </a:p>
          <a:p>
            <a:pPr lvl="1"/>
            <a:r>
              <a:rPr lang="en-US" dirty="0"/>
              <a:t>Fixed body of doctrine, the clear-cut </a:t>
            </a:r>
            <a:r>
              <a:rPr lang="en-US"/>
              <a:t>standard revealed </a:t>
            </a:r>
            <a:r>
              <a:rPr lang="en-US" dirty="0"/>
              <a:t>by God in Scripture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only one doctrine from God – the sound doctrine of Christ!</a:t>
            </a:r>
          </a:p>
          <a:p>
            <a:r>
              <a:rPr lang="en-US" dirty="0"/>
              <a:t>Plural “doctrines” are always condemned in Scripture—as from man, not God</a:t>
            </a:r>
          </a:p>
          <a:p>
            <a:pPr lvl="1"/>
            <a:r>
              <a:rPr lang="en-US" dirty="0"/>
              <a:t>“Doctrines” = “the commandments of men” (Matt. 15:9; Mark 7:7)</a:t>
            </a:r>
          </a:p>
          <a:p>
            <a:pPr lvl="1"/>
            <a:r>
              <a:rPr lang="en-US" dirty="0"/>
              <a:t>“The commandments and doctrines of men” = manmade “regulations” with “an appearance of wisdom” but of “no value” (Col. 2:20-23)</a:t>
            </a:r>
          </a:p>
          <a:p>
            <a:pPr lvl="1"/>
            <a:r>
              <a:rPr lang="en-US" dirty="0"/>
              <a:t>To “depart from the faith” leads to “doctrines of demons” (1 Tim. 4:1)</a:t>
            </a:r>
          </a:p>
          <a:p>
            <a:pPr lvl="1"/>
            <a:r>
              <a:rPr lang="en-US" dirty="0"/>
              <a:t>One is “carried away” from truth by “various and strange doctrines” (Heb. 13:9)</a:t>
            </a:r>
          </a:p>
        </p:txBody>
      </p:sp>
    </p:spTree>
    <p:extLst>
      <p:ext uri="{BB962C8B-B14F-4D97-AF65-F5344CB8AC3E}">
        <p14:creationId xmlns:p14="http://schemas.microsoft.com/office/powerpoint/2010/main" val="21179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1945923" cy="2008011"/>
          </a:xfrm>
        </p:spPr>
        <p:txBody>
          <a:bodyPr>
            <a:normAutofit/>
          </a:bodyPr>
          <a:lstStyle/>
          <a:p>
            <a:r>
              <a:rPr lang="en-US" dirty="0"/>
              <a:t>There is only one doctrine from God – the sound doctrine of Christ!</a:t>
            </a:r>
          </a:p>
          <a:p>
            <a:r>
              <a:rPr lang="en-US" dirty="0"/>
              <a:t>Plural “doctrines” are always condemned in Scripture—as from man, not God</a:t>
            </a:r>
          </a:p>
          <a:p>
            <a:r>
              <a:rPr lang="en-US" dirty="0"/>
              <a:t>In contrast, the sound doctrine of Christ is always singular</a:t>
            </a:r>
          </a:p>
          <a:p>
            <a:pPr lvl="1"/>
            <a:r>
              <a:rPr lang="en-US" dirty="0"/>
              <a:t>Timothy &amp; Titus help to define “the sound doctrine” (1 Tim. 1:10; 2 Tim. 4:3; Tit. 1:9; 2:1)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BAC90-B832-4B93-918A-1953F0810606}"/>
              </a:ext>
            </a:extLst>
          </p:cNvPr>
          <p:cNvSpPr txBox="1"/>
          <p:nvPr/>
        </p:nvSpPr>
        <p:spPr>
          <a:xfrm>
            <a:off x="142613" y="5245911"/>
            <a:ext cx="460083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9913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How many of these are there? 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A3316B20-6B2B-4963-ADBE-DA0522500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88240"/>
              </p:ext>
            </p:extLst>
          </p:nvPr>
        </p:nvGraphicFramePr>
        <p:xfrm>
          <a:off x="1227608" y="2807679"/>
          <a:ext cx="10106932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26">
                  <a:extLst>
                    <a:ext uri="{9D8B030D-6E8A-4147-A177-3AD203B41FA5}">
                      <a16:colId xmlns:a16="http://schemas.microsoft.com/office/drawing/2014/main" val="1448145624"/>
                    </a:ext>
                  </a:extLst>
                </a:gridCol>
                <a:gridCol w="3014506">
                  <a:extLst>
                    <a:ext uri="{9D8B030D-6E8A-4147-A177-3AD203B41FA5}">
                      <a16:colId xmlns:a16="http://schemas.microsoft.com/office/drawing/2014/main" val="579340819"/>
                    </a:ext>
                  </a:extLst>
                </a:gridCol>
                <a:gridCol w="4260500">
                  <a:extLst>
                    <a:ext uri="{9D8B030D-6E8A-4147-A177-3AD203B41FA5}">
                      <a16:colId xmlns:a16="http://schemas.microsoft.com/office/drawing/2014/main" val="155557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doctrine” (2x)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truth” (11x)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“His word”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2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good doctrine”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word” (11x)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pattern of sound words”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7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doctrine of God”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word of God” (3x)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testimony of our Lord”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9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gospel”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word of truth”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commandment”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67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glorious gospel”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words of the faith”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“Scripture” (2x)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8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faith” (11x)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faithful word”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“the Holy Scriptures”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7780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006467-B6F3-49BC-AA55-19279B8EFD47}"/>
              </a:ext>
            </a:extLst>
          </p:cNvPr>
          <p:cNvSpPr txBox="1"/>
          <p:nvPr/>
        </p:nvSpPr>
        <p:spPr>
          <a:xfrm>
            <a:off x="4662488" y="5208978"/>
            <a:ext cx="218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ONE!  (Eph. 4:5)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only one doctrine from God – the sound doctrine of Christ!</a:t>
            </a:r>
          </a:p>
          <a:p>
            <a:r>
              <a:rPr lang="en-US" dirty="0"/>
              <a:t>Plural “doctrines” are always condemned in Scripture—as from man, not God</a:t>
            </a:r>
          </a:p>
          <a:p>
            <a:r>
              <a:rPr lang="en-US" dirty="0"/>
              <a:t>In contrast, the sound doctrine of Christ is always singular</a:t>
            </a:r>
          </a:p>
          <a:p>
            <a:r>
              <a:rPr lang="en-US" dirty="0"/>
              <a:t>God only has one truth</a:t>
            </a:r>
            <a:r>
              <a:rPr lang="en-US"/>
              <a:t>—the one </a:t>
            </a:r>
            <a:r>
              <a:rPr lang="en-US" dirty="0"/>
              <a:t>sound doctrine of Christ!</a:t>
            </a:r>
          </a:p>
          <a:p>
            <a:pPr lvl="1"/>
            <a:r>
              <a:rPr lang="en-US" dirty="0"/>
              <a:t>Sound doctrine originated with Christ (1 Tim. 6:3)</a:t>
            </a:r>
          </a:p>
          <a:p>
            <a:pPr lvl="1"/>
            <a:r>
              <a:rPr lang="en-US" dirty="0"/>
              <a:t>Sound doctrine alone can save from sin (2 Tim. 3:15; John 8:32; Jas. 1:21)</a:t>
            </a:r>
          </a:p>
          <a:p>
            <a:pPr lvl="1"/>
            <a:r>
              <a:rPr lang="en-US" dirty="0"/>
              <a:t>Sound doctrine alone produces true godliness (1 Tim. 6:3)</a:t>
            </a:r>
          </a:p>
          <a:p>
            <a:pPr lvl="1"/>
            <a:r>
              <a:rPr lang="en-US" dirty="0"/>
              <a:t>Sound doctrine alone leads to eternal life (John 6:63, 68)</a:t>
            </a:r>
          </a:p>
          <a:p>
            <a:pPr lvl="1"/>
            <a:r>
              <a:rPr lang="en-US" dirty="0"/>
              <a:t>Sound doctrine alone prepares us for judgment (John 12:48)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23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906011"/>
            <a:ext cx="12049387" cy="4994116"/>
          </a:xfrm>
        </p:spPr>
        <p:txBody>
          <a:bodyPr>
            <a:normAutofit/>
          </a:bodyPr>
          <a:lstStyle/>
          <a:p>
            <a:r>
              <a:rPr lang="en-US" sz="2700" dirty="0"/>
              <a:t>Know the sound doctrine of Christ (John 7:17; 1 Tim. 2:4; 4:3; 2 Tim. 2:25)</a:t>
            </a:r>
          </a:p>
          <a:p>
            <a:r>
              <a:rPr lang="en-US" sz="2700" dirty="0"/>
              <a:t>Cling diligently to the sound doctrine of Christ (2 Tim. 1:13; Acts 2:42)</a:t>
            </a:r>
          </a:p>
          <a:p>
            <a:r>
              <a:rPr lang="en-US" sz="2700" dirty="0"/>
              <a:t>Protect it from false teachers (1 Tim. 1:3; 6:3, 21)</a:t>
            </a:r>
          </a:p>
          <a:p>
            <a:r>
              <a:rPr lang="en-US" sz="2700" dirty="0"/>
              <a:t>Use it to correct those who contradict and teach as they ought not (Tit. 1:9-11)</a:t>
            </a:r>
          </a:p>
          <a:p>
            <a:r>
              <a:rPr lang="en-US" sz="2700" dirty="0"/>
              <a:t>Preach it </a:t>
            </a:r>
            <a:r>
              <a:rPr lang="en-US" sz="2600" dirty="0"/>
              <a:t>(only sound doctrine)</a:t>
            </a:r>
            <a:r>
              <a:rPr lang="en-US" sz="2700" dirty="0"/>
              <a:t>, without apologies or shame </a:t>
            </a:r>
            <a:r>
              <a:rPr lang="en-US" sz="2600" dirty="0"/>
              <a:t>(2 Tim. 4:2; 1 Tim. 1:3)</a:t>
            </a:r>
          </a:p>
          <a:p>
            <a:r>
              <a:rPr lang="en-US" sz="2700" dirty="0"/>
              <a:t>Practice it, without apologies or shame (Tit. 2:7, 10, 14; 3:1, 8, 14)</a:t>
            </a:r>
          </a:p>
        </p:txBody>
      </p:sp>
    </p:spTree>
    <p:extLst>
      <p:ext uri="{BB962C8B-B14F-4D97-AF65-F5344CB8AC3E}">
        <p14:creationId xmlns:p14="http://schemas.microsoft.com/office/powerpoint/2010/main" val="33168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660D2-9F76-479E-B200-06BBACB9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Matthew 10:32-33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John 3:5</a:t>
            </a:r>
          </a:p>
          <a:p>
            <a:pPr marL="914400" lvl="1" indent="-34607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914400" lvl="1" indent="-34607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914400" lvl="1" indent="-346075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Do the will of God found in His sound doctrine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9696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684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2021-12-03T20:59:15Z</dcterms:created>
  <dcterms:modified xsi:type="dcterms:W3CDTF">2021-12-05T13:39:43Z</dcterms:modified>
</cp:coreProperties>
</file>