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8"/>
  </p:notesMasterIdLst>
  <p:sldIdLst>
    <p:sldId id="256" r:id="rId2"/>
    <p:sldId id="1698" r:id="rId3"/>
    <p:sldId id="1646" r:id="rId4"/>
    <p:sldId id="1647" r:id="rId5"/>
    <p:sldId id="1657" r:id="rId6"/>
    <p:sldId id="1660" r:id="rId7"/>
    <p:sldId id="1682" r:id="rId8"/>
    <p:sldId id="1692" r:id="rId9"/>
    <p:sldId id="1638" r:id="rId10"/>
    <p:sldId id="1706" r:id="rId11"/>
    <p:sldId id="1689" r:id="rId12"/>
    <p:sldId id="1707" r:id="rId13"/>
    <p:sldId id="1677" r:id="rId14"/>
    <p:sldId id="1691" r:id="rId15"/>
    <p:sldId id="1712" r:id="rId16"/>
    <p:sldId id="1687" r:id="rId17"/>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E6CB"/>
    <a:srgbClr val="FADDCA"/>
    <a:srgbClr val="F8CE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80" autoAdjust="0"/>
    <p:restoredTop sz="86410"/>
  </p:normalViewPr>
  <p:slideViewPr>
    <p:cSldViewPr snapToGrid="0">
      <p:cViewPr varScale="1">
        <p:scale>
          <a:sx n="100" d="100"/>
          <a:sy n="100" d="100"/>
        </p:scale>
        <p:origin x="114" y="312"/>
      </p:cViewPr>
      <p:guideLst>
        <p:guide orient="horz" pos="2160"/>
        <p:guide pos="384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45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3863" y="704850"/>
            <a:ext cx="6256337"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459526"/>
            <a:ext cx="5681980" cy="4224814"/>
          </a:xfrm>
          <a:prstGeom prst="rect">
            <a:avLst/>
          </a:prstGeom>
          <a:noFill/>
          <a:ln>
            <a:noFill/>
          </a:ln>
        </p:spPr>
        <p:txBody>
          <a:bodyPr spcFirstLastPara="1" wrap="square" lIns="94213" tIns="94213" rIns="94213" bIns="94213"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329974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216581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535412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388063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332469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252505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79182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77605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412827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460938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839467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671865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966167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853584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582790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366574" y="306711"/>
            <a:ext cx="11430000" cy="279545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7000"/>
              <a:buFont typeface="Cambria"/>
              <a:buNone/>
            </a:pPr>
            <a:br>
              <a:rPr lang="en-US" sz="6000" b="1" dirty="0"/>
            </a:br>
            <a:r>
              <a:rPr lang="en-US" sz="6000" b="1" dirty="0"/>
              <a:t>Survey of Genesis</a:t>
            </a:r>
            <a:br>
              <a:rPr lang="en-US" sz="6000" b="1" dirty="0"/>
            </a:br>
            <a:br>
              <a:rPr lang="en-US" sz="3200" b="1" dirty="0"/>
            </a:br>
            <a:r>
              <a:rPr lang="en-US" sz="2800" b="1" dirty="0"/>
              <a:t>Lesson Seven</a:t>
            </a:r>
            <a:br>
              <a:rPr lang="en-US" sz="2800" b="1" dirty="0"/>
            </a:br>
            <a:br>
              <a:rPr lang="en-US" sz="2800" b="1" dirty="0"/>
            </a:br>
            <a:r>
              <a:rPr lang="en-US" sz="4400" b="1" dirty="0"/>
              <a:t>Palm Beach Lakes</a:t>
            </a:r>
            <a:br>
              <a:rPr lang="en-US" sz="5400" b="1" dirty="0"/>
            </a:br>
            <a:endParaRPr sz="5400" dirty="0"/>
          </a:p>
        </p:txBody>
      </p:sp>
      <p:sp>
        <p:nvSpPr>
          <p:cNvPr id="81" name="Google Shape;81;p13"/>
          <p:cNvSpPr txBox="1">
            <a:spLocks noGrp="1"/>
          </p:cNvSpPr>
          <p:nvPr>
            <p:ph type="subTitle" idx="1"/>
          </p:nvPr>
        </p:nvSpPr>
        <p:spPr>
          <a:xfrm>
            <a:off x="7065819" y="6113695"/>
            <a:ext cx="4891458"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000" b="1" dirty="0">
                <a:solidFill>
                  <a:schemeClr val="lt1"/>
                </a:solidFill>
              </a:rPr>
              <a:t>September-November 2021</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Genesis—Chapter Twelve</a:t>
            </a:r>
          </a:p>
        </p:txBody>
      </p:sp>
      <p:sp>
        <p:nvSpPr>
          <p:cNvPr id="2" name="TextBox 1">
            <a:extLst>
              <a:ext uri="{FF2B5EF4-FFF2-40B4-BE49-F238E27FC236}">
                <a16:creationId xmlns:a16="http://schemas.microsoft.com/office/drawing/2014/main" id="{18220F48-F9F2-4FD8-8D10-5B07871D2CC4}"/>
              </a:ext>
            </a:extLst>
          </p:cNvPr>
          <p:cNvSpPr txBox="1"/>
          <p:nvPr/>
        </p:nvSpPr>
        <p:spPr>
          <a:xfrm>
            <a:off x="618477" y="1620675"/>
            <a:ext cx="10955045" cy="5632311"/>
          </a:xfrm>
          <a:prstGeom prst="rect">
            <a:avLst/>
          </a:prstGeom>
          <a:noFill/>
        </p:spPr>
        <p:txBody>
          <a:bodyPr wrap="square" rtlCol="0">
            <a:spAutoFit/>
          </a:bodyPr>
          <a:lstStyle/>
          <a:p>
            <a:pPr marL="285750" indent="-285750">
              <a:spcAft>
                <a:spcPts val="1800"/>
              </a:spcAft>
              <a:buClr>
                <a:schemeClr val="bg1"/>
              </a:buClr>
              <a:buFont typeface="Arial" panose="020B0604020202020204" pitchFamily="34" charset="0"/>
              <a:buChar char="•"/>
            </a:pPr>
            <a:r>
              <a:rPr lang="en-US" sz="2800" b="1" dirty="0">
                <a:solidFill>
                  <a:schemeClr val="bg1"/>
                </a:solidFill>
              </a:rPr>
              <a:t>Abraham is the central figure of the Old Testament</a:t>
            </a:r>
          </a:p>
          <a:p>
            <a:pPr marL="285750" indent="-285750">
              <a:spcAft>
                <a:spcPts val="1800"/>
              </a:spcAft>
              <a:buClr>
                <a:schemeClr val="bg1"/>
              </a:buClr>
              <a:buFont typeface="Arial" panose="020B0604020202020204" pitchFamily="34" charset="0"/>
              <a:buChar char="•"/>
            </a:pPr>
            <a:r>
              <a:rPr lang="en-US" sz="2800" b="1" dirty="0">
                <a:solidFill>
                  <a:schemeClr val="bg1"/>
                </a:solidFill>
              </a:rPr>
              <a:t>Mentioned 312 in Bible (in 17 O.T. books and 11 N.T. books)</a:t>
            </a:r>
          </a:p>
          <a:p>
            <a:pPr marL="285750" indent="-285750">
              <a:spcAft>
                <a:spcPts val="1800"/>
              </a:spcAft>
              <a:buClr>
                <a:schemeClr val="bg1"/>
              </a:buClr>
              <a:buFont typeface="Arial" panose="020B0604020202020204" pitchFamily="34" charset="0"/>
              <a:buChar char="•"/>
            </a:pPr>
            <a:r>
              <a:rPr lang="en-US" sz="2800" b="1" dirty="0">
                <a:solidFill>
                  <a:schemeClr val="bg1"/>
                </a:solidFill>
              </a:rPr>
              <a:t>The Threefold Promise made to Abraham, Isaac and Jacob</a:t>
            </a:r>
          </a:p>
          <a:p>
            <a:pPr>
              <a:spcAft>
                <a:spcPts val="1800"/>
              </a:spcAft>
              <a:buClr>
                <a:schemeClr val="bg1"/>
              </a:buClr>
            </a:pPr>
            <a:r>
              <a:rPr lang="en-US" sz="2800" b="1" dirty="0">
                <a:solidFill>
                  <a:schemeClr val="bg1"/>
                </a:solidFill>
              </a:rPr>
              <a:t>  </a:t>
            </a:r>
            <a:r>
              <a:rPr lang="en-US" sz="2400" b="1" dirty="0">
                <a:solidFill>
                  <a:schemeClr val="bg1"/>
                </a:solidFill>
              </a:rPr>
              <a:t>   -  To Abraham (12:3-4; 18:18; 22:17-18); Isaac (26:4); and Jacob (28:14)</a:t>
            </a:r>
          </a:p>
          <a:p>
            <a:pPr>
              <a:spcAft>
                <a:spcPts val="1800"/>
              </a:spcAft>
              <a:buClr>
                <a:schemeClr val="bg1"/>
              </a:buClr>
            </a:pPr>
            <a:r>
              <a:rPr lang="en-US" sz="2400" b="1" dirty="0">
                <a:solidFill>
                  <a:schemeClr val="bg1"/>
                </a:solidFill>
              </a:rPr>
              <a:t>     -  A </a:t>
            </a:r>
            <a:r>
              <a:rPr lang="en-US" sz="2400" b="1" dirty="0">
                <a:solidFill>
                  <a:srgbClr val="FFFF00"/>
                </a:solidFill>
              </a:rPr>
              <a:t>GREAT nation</a:t>
            </a:r>
          </a:p>
          <a:p>
            <a:pPr>
              <a:spcAft>
                <a:spcPts val="1800"/>
              </a:spcAft>
              <a:buClr>
                <a:schemeClr val="bg1"/>
              </a:buClr>
            </a:pPr>
            <a:r>
              <a:rPr lang="en-US" sz="2400" b="1" dirty="0">
                <a:solidFill>
                  <a:schemeClr val="bg1"/>
                </a:solidFill>
              </a:rPr>
              <a:t>     -  In a </a:t>
            </a:r>
            <a:r>
              <a:rPr lang="en-US" sz="2400" b="1" dirty="0">
                <a:solidFill>
                  <a:srgbClr val="FFFF00"/>
                </a:solidFill>
              </a:rPr>
              <a:t>GREAT land</a:t>
            </a:r>
          </a:p>
          <a:p>
            <a:pPr>
              <a:spcAft>
                <a:spcPts val="1800"/>
              </a:spcAft>
              <a:buClr>
                <a:schemeClr val="bg1"/>
              </a:buClr>
            </a:pPr>
            <a:r>
              <a:rPr lang="en-US" sz="2400" b="1" dirty="0">
                <a:solidFill>
                  <a:schemeClr val="bg1"/>
                </a:solidFill>
              </a:rPr>
              <a:t>     -  A </a:t>
            </a:r>
            <a:r>
              <a:rPr lang="en-US" sz="2400" b="1" dirty="0">
                <a:solidFill>
                  <a:srgbClr val="FFFF00"/>
                </a:solidFill>
              </a:rPr>
              <a:t>GREAT seed </a:t>
            </a:r>
            <a:r>
              <a:rPr lang="en-US" sz="2400" b="1" dirty="0">
                <a:solidFill>
                  <a:schemeClr val="bg1"/>
                </a:solidFill>
              </a:rPr>
              <a:t>to bless all nations (seed is Jesus, Gal. 3:16)</a:t>
            </a:r>
          </a:p>
          <a:p>
            <a:pPr marL="285750" indent="-285750">
              <a:spcAft>
                <a:spcPts val="1800"/>
              </a:spcAft>
              <a:buClr>
                <a:schemeClr val="bg1"/>
              </a:buClr>
              <a:buFont typeface="Arial" panose="020B0604020202020204" pitchFamily="34" charset="0"/>
              <a:buChar char="•"/>
            </a:pPr>
            <a:r>
              <a:rPr lang="en-US" sz="2800" b="1" dirty="0">
                <a:solidFill>
                  <a:schemeClr val="bg1"/>
                </a:solidFill>
              </a:rPr>
              <a:t>Overview of the Life of Abram/Abraham</a:t>
            </a:r>
          </a:p>
          <a:p>
            <a:pPr>
              <a:spcAft>
                <a:spcPts val="1800"/>
              </a:spcAft>
              <a:buClr>
                <a:schemeClr val="bg1"/>
              </a:buClr>
            </a:pPr>
            <a:r>
              <a:rPr lang="en-US" sz="2800" b="1" dirty="0">
                <a:solidFill>
                  <a:schemeClr val="bg1"/>
                </a:solidFill>
              </a:rPr>
              <a:t>       </a:t>
            </a:r>
          </a:p>
        </p:txBody>
      </p:sp>
    </p:spTree>
    <p:extLst>
      <p:ext uri="{BB962C8B-B14F-4D97-AF65-F5344CB8AC3E}">
        <p14:creationId xmlns:p14="http://schemas.microsoft.com/office/powerpoint/2010/main" val="1526670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spcAft>
                <a:spcPts val="1200"/>
              </a:spcAft>
            </a:pP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Overview of the Life of Abram/Abraham</a:t>
            </a:r>
          </a:p>
        </p:txBody>
      </p:sp>
      <p:sp>
        <p:nvSpPr>
          <p:cNvPr id="2" name="TextBox 1">
            <a:extLst>
              <a:ext uri="{FF2B5EF4-FFF2-40B4-BE49-F238E27FC236}">
                <a16:creationId xmlns:a16="http://schemas.microsoft.com/office/drawing/2014/main" id="{18220F48-F9F2-4FD8-8D10-5B07871D2CC4}"/>
              </a:ext>
            </a:extLst>
          </p:cNvPr>
          <p:cNvSpPr txBox="1"/>
          <p:nvPr/>
        </p:nvSpPr>
        <p:spPr>
          <a:xfrm>
            <a:off x="618477" y="1620675"/>
            <a:ext cx="10955045" cy="4493538"/>
          </a:xfrm>
          <a:prstGeom prst="rect">
            <a:avLst/>
          </a:prstGeom>
          <a:noFill/>
        </p:spPr>
        <p:txBody>
          <a:bodyPr wrap="square" rtlCol="0">
            <a:spAutoFit/>
          </a:bodyPr>
          <a:lstStyle/>
          <a:p>
            <a:pPr marL="285750" indent="-285750">
              <a:spcAft>
                <a:spcPts val="1800"/>
              </a:spcAft>
              <a:buClr>
                <a:schemeClr val="bg1"/>
              </a:buClr>
              <a:buFont typeface="Arial" panose="020B0604020202020204" pitchFamily="34" charset="0"/>
              <a:buChar char="•"/>
            </a:pPr>
            <a:r>
              <a:rPr lang="en-US" sz="2800" b="1" dirty="0">
                <a:solidFill>
                  <a:schemeClr val="bg1"/>
                </a:solidFill>
              </a:rPr>
              <a:t>Abraham, His call to leave Ur, Threefold Promises, Haran</a:t>
            </a:r>
          </a:p>
          <a:p>
            <a:pPr marL="285750" indent="-285750">
              <a:spcAft>
                <a:spcPts val="1800"/>
              </a:spcAft>
              <a:buClr>
                <a:schemeClr val="bg1"/>
              </a:buClr>
              <a:buFont typeface="Arial" panose="020B0604020202020204" pitchFamily="34" charset="0"/>
              <a:buChar char="•"/>
            </a:pPr>
            <a:r>
              <a:rPr lang="en-US" sz="2800" b="1" dirty="0">
                <a:solidFill>
                  <a:schemeClr val="bg1"/>
                </a:solidFill>
              </a:rPr>
              <a:t>Sojourn in Promised Land</a:t>
            </a:r>
          </a:p>
          <a:p>
            <a:pPr marL="285750" indent="-285750">
              <a:spcAft>
                <a:spcPts val="1800"/>
              </a:spcAft>
              <a:buClr>
                <a:schemeClr val="bg1"/>
              </a:buClr>
              <a:buFont typeface="Arial" panose="020B0604020202020204" pitchFamily="34" charset="0"/>
              <a:buChar char="•"/>
            </a:pPr>
            <a:r>
              <a:rPr lang="en-US" sz="2800" b="1" dirty="0">
                <a:solidFill>
                  <a:schemeClr val="bg1"/>
                </a:solidFill>
              </a:rPr>
              <a:t>Famine and the trip to Egypt</a:t>
            </a:r>
          </a:p>
          <a:p>
            <a:pPr marL="285750" indent="-285750">
              <a:spcAft>
                <a:spcPts val="1800"/>
              </a:spcAft>
              <a:buClr>
                <a:schemeClr val="bg1"/>
              </a:buClr>
              <a:buFont typeface="Arial" panose="020B0604020202020204" pitchFamily="34" charset="0"/>
              <a:buChar char="•"/>
            </a:pPr>
            <a:r>
              <a:rPr lang="en-US" sz="2800" b="1" dirty="0">
                <a:solidFill>
                  <a:schemeClr val="bg1"/>
                </a:solidFill>
              </a:rPr>
              <a:t>Sodom, Lot, Melchizedek</a:t>
            </a:r>
          </a:p>
          <a:p>
            <a:pPr marL="285750" indent="-285750">
              <a:spcAft>
                <a:spcPts val="1800"/>
              </a:spcAft>
              <a:buClr>
                <a:schemeClr val="bg1"/>
              </a:buClr>
              <a:buFont typeface="Arial" panose="020B0604020202020204" pitchFamily="34" charset="0"/>
              <a:buChar char="•"/>
            </a:pPr>
            <a:r>
              <a:rPr lang="en-US" sz="2800" b="1" dirty="0">
                <a:solidFill>
                  <a:schemeClr val="bg1"/>
                </a:solidFill>
              </a:rPr>
              <a:t>Birth of Ishmael by Hagar</a:t>
            </a:r>
          </a:p>
          <a:p>
            <a:pPr marL="285750" indent="-285750">
              <a:spcAft>
                <a:spcPts val="1800"/>
              </a:spcAft>
              <a:buClr>
                <a:schemeClr val="bg1"/>
              </a:buClr>
              <a:buFont typeface="Arial" panose="020B0604020202020204" pitchFamily="34" charset="0"/>
              <a:buChar char="•"/>
            </a:pPr>
            <a:r>
              <a:rPr lang="en-US" sz="2800" b="1" dirty="0">
                <a:solidFill>
                  <a:schemeClr val="bg1"/>
                </a:solidFill>
              </a:rPr>
              <a:t>Birth of Isaac</a:t>
            </a:r>
          </a:p>
          <a:p>
            <a:pPr marL="285750" indent="-285750">
              <a:spcAft>
                <a:spcPts val="1800"/>
              </a:spcAft>
              <a:buClr>
                <a:schemeClr val="bg1"/>
              </a:buClr>
              <a:buFont typeface="Arial" panose="020B0604020202020204" pitchFamily="34" charset="0"/>
              <a:buChar char="•"/>
            </a:pPr>
            <a:r>
              <a:rPr lang="en-US" sz="2800" b="1" dirty="0">
                <a:solidFill>
                  <a:schemeClr val="bg1"/>
                </a:solidFill>
              </a:rPr>
              <a:t>Sacrifice of Isaac</a:t>
            </a:r>
          </a:p>
        </p:txBody>
      </p:sp>
    </p:spTree>
    <p:extLst>
      <p:ext uri="{BB962C8B-B14F-4D97-AF65-F5344CB8AC3E}">
        <p14:creationId xmlns:p14="http://schemas.microsoft.com/office/powerpoint/2010/main" val="267232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spcAft>
                <a:spcPts val="1200"/>
              </a:spcAft>
            </a:pP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Overview of the Life of Abram/Abraham</a:t>
            </a:r>
          </a:p>
        </p:txBody>
      </p:sp>
      <p:sp>
        <p:nvSpPr>
          <p:cNvPr id="2" name="TextBox 1">
            <a:extLst>
              <a:ext uri="{FF2B5EF4-FFF2-40B4-BE49-F238E27FC236}">
                <a16:creationId xmlns:a16="http://schemas.microsoft.com/office/drawing/2014/main" id="{18220F48-F9F2-4FD8-8D10-5B07871D2CC4}"/>
              </a:ext>
            </a:extLst>
          </p:cNvPr>
          <p:cNvSpPr txBox="1"/>
          <p:nvPr/>
        </p:nvSpPr>
        <p:spPr>
          <a:xfrm>
            <a:off x="618477" y="1620675"/>
            <a:ext cx="10955045" cy="1184940"/>
          </a:xfrm>
          <a:prstGeom prst="rect">
            <a:avLst/>
          </a:prstGeom>
          <a:noFill/>
        </p:spPr>
        <p:txBody>
          <a:bodyPr wrap="square" rtlCol="0">
            <a:spAutoFit/>
          </a:bodyPr>
          <a:lstStyle/>
          <a:p>
            <a:pPr marL="285750" indent="-285750">
              <a:spcAft>
                <a:spcPts val="1800"/>
              </a:spcAft>
              <a:buClr>
                <a:schemeClr val="bg1"/>
              </a:buClr>
              <a:buFont typeface="Arial" panose="020B0604020202020204" pitchFamily="34" charset="0"/>
              <a:buChar char="•"/>
            </a:pPr>
            <a:r>
              <a:rPr lang="en-US" sz="2800" b="1" dirty="0">
                <a:solidFill>
                  <a:schemeClr val="bg1"/>
                </a:solidFill>
              </a:rPr>
              <a:t>Abraham, His call to leave Ur, Threefold Promises, Haran</a:t>
            </a:r>
          </a:p>
          <a:p>
            <a:pPr marL="285750" indent="-285750">
              <a:spcAft>
                <a:spcPts val="1800"/>
              </a:spcAft>
              <a:buClr>
                <a:schemeClr val="bg1"/>
              </a:buClr>
              <a:buFont typeface="Arial" panose="020B0604020202020204" pitchFamily="34" charset="0"/>
              <a:buChar char="•"/>
            </a:pPr>
            <a:endParaRPr lang="en-US" sz="2800" b="1" dirty="0">
              <a:solidFill>
                <a:schemeClr val="bg1"/>
              </a:solidFill>
            </a:endParaRPr>
          </a:p>
        </p:txBody>
      </p:sp>
    </p:spTree>
    <p:extLst>
      <p:ext uri="{BB962C8B-B14F-4D97-AF65-F5344CB8AC3E}">
        <p14:creationId xmlns:p14="http://schemas.microsoft.com/office/powerpoint/2010/main" val="12282972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16" name="TextBox 15">
            <a:extLst>
              <a:ext uri="{FF2B5EF4-FFF2-40B4-BE49-F238E27FC236}">
                <a16:creationId xmlns:a16="http://schemas.microsoft.com/office/drawing/2014/main" id="{E2B32C50-A24F-4B45-B6CE-4C49458D2F64}"/>
              </a:ext>
            </a:extLst>
          </p:cNvPr>
          <p:cNvSpPr txBox="1"/>
          <p:nvPr/>
        </p:nvSpPr>
        <p:spPr>
          <a:xfrm rot="16200000">
            <a:off x="-227011" y="1378342"/>
            <a:ext cx="937391" cy="400110"/>
          </a:xfrm>
          <a:prstGeom prst="rect">
            <a:avLst/>
          </a:prstGeom>
          <a:noFill/>
        </p:spPr>
        <p:txBody>
          <a:bodyPr wrap="square" rtlCol="0">
            <a:spAutoFit/>
          </a:bodyPr>
          <a:lstStyle/>
          <a:p>
            <a:r>
              <a:rPr lang="en-US" sz="2000" b="1" dirty="0">
                <a:solidFill>
                  <a:srgbClr val="FFFF00"/>
                </a:solidFill>
              </a:rPr>
              <a:t>Flood</a:t>
            </a:r>
            <a:endParaRPr lang="en-US" b="1" dirty="0">
              <a:solidFill>
                <a:srgbClr val="FFFF00"/>
              </a:solidFill>
            </a:endParaRPr>
          </a:p>
        </p:txBody>
      </p:sp>
      <p:sp>
        <p:nvSpPr>
          <p:cNvPr id="20" name="TextBox 19">
            <a:extLst>
              <a:ext uri="{FF2B5EF4-FFF2-40B4-BE49-F238E27FC236}">
                <a16:creationId xmlns:a16="http://schemas.microsoft.com/office/drawing/2014/main" id="{FE7B22D2-155E-4281-84DE-7EE79449474B}"/>
              </a:ext>
            </a:extLst>
          </p:cNvPr>
          <p:cNvSpPr txBox="1"/>
          <p:nvPr/>
        </p:nvSpPr>
        <p:spPr>
          <a:xfrm rot="16200000">
            <a:off x="11790681" y="1047383"/>
            <a:ext cx="556822" cy="400110"/>
          </a:xfrm>
          <a:prstGeom prst="rect">
            <a:avLst/>
          </a:prstGeom>
          <a:noFill/>
        </p:spPr>
        <p:txBody>
          <a:bodyPr wrap="square" rtlCol="0">
            <a:spAutoFit/>
          </a:bodyPr>
          <a:lstStyle/>
          <a:p>
            <a:r>
              <a:rPr lang="en-US" sz="2000" b="1" dirty="0">
                <a:solidFill>
                  <a:srgbClr val="FFFF00"/>
                </a:solidFill>
              </a:rPr>
              <a:t>Ur</a:t>
            </a:r>
            <a:endParaRPr lang="en-US" b="1" dirty="0">
              <a:solidFill>
                <a:srgbClr val="FFFF00"/>
              </a:solidFill>
            </a:endParaRPr>
          </a:p>
        </p:txBody>
      </p:sp>
      <p:sp>
        <p:nvSpPr>
          <p:cNvPr id="64" name="TextBox 63">
            <a:extLst>
              <a:ext uri="{FF2B5EF4-FFF2-40B4-BE49-F238E27FC236}">
                <a16:creationId xmlns:a16="http://schemas.microsoft.com/office/drawing/2014/main" id="{A319BEF1-3788-4BE3-A1B2-D9B47363B5D3}"/>
              </a:ext>
            </a:extLst>
          </p:cNvPr>
          <p:cNvSpPr txBox="1"/>
          <p:nvPr/>
        </p:nvSpPr>
        <p:spPr>
          <a:xfrm>
            <a:off x="413217" y="1663540"/>
            <a:ext cx="705269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NOAH—350 YEARS AFTER FLOOD</a:t>
            </a:r>
          </a:p>
        </p:txBody>
      </p:sp>
      <p:sp>
        <p:nvSpPr>
          <p:cNvPr id="58" name="TextBox 57">
            <a:extLst>
              <a:ext uri="{FF2B5EF4-FFF2-40B4-BE49-F238E27FC236}">
                <a16:creationId xmlns:a16="http://schemas.microsoft.com/office/drawing/2014/main" id="{118A9C37-13D5-4526-AEF8-FC15C2F7D1CE}"/>
              </a:ext>
            </a:extLst>
          </p:cNvPr>
          <p:cNvSpPr txBox="1"/>
          <p:nvPr/>
        </p:nvSpPr>
        <p:spPr>
          <a:xfrm>
            <a:off x="408375" y="2115120"/>
            <a:ext cx="1016741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SHEM—500 YEARS A.F.</a:t>
            </a:r>
          </a:p>
        </p:txBody>
      </p:sp>
      <p:sp>
        <p:nvSpPr>
          <p:cNvPr id="59" name="TextBox 58">
            <a:extLst>
              <a:ext uri="{FF2B5EF4-FFF2-40B4-BE49-F238E27FC236}">
                <a16:creationId xmlns:a16="http://schemas.microsoft.com/office/drawing/2014/main" id="{FBBD342E-45F3-4E1D-9293-E05055BE5736}"/>
              </a:ext>
            </a:extLst>
          </p:cNvPr>
          <p:cNvSpPr txBox="1"/>
          <p:nvPr/>
        </p:nvSpPr>
        <p:spPr>
          <a:xfrm>
            <a:off x="471810" y="2570927"/>
            <a:ext cx="8977998"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ARPHAXAD-----------------------------------438 YEARS</a:t>
            </a:r>
          </a:p>
        </p:txBody>
      </p:sp>
      <p:sp>
        <p:nvSpPr>
          <p:cNvPr id="60" name="TextBox 59">
            <a:extLst>
              <a:ext uri="{FF2B5EF4-FFF2-40B4-BE49-F238E27FC236}">
                <a16:creationId xmlns:a16="http://schemas.microsoft.com/office/drawing/2014/main" id="{E1E261D8-B96F-4384-8911-82E0D72A59DF}"/>
              </a:ext>
            </a:extLst>
          </p:cNvPr>
          <p:cNvSpPr txBox="1"/>
          <p:nvPr/>
        </p:nvSpPr>
        <p:spPr>
          <a:xfrm>
            <a:off x="1148372" y="3032295"/>
            <a:ext cx="887896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SALAH-----------------------------------433 YEARS</a:t>
            </a:r>
          </a:p>
        </p:txBody>
      </p:sp>
      <p:sp>
        <p:nvSpPr>
          <p:cNvPr id="61" name="TextBox 60">
            <a:extLst>
              <a:ext uri="{FF2B5EF4-FFF2-40B4-BE49-F238E27FC236}">
                <a16:creationId xmlns:a16="http://schemas.microsoft.com/office/drawing/2014/main" id="{B84E024C-B62E-44C6-9EA0-C9E0A6C088D9}"/>
              </a:ext>
            </a:extLst>
          </p:cNvPr>
          <p:cNvSpPr txBox="1"/>
          <p:nvPr/>
        </p:nvSpPr>
        <p:spPr>
          <a:xfrm>
            <a:off x="1697556" y="3478674"/>
            <a:ext cx="9329576"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EBER-----------------------------------464 YEARS</a:t>
            </a:r>
          </a:p>
        </p:txBody>
      </p:sp>
      <p:sp>
        <p:nvSpPr>
          <p:cNvPr id="63" name="TextBox 62">
            <a:extLst>
              <a:ext uri="{FF2B5EF4-FFF2-40B4-BE49-F238E27FC236}">
                <a16:creationId xmlns:a16="http://schemas.microsoft.com/office/drawing/2014/main" id="{67BCC85A-D932-4798-A69E-AAD44C8B66B4}"/>
              </a:ext>
            </a:extLst>
          </p:cNvPr>
          <p:cNvSpPr txBox="1"/>
          <p:nvPr/>
        </p:nvSpPr>
        <p:spPr>
          <a:xfrm>
            <a:off x="2299282" y="3926653"/>
            <a:ext cx="4707803"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PELEG------------------------239 YEARS</a:t>
            </a:r>
          </a:p>
        </p:txBody>
      </p:sp>
      <p:sp>
        <p:nvSpPr>
          <p:cNvPr id="69" name="TextBox 68">
            <a:extLst>
              <a:ext uri="{FF2B5EF4-FFF2-40B4-BE49-F238E27FC236}">
                <a16:creationId xmlns:a16="http://schemas.microsoft.com/office/drawing/2014/main" id="{5614BAD3-74EC-4AA7-A66D-2021B0D01C17}"/>
              </a:ext>
            </a:extLst>
          </p:cNvPr>
          <p:cNvSpPr txBox="1"/>
          <p:nvPr/>
        </p:nvSpPr>
        <p:spPr>
          <a:xfrm>
            <a:off x="2829204" y="4369382"/>
            <a:ext cx="471021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REU--239 YEARS</a:t>
            </a:r>
            <a:endParaRPr lang="en-US" sz="1700" b="1" dirty="0">
              <a:solidFill>
                <a:schemeClr val="bg1">
                  <a:lumMod val="95000"/>
                </a:schemeClr>
              </a:solidFill>
              <a:latin typeface="Calibri" panose="020F0502020204030204" pitchFamily="34" charset="0"/>
              <a:cs typeface="Calibri" panose="020F0502020204030204" pitchFamily="34" charset="0"/>
            </a:endParaRPr>
          </a:p>
        </p:txBody>
      </p:sp>
      <p:sp>
        <p:nvSpPr>
          <p:cNvPr id="70" name="TextBox 69">
            <a:extLst>
              <a:ext uri="{FF2B5EF4-FFF2-40B4-BE49-F238E27FC236}">
                <a16:creationId xmlns:a16="http://schemas.microsoft.com/office/drawing/2014/main" id="{E628A33B-FE11-4DEE-8C15-D357E506FB44}"/>
              </a:ext>
            </a:extLst>
          </p:cNvPr>
          <p:cNvSpPr txBox="1"/>
          <p:nvPr/>
        </p:nvSpPr>
        <p:spPr>
          <a:xfrm>
            <a:off x="3448124" y="4801774"/>
            <a:ext cx="2550775"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SERUG--------148 YEARS</a:t>
            </a:r>
          </a:p>
        </p:txBody>
      </p:sp>
      <p:sp>
        <p:nvSpPr>
          <p:cNvPr id="71" name="TextBox 70">
            <a:extLst>
              <a:ext uri="{FF2B5EF4-FFF2-40B4-BE49-F238E27FC236}">
                <a16:creationId xmlns:a16="http://schemas.microsoft.com/office/drawing/2014/main" id="{F4E8A82B-8E42-465D-8B2F-A64AF4E2DCC2}"/>
              </a:ext>
            </a:extLst>
          </p:cNvPr>
          <p:cNvSpPr txBox="1"/>
          <p:nvPr/>
        </p:nvSpPr>
        <p:spPr>
          <a:xfrm>
            <a:off x="4528878" y="5671403"/>
            <a:ext cx="4166221"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TERAH-------------------205 YEARS</a:t>
            </a:r>
          </a:p>
        </p:txBody>
      </p:sp>
      <p:sp>
        <p:nvSpPr>
          <p:cNvPr id="73" name="TextBox 72">
            <a:extLst>
              <a:ext uri="{FF2B5EF4-FFF2-40B4-BE49-F238E27FC236}">
                <a16:creationId xmlns:a16="http://schemas.microsoft.com/office/drawing/2014/main" id="{335C6BF6-6FDB-48E8-B36F-BE7941DDE32C}"/>
              </a:ext>
            </a:extLst>
          </p:cNvPr>
          <p:cNvSpPr txBox="1"/>
          <p:nvPr/>
        </p:nvSpPr>
        <p:spPr>
          <a:xfrm>
            <a:off x="5837257" y="6115549"/>
            <a:ext cx="3438698"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ABRAHAM----------175 YEARS </a:t>
            </a:r>
          </a:p>
        </p:txBody>
      </p:sp>
      <p:sp>
        <p:nvSpPr>
          <p:cNvPr id="95" name="Google Shape;86;p14">
            <a:extLst>
              <a:ext uri="{FF2B5EF4-FFF2-40B4-BE49-F238E27FC236}">
                <a16:creationId xmlns:a16="http://schemas.microsoft.com/office/drawing/2014/main" id="{A3BCA19B-8997-4A03-BDB6-EDF1DD2E3AD0}"/>
              </a:ext>
            </a:extLst>
          </p:cNvPr>
          <p:cNvSpPr txBox="1">
            <a:spLocks noGrp="1"/>
          </p:cNvSpPr>
          <p:nvPr>
            <p:ph type="title"/>
          </p:nvPr>
        </p:nvSpPr>
        <p:spPr>
          <a:xfrm>
            <a:off x="2979174" y="299702"/>
            <a:ext cx="8843614" cy="1480767"/>
          </a:xfrm>
          <a:ln w="38100">
            <a:solidFill>
              <a:srgbClr val="FFFF00"/>
            </a:solidFill>
          </a:ln>
        </p:spPr>
        <p:txBody>
          <a:bodyPr/>
          <a:lstStyle/>
          <a:p>
            <a:pPr lvl="0"/>
            <a:r>
              <a:rPr lang="en-US" dirty="0"/>
              <a:t>Who Could Have Known Noah/Shem</a:t>
            </a:r>
          </a:p>
        </p:txBody>
      </p:sp>
      <p:sp>
        <p:nvSpPr>
          <p:cNvPr id="4" name="Text Placeholder 3">
            <a:extLst>
              <a:ext uri="{FF2B5EF4-FFF2-40B4-BE49-F238E27FC236}">
                <a16:creationId xmlns:a16="http://schemas.microsoft.com/office/drawing/2014/main" id="{E7968B7D-D448-4AEC-BAD4-CB1B46EEB28F}"/>
              </a:ext>
            </a:extLst>
          </p:cNvPr>
          <p:cNvSpPr>
            <a:spLocks noGrp="1"/>
          </p:cNvSpPr>
          <p:nvPr>
            <p:ph type="body" idx="1"/>
          </p:nvPr>
        </p:nvSpPr>
        <p:spPr/>
        <p:txBody>
          <a:bodyPr/>
          <a:lstStyle/>
          <a:p>
            <a:endParaRPr lang="en-US"/>
          </a:p>
        </p:txBody>
      </p:sp>
      <p:cxnSp>
        <p:nvCxnSpPr>
          <p:cNvPr id="56" name="Straight Connector 55">
            <a:extLst>
              <a:ext uri="{FF2B5EF4-FFF2-40B4-BE49-F238E27FC236}">
                <a16:creationId xmlns:a16="http://schemas.microsoft.com/office/drawing/2014/main" id="{D7B22060-C8D6-4188-AF44-E38082A6DD67}"/>
              </a:ext>
            </a:extLst>
          </p:cNvPr>
          <p:cNvCxnSpPr>
            <a:cxnSpLocks/>
          </p:cNvCxnSpPr>
          <p:nvPr/>
        </p:nvCxnSpPr>
        <p:spPr>
          <a:xfrm>
            <a:off x="10565399" y="1472762"/>
            <a:ext cx="14126" cy="7656290"/>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4B7BFEC-9958-4509-AC73-122AB5E8EA3C}"/>
              </a:ext>
            </a:extLst>
          </p:cNvPr>
          <p:cNvSpPr txBox="1"/>
          <p:nvPr/>
        </p:nvSpPr>
        <p:spPr>
          <a:xfrm>
            <a:off x="8584707" y="3429000"/>
            <a:ext cx="184731" cy="307777"/>
          </a:xfrm>
          <a:prstGeom prst="rect">
            <a:avLst/>
          </a:prstGeom>
          <a:noFill/>
        </p:spPr>
        <p:txBody>
          <a:bodyPr wrap="none" rtlCol="0">
            <a:spAutoFit/>
          </a:bodyPr>
          <a:lstStyle/>
          <a:p>
            <a:endParaRPr lang="en-US" b="1" dirty="0"/>
          </a:p>
        </p:txBody>
      </p:sp>
      <p:sp>
        <p:nvSpPr>
          <p:cNvPr id="98" name="Rectangle 97">
            <a:extLst>
              <a:ext uri="{FF2B5EF4-FFF2-40B4-BE49-F238E27FC236}">
                <a16:creationId xmlns:a16="http://schemas.microsoft.com/office/drawing/2014/main" id="{CD935D98-02B1-42D3-A599-B72F3681A2CE}"/>
              </a:ext>
            </a:extLst>
          </p:cNvPr>
          <p:cNvSpPr/>
          <p:nvPr/>
        </p:nvSpPr>
        <p:spPr>
          <a:xfrm rot="10800000" flipV="1">
            <a:off x="410783" y="1152522"/>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0" name="Rectangle 109">
            <a:extLst>
              <a:ext uri="{FF2B5EF4-FFF2-40B4-BE49-F238E27FC236}">
                <a16:creationId xmlns:a16="http://schemas.microsoft.com/office/drawing/2014/main" id="{BC1BCCFF-9F06-4205-8883-FA6379460690}"/>
              </a:ext>
            </a:extLst>
          </p:cNvPr>
          <p:cNvSpPr/>
          <p:nvPr/>
        </p:nvSpPr>
        <p:spPr>
          <a:xfrm rot="10800000" flipV="1">
            <a:off x="10513242" y="1129738"/>
            <a:ext cx="1134155"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1" name="Rectangle 110">
            <a:extLst>
              <a:ext uri="{FF2B5EF4-FFF2-40B4-BE49-F238E27FC236}">
                <a16:creationId xmlns:a16="http://schemas.microsoft.com/office/drawing/2014/main" id="{3A4F66F4-5D06-4302-AB2C-FAC3147C0C55}"/>
              </a:ext>
            </a:extLst>
          </p:cNvPr>
          <p:cNvSpPr/>
          <p:nvPr/>
        </p:nvSpPr>
        <p:spPr>
          <a:xfrm rot="10800000" flipV="1">
            <a:off x="2427346" y="1144044"/>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2" name="Rectangle 111">
            <a:extLst>
              <a:ext uri="{FF2B5EF4-FFF2-40B4-BE49-F238E27FC236}">
                <a16:creationId xmlns:a16="http://schemas.microsoft.com/office/drawing/2014/main" id="{1698EC42-B78F-40BA-A7BE-535F0149D44F}"/>
              </a:ext>
            </a:extLst>
          </p:cNvPr>
          <p:cNvSpPr/>
          <p:nvPr/>
        </p:nvSpPr>
        <p:spPr>
          <a:xfrm rot="10800000" flipV="1">
            <a:off x="4450414" y="1146029"/>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3" name="Rectangle 112">
            <a:extLst>
              <a:ext uri="{FF2B5EF4-FFF2-40B4-BE49-F238E27FC236}">
                <a16:creationId xmlns:a16="http://schemas.microsoft.com/office/drawing/2014/main" id="{A0E654DC-EA5C-487C-80C1-5BC8C5E36F7A}"/>
              </a:ext>
            </a:extLst>
          </p:cNvPr>
          <p:cNvSpPr/>
          <p:nvPr/>
        </p:nvSpPr>
        <p:spPr>
          <a:xfrm rot="10800000" flipV="1">
            <a:off x="6473711" y="1133439"/>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4" name="Rectangle 113">
            <a:extLst>
              <a:ext uri="{FF2B5EF4-FFF2-40B4-BE49-F238E27FC236}">
                <a16:creationId xmlns:a16="http://schemas.microsoft.com/office/drawing/2014/main" id="{2BF63919-303E-405C-8B6F-0139E44F5C4F}"/>
              </a:ext>
            </a:extLst>
          </p:cNvPr>
          <p:cNvSpPr/>
          <p:nvPr/>
        </p:nvSpPr>
        <p:spPr>
          <a:xfrm rot="10800000" flipV="1">
            <a:off x="8491942" y="1136932"/>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91" name="TextBox 90">
            <a:extLst>
              <a:ext uri="{FF2B5EF4-FFF2-40B4-BE49-F238E27FC236}">
                <a16:creationId xmlns:a16="http://schemas.microsoft.com/office/drawing/2014/main" id="{A23C97CE-EDF5-4227-B13D-85FBF89DA047}"/>
              </a:ext>
            </a:extLst>
          </p:cNvPr>
          <p:cNvSpPr txBox="1"/>
          <p:nvPr/>
        </p:nvSpPr>
        <p:spPr>
          <a:xfrm rot="16200000">
            <a:off x="2221840" y="1195590"/>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100</a:t>
            </a:r>
          </a:p>
        </p:txBody>
      </p:sp>
      <p:sp>
        <p:nvSpPr>
          <p:cNvPr id="92" name="TextBox 91">
            <a:extLst>
              <a:ext uri="{FF2B5EF4-FFF2-40B4-BE49-F238E27FC236}">
                <a16:creationId xmlns:a16="http://schemas.microsoft.com/office/drawing/2014/main" id="{8558FD03-3384-4F14-A8F7-46729CC51AF0}"/>
              </a:ext>
            </a:extLst>
          </p:cNvPr>
          <p:cNvSpPr txBox="1"/>
          <p:nvPr/>
        </p:nvSpPr>
        <p:spPr>
          <a:xfrm rot="16200000">
            <a:off x="4187594" y="1186699"/>
            <a:ext cx="488419"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200</a:t>
            </a:r>
          </a:p>
        </p:txBody>
      </p:sp>
      <p:sp>
        <p:nvSpPr>
          <p:cNvPr id="93" name="TextBox 92">
            <a:extLst>
              <a:ext uri="{FF2B5EF4-FFF2-40B4-BE49-F238E27FC236}">
                <a16:creationId xmlns:a16="http://schemas.microsoft.com/office/drawing/2014/main" id="{7C0C0FD0-BEE2-499D-9D6D-3341D186CF3D}"/>
              </a:ext>
            </a:extLst>
          </p:cNvPr>
          <p:cNvSpPr txBox="1"/>
          <p:nvPr/>
        </p:nvSpPr>
        <p:spPr>
          <a:xfrm rot="16200000">
            <a:off x="6217196" y="1184558"/>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300</a:t>
            </a:r>
          </a:p>
        </p:txBody>
      </p:sp>
      <p:sp>
        <p:nvSpPr>
          <p:cNvPr id="94" name="TextBox 93">
            <a:extLst>
              <a:ext uri="{FF2B5EF4-FFF2-40B4-BE49-F238E27FC236}">
                <a16:creationId xmlns:a16="http://schemas.microsoft.com/office/drawing/2014/main" id="{A454204C-F350-4996-9EFE-480AE969E2D6}"/>
              </a:ext>
            </a:extLst>
          </p:cNvPr>
          <p:cNvSpPr txBox="1"/>
          <p:nvPr/>
        </p:nvSpPr>
        <p:spPr>
          <a:xfrm rot="16200000">
            <a:off x="8246009" y="1171646"/>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400</a:t>
            </a:r>
          </a:p>
        </p:txBody>
      </p:sp>
      <p:sp>
        <p:nvSpPr>
          <p:cNvPr id="116" name="TextBox 115">
            <a:extLst>
              <a:ext uri="{FF2B5EF4-FFF2-40B4-BE49-F238E27FC236}">
                <a16:creationId xmlns:a16="http://schemas.microsoft.com/office/drawing/2014/main" id="{144D984C-0593-4D1D-8AFC-6DDA1624FC49}"/>
              </a:ext>
            </a:extLst>
          </p:cNvPr>
          <p:cNvSpPr txBox="1"/>
          <p:nvPr/>
        </p:nvSpPr>
        <p:spPr>
          <a:xfrm rot="16200000">
            <a:off x="10306720" y="1074665"/>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500</a:t>
            </a:r>
          </a:p>
        </p:txBody>
      </p:sp>
      <p:sp>
        <p:nvSpPr>
          <p:cNvPr id="117" name="TextBox 116">
            <a:extLst>
              <a:ext uri="{FF2B5EF4-FFF2-40B4-BE49-F238E27FC236}">
                <a16:creationId xmlns:a16="http://schemas.microsoft.com/office/drawing/2014/main" id="{8B6CC5B9-50DE-424A-86A2-51AD069E73D2}"/>
              </a:ext>
            </a:extLst>
          </p:cNvPr>
          <p:cNvSpPr txBox="1"/>
          <p:nvPr/>
        </p:nvSpPr>
        <p:spPr>
          <a:xfrm>
            <a:off x="3922191" y="5240129"/>
            <a:ext cx="4166221"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NAHOR-------------------205 YEARS</a:t>
            </a:r>
          </a:p>
        </p:txBody>
      </p:sp>
      <p:sp>
        <p:nvSpPr>
          <p:cNvPr id="72" name="TextBox 71">
            <a:extLst>
              <a:ext uri="{FF2B5EF4-FFF2-40B4-BE49-F238E27FC236}">
                <a16:creationId xmlns:a16="http://schemas.microsoft.com/office/drawing/2014/main" id="{BB32E386-78C2-4E23-AD37-BEA94B2F78D1}"/>
              </a:ext>
            </a:extLst>
          </p:cNvPr>
          <p:cNvSpPr txBox="1"/>
          <p:nvPr/>
        </p:nvSpPr>
        <p:spPr>
          <a:xfrm>
            <a:off x="3535354" y="3921793"/>
            <a:ext cx="7070708" cy="307777"/>
          </a:xfrm>
          <a:prstGeom prst="rect">
            <a:avLst/>
          </a:prstGeom>
          <a:noFill/>
        </p:spPr>
        <p:txBody>
          <a:bodyPr wrap="square">
            <a:spAutoFit/>
          </a:bodyPr>
          <a:lstStyle/>
          <a:p>
            <a:pPr algn="ctr"/>
            <a:r>
              <a:rPr lang="en-US" b="1" dirty="0"/>
              <a:t>30</a:t>
            </a:r>
          </a:p>
        </p:txBody>
      </p:sp>
      <p:sp>
        <p:nvSpPr>
          <p:cNvPr id="38" name="Google Shape;86;p14">
            <a:extLst>
              <a:ext uri="{FF2B5EF4-FFF2-40B4-BE49-F238E27FC236}">
                <a16:creationId xmlns:a16="http://schemas.microsoft.com/office/drawing/2014/main" id="{825AA127-2F56-4398-811C-CB1B08614E4A}"/>
              </a:ext>
            </a:extLst>
          </p:cNvPr>
          <p:cNvSpPr txBox="1">
            <a:spLocks/>
          </p:cNvSpPr>
          <p:nvPr/>
        </p:nvSpPr>
        <p:spPr>
          <a:xfrm>
            <a:off x="2979174" y="299702"/>
            <a:ext cx="8843614" cy="1480767"/>
          </a:xfrm>
          <a:prstGeom prst="rect">
            <a:avLst/>
          </a:prstGeom>
          <a:noFill/>
          <a:ln>
            <a:noFill/>
          </a:ln>
        </p:spPr>
        <p:txBody>
          <a:bodyPr spcFirstLastPara="1" wrap="square" lIns="91425" tIns="45700" rIns="91425" bIns="45700" anchor="ctr" anchorCtr="0"/>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4400"/>
              <a:buFont typeface="Cambria"/>
              <a:buNone/>
              <a:defRPr sz="4400" b="1" i="0" u="none" strike="noStrike" cap="none">
                <a:solidFill>
                  <a:schemeClr val="lt1"/>
                </a:solidFill>
                <a:latin typeface="Cambria"/>
                <a:ea typeface="Cambria"/>
                <a:cs typeface="Cambria"/>
                <a:sym typeface="Cambr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r>
              <a:rPr lang="en-US">
                <a:solidFill>
                  <a:srgbClr val="FFFF00"/>
                </a:solidFill>
                <a:latin typeface="Cambria" panose="02040503050406030204" pitchFamily="18" charset="0"/>
                <a:ea typeface="Cambria" panose="02040503050406030204" pitchFamily="18" charset="0"/>
                <a:cs typeface="Calibri" panose="020F0502020204030204" pitchFamily="34" charset="0"/>
              </a:rPr>
              <a:t>Genesis—Chapter Twelve</a:t>
            </a:r>
            <a:endParaRPr lang="en-US"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9" name="TextBox 38">
            <a:extLst>
              <a:ext uri="{FF2B5EF4-FFF2-40B4-BE49-F238E27FC236}">
                <a16:creationId xmlns:a16="http://schemas.microsoft.com/office/drawing/2014/main" id="{A0553B2C-2F55-4A57-8D12-6C8A3818E4F5}"/>
              </a:ext>
            </a:extLst>
          </p:cNvPr>
          <p:cNvSpPr txBox="1"/>
          <p:nvPr/>
        </p:nvSpPr>
        <p:spPr>
          <a:xfrm>
            <a:off x="618477" y="1620675"/>
            <a:ext cx="10955045" cy="1184940"/>
          </a:xfrm>
          <a:prstGeom prst="rect">
            <a:avLst/>
          </a:prstGeom>
          <a:noFill/>
        </p:spPr>
        <p:txBody>
          <a:bodyPr wrap="square" rtlCol="0">
            <a:spAutoFit/>
          </a:bodyPr>
          <a:lstStyle/>
          <a:p>
            <a:pPr marL="285750" indent="-285750">
              <a:spcAft>
                <a:spcPts val="1800"/>
              </a:spcAft>
              <a:buClr>
                <a:schemeClr val="bg1"/>
              </a:buClr>
              <a:buFont typeface="Arial" panose="020B0604020202020204" pitchFamily="34" charset="0"/>
              <a:buChar char="•"/>
            </a:pPr>
            <a:r>
              <a:rPr lang="en-US" sz="2800" b="1" dirty="0">
                <a:solidFill>
                  <a:schemeClr val="bg1"/>
                </a:solidFill>
              </a:rPr>
              <a:t>Abraham is the central figure of the Old Testament</a:t>
            </a:r>
          </a:p>
          <a:p>
            <a:pPr marL="285750" indent="-285750">
              <a:spcAft>
                <a:spcPts val="1800"/>
              </a:spcAft>
              <a:buClr>
                <a:schemeClr val="bg1"/>
              </a:buClr>
              <a:buFont typeface="Arial" panose="020B0604020202020204" pitchFamily="34" charset="0"/>
              <a:buChar char="•"/>
            </a:pPr>
            <a:r>
              <a:rPr lang="en-US" sz="2800" b="1" dirty="0">
                <a:solidFill>
                  <a:schemeClr val="bg1"/>
                </a:solidFill>
              </a:rPr>
              <a:t>Mentioned 312 in Bible (in 17 O.T. books and 11 N.T. </a:t>
            </a:r>
            <a:r>
              <a:rPr lang="en-US" sz="2800" b="1">
                <a:solidFill>
                  <a:schemeClr val="bg1"/>
                </a:solidFill>
              </a:rPr>
              <a:t>books)</a:t>
            </a:r>
            <a:endParaRPr lang="en-US" sz="2800" b="1" dirty="0">
              <a:solidFill>
                <a:schemeClr val="bg1"/>
              </a:solidFill>
            </a:endParaRPr>
          </a:p>
        </p:txBody>
      </p:sp>
      <p:sp>
        <p:nvSpPr>
          <p:cNvPr id="40" name="Rectangle 39">
            <a:extLst>
              <a:ext uri="{FF2B5EF4-FFF2-40B4-BE49-F238E27FC236}">
                <a16:creationId xmlns:a16="http://schemas.microsoft.com/office/drawing/2014/main" id="{51F4DA96-269C-40E5-9796-49DC625BE0BA}"/>
              </a:ext>
            </a:extLst>
          </p:cNvPr>
          <p:cNvSpPr/>
          <p:nvPr/>
        </p:nvSpPr>
        <p:spPr>
          <a:xfrm>
            <a:off x="106218" y="137535"/>
            <a:ext cx="11979564" cy="6582929"/>
          </a:xfrm>
          <a:prstGeom prst="rect">
            <a:avLst/>
          </a:prstGeom>
          <a:solidFill>
            <a:schemeClr val="tx1"/>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1" name="Straight Connector 40">
            <a:extLst>
              <a:ext uri="{FF2B5EF4-FFF2-40B4-BE49-F238E27FC236}">
                <a16:creationId xmlns:a16="http://schemas.microsoft.com/office/drawing/2014/main" id="{5AC80841-F7CB-4DF8-BE21-DF551A636EC6}"/>
              </a:ext>
            </a:extLst>
          </p:cNvPr>
          <p:cNvCxnSpPr>
            <a:cxnSpLocks/>
          </p:cNvCxnSpPr>
          <p:nvPr/>
        </p:nvCxnSpPr>
        <p:spPr>
          <a:xfrm flipV="1">
            <a:off x="1305254" y="-707128"/>
            <a:ext cx="0" cy="70339"/>
          </a:xfrm>
          <a:prstGeom prst="line">
            <a:avLst/>
          </a:prstGeom>
        </p:spPr>
        <p:style>
          <a:lnRef idx="1">
            <a:schemeClr val="accent1"/>
          </a:lnRef>
          <a:fillRef idx="0">
            <a:schemeClr val="accent1"/>
          </a:fillRef>
          <a:effectRef idx="0">
            <a:schemeClr val="accent1"/>
          </a:effectRef>
          <a:fontRef idx="minor">
            <a:schemeClr val="tx1"/>
          </a:fontRef>
        </p:style>
      </p:cxnSp>
      <p:pic>
        <p:nvPicPr>
          <p:cNvPr id="44" name="Picture 25" descr="312X_Abe's Journeys_Ur.jpg">
            <a:extLst>
              <a:ext uri="{FF2B5EF4-FFF2-40B4-BE49-F238E27FC236}">
                <a16:creationId xmlns:a16="http://schemas.microsoft.com/office/drawing/2014/main" id="{4C002044-7838-4E05-A14B-92B716916CD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17003" y="258622"/>
            <a:ext cx="10629522" cy="6377713"/>
          </a:xfrm>
          <a:prstGeom prst="rect">
            <a:avLst/>
          </a:prstGeom>
          <a:solidFill>
            <a:schemeClr val="accent2">
              <a:lumMod val="20000"/>
              <a:lumOff val="80000"/>
            </a:schemeClr>
          </a:solidFill>
          <a:ln w="9525">
            <a:noFill/>
            <a:miter lim="800000"/>
            <a:headEnd/>
            <a:tailEnd/>
          </a:ln>
        </p:spPr>
      </p:pic>
      <p:sp>
        <p:nvSpPr>
          <p:cNvPr id="48" name="TextBox 47">
            <a:extLst>
              <a:ext uri="{FF2B5EF4-FFF2-40B4-BE49-F238E27FC236}">
                <a16:creationId xmlns:a16="http://schemas.microsoft.com/office/drawing/2014/main" id="{C74A159B-90F8-4DCE-91DC-9313E2452626}"/>
              </a:ext>
            </a:extLst>
          </p:cNvPr>
          <p:cNvSpPr txBox="1"/>
          <p:nvPr/>
        </p:nvSpPr>
        <p:spPr>
          <a:xfrm>
            <a:off x="845473" y="298963"/>
            <a:ext cx="10369374" cy="707886"/>
          </a:xfrm>
          <a:prstGeom prst="rect">
            <a:avLst/>
          </a:prstGeom>
          <a:noFill/>
        </p:spPr>
        <p:txBody>
          <a:bodyPr wrap="square" rtlCol="0">
            <a:spAutoFit/>
          </a:bodyPr>
          <a:lstStyle/>
          <a:p>
            <a:pPr algn="ctr"/>
            <a:r>
              <a:rPr lang="en-US" sz="4000" b="1" dirty="0"/>
              <a:t>Journey of Abraham—From Ur to Haran</a:t>
            </a:r>
          </a:p>
        </p:txBody>
      </p:sp>
      <p:sp>
        <p:nvSpPr>
          <p:cNvPr id="8" name="Freeform: Shape 7">
            <a:extLst>
              <a:ext uri="{FF2B5EF4-FFF2-40B4-BE49-F238E27FC236}">
                <a16:creationId xmlns:a16="http://schemas.microsoft.com/office/drawing/2014/main" id="{41A2EA38-6A2A-4064-849C-FE1A206F23D9}"/>
              </a:ext>
            </a:extLst>
          </p:cNvPr>
          <p:cNvSpPr/>
          <p:nvPr/>
        </p:nvSpPr>
        <p:spPr>
          <a:xfrm>
            <a:off x="5538653" y="1867989"/>
            <a:ext cx="3931920" cy="4617720"/>
          </a:xfrm>
          <a:custGeom>
            <a:avLst/>
            <a:gdLst>
              <a:gd name="connsiteX0" fmla="*/ 0 w 3931920"/>
              <a:gd name="connsiteY0" fmla="*/ 0 h 4617720"/>
              <a:gd name="connsiteX1" fmla="*/ 26126 w 3931920"/>
              <a:gd name="connsiteY1" fmla="*/ 32657 h 4617720"/>
              <a:gd name="connsiteX2" fmla="*/ 52252 w 3931920"/>
              <a:gd name="connsiteY2" fmla="*/ 52251 h 4617720"/>
              <a:gd name="connsiteX3" fmla="*/ 71846 w 3931920"/>
              <a:gd name="connsiteY3" fmla="*/ 71845 h 4617720"/>
              <a:gd name="connsiteX4" fmla="*/ 97972 w 3931920"/>
              <a:gd name="connsiteY4" fmla="*/ 117565 h 4617720"/>
              <a:gd name="connsiteX5" fmla="*/ 104503 w 3931920"/>
              <a:gd name="connsiteY5" fmla="*/ 143691 h 4617720"/>
              <a:gd name="connsiteX6" fmla="*/ 117566 w 3931920"/>
              <a:gd name="connsiteY6" fmla="*/ 169817 h 4617720"/>
              <a:gd name="connsiteX7" fmla="*/ 130629 w 3931920"/>
              <a:gd name="connsiteY7" fmla="*/ 261257 h 4617720"/>
              <a:gd name="connsiteX8" fmla="*/ 156754 w 3931920"/>
              <a:gd name="connsiteY8" fmla="*/ 326571 h 4617720"/>
              <a:gd name="connsiteX9" fmla="*/ 163286 w 3931920"/>
              <a:gd name="connsiteY9" fmla="*/ 346165 h 4617720"/>
              <a:gd name="connsiteX10" fmla="*/ 195943 w 3931920"/>
              <a:gd name="connsiteY10" fmla="*/ 391885 h 4617720"/>
              <a:gd name="connsiteX11" fmla="*/ 215537 w 3931920"/>
              <a:gd name="connsiteY11" fmla="*/ 411480 h 4617720"/>
              <a:gd name="connsiteX12" fmla="*/ 261257 w 3931920"/>
              <a:gd name="connsiteY12" fmla="*/ 483325 h 4617720"/>
              <a:gd name="connsiteX13" fmla="*/ 287383 w 3931920"/>
              <a:gd name="connsiteY13" fmla="*/ 535577 h 4617720"/>
              <a:gd name="connsiteX14" fmla="*/ 306977 w 3931920"/>
              <a:gd name="connsiteY14" fmla="*/ 581297 h 4617720"/>
              <a:gd name="connsiteX15" fmla="*/ 313509 w 3931920"/>
              <a:gd name="connsiteY15" fmla="*/ 724988 h 4617720"/>
              <a:gd name="connsiteX16" fmla="*/ 346166 w 3931920"/>
              <a:gd name="connsiteY16" fmla="*/ 790302 h 4617720"/>
              <a:gd name="connsiteX17" fmla="*/ 378823 w 3931920"/>
              <a:gd name="connsiteY17" fmla="*/ 842554 h 4617720"/>
              <a:gd name="connsiteX18" fmla="*/ 404949 w 3931920"/>
              <a:gd name="connsiteY18" fmla="*/ 862148 h 4617720"/>
              <a:gd name="connsiteX19" fmla="*/ 424543 w 3931920"/>
              <a:gd name="connsiteY19" fmla="*/ 907868 h 4617720"/>
              <a:gd name="connsiteX20" fmla="*/ 450669 w 3931920"/>
              <a:gd name="connsiteY20" fmla="*/ 933994 h 4617720"/>
              <a:gd name="connsiteX21" fmla="*/ 463732 w 3931920"/>
              <a:gd name="connsiteY21" fmla="*/ 953588 h 4617720"/>
              <a:gd name="connsiteX22" fmla="*/ 489857 w 3931920"/>
              <a:gd name="connsiteY22" fmla="*/ 979714 h 4617720"/>
              <a:gd name="connsiteX23" fmla="*/ 496389 w 3931920"/>
              <a:gd name="connsiteY23" fmla="*/ 999308 h 4617720"/>
              <a:gd name="connsiteX24" fmla="*/ 529046 w 3931920"/>
              <a:gd name="connsiteY24" fmla="*/ 1045028 h 4617720"/>
              <a:gd name="connsiteX25" fmla="*/ 561703 w 3931920"/>
              <a:gd name="connsiteY25" fmla="*/ 1084217 h 4617720"/>
              <a:gd name="connsiteX26" fmla="*/ 581297 w 3931920"/>
              <a:gd name="connsiteY26" fmla="*/ 1123405 h 4617720"/>
              <a:gd name="connsiteX27" fmla="*/ 607423 w 3931920"/>
              <a:gd name="connsiteY27" fmla="*/ 1169125 h 4617720"/>
              <a:gd name="connsiteX28" fmla="*/ 613954 w 3931920"/>
              <a:gd name="connsiteY28" fmla="*/ 1195251 h 4617720"/>
              <a:gd name="connsiteX29" fmla="*/ 640080 w 3931920"/>
              <a:gd name="connsiteY29" fmla="*/ 1234440 h 4617720"/>
              <a:gd name="connsiteX30" fmla="*/ 659674 w 3931920"/>
              <a:gd name="connsiteY30" fmla="*/ 1312817 h 4617720"/>
              <a:gd name="connsiteX31" fmla="*/ 666206 w 3931920"/>
              <a:gd name="connsiteY31" fmla="*/ 1338942 h 4617720"/>
              <a:gd name="connsiteX32" fmla="*/ 692332 w 3931920"/>
              <a:gd name="connsiteY32" fmla="*/ 1378131 h 4617720"/>
              <a:gd name="connsiteX33" fmla="*/ 705394 w 3931920"/>
              <a:gd name="connsiteY33" fmla="*/ 1397725 h 4617720"/>
              <a:gd name="connsiteX34" fmla="*/ 711926 w 3931920"/>
              <a:gd name="connsiteY34" fmla="*/ 1417320 h 4617720"/>
              <a:gd name="connsiteX35" fmla="*/ 731520 w 3931920"/>
              <a:gd name="connsiteY35" fmla="*/ 1430382 h 4617720"/>
              <a:gd name="connsiteX36" fmla="*/ 751114 w 3931920"/>
              <a:gd name="connsiteY36" fmla="*/ 1449977 h 4617720"/>
              <a:gd name="connsiteX37" fmla="*/ 764177 w 3931920"/>
              <a:gd name="connsiteY37" fmla="*/ 1469571 h 4617720"/>
              <a:gd name="connsiteX38" fmla="*/ 822960 w 3931920"/>
              <a:gd name="connsiteY38" fmla="*/ 1515291 h 4617720"/>
              <a:gd name="connsiteX39" fmla="*/ 836023 w 3931920"/>
              <a:gd name="connsiteY39" fmla="*/ 1561011 h 4617720"/>
              <a:gd name="connsiteX40" fmla="*/ 855617 w 3931920"/>
              <a:gd name="connsiteY40" fmla="*/ 1587137 h 4617720"/>
              <a:gd name="connsiteX41" fmla="*/ 868680 w 3931920"/>
              <a:gd name="connsiteY41" fmla="*/ 1652451 h 4617720"/>
              <a:gd name="connsiteX42" fmla="*/ 875212 w 3931920"/>
              <a:gd name="connsiteY42" fmla="*/ 1678577 h 4617720"/>
              <a:gd name="connsiteX43" fmla="*/ 914400 w 3931920"/>
              <a:gd name="connsiteY43" fmla="*/ 1711234 h 4617720"/>
              <a:gd name="connsiteX44" fmla="*/ 947057 w 3931920"/>
              <a:gd name="connsiteY44" fmla="*/ 1750422 h 4617720"/>
              <a:gd name="connsiteX45" fmla="*/ 999309 w 3931920"/>
              <a:gd name="connsiteY45" fmla="*/ 1789611 h 4617720"/>
              <a:gd name="connsiteX46" fmla="*/ 1051560 w 3931920"/>
              <a:gd name="connsiteY46" fmla="*/ 1802674 h 4617720"/>
              <a:gd name="connsiteX47" fmla="*/ 1103812 w 3931920"/>
              <a:gd name="connsiteY47" fmla="*/ 1822268 h 4617720"/>
              <a:gd name="connsiteX48" fmla="*/ 1149532 w 3931920"/>
              <a:gd name="connsiteY48" fmla="*/ 1841862 h 4617720"/>
              <a:gd name="connsiteX49" fmla="*/ 1489166 w 3931920"/>
              <a:gd name="connsiteY49" fmla="*/ 1861457 h 4617720"/>
              <a:gd name="connsiteX50" fmla="*/ 1554480 w 3931920"/>
              <a:gd name="connsiteY50" fmla="*/ 1894114 h 4617720"/>
              <a:gd name="connsiteX51" fmla="*/ 1593669 w 3931920"/>
              <a:gd name="connsiteY51" fmla="*/ 1926771 h 4617720"/>
              <a:gd name="connsiteX52" fmla="*/ 1632857 w 3931920"/>
              <a:gd name="connsiteY52" fmla="*/ 1952897 h 4617720"/>
              <a:gd name="connsiteX53" fmla="*/ 1685109 w 3931920"/>
              <a:gd name="connsiteY53" fmla="*/ 1985554 h 4617720"/>
              <a:gd name="connsiteX54" fmla="*/ 1698172 w 3931920"/>
              <a:gd name="connsiteY54" fmla="*/ 2011680 h 4617720"/>
              <a:gd name="connsiteX55" fmla="*/ 1717766 w 3931920"/>
              <a:gd name="connsiteY55" fmla="*/ 2024742 h 4617720"/>
              <a:gd name="connsiteX56" fmla="*/ 1724297 w 3931920"/>
              <a:gd name="connsiteY56" fmla="*/ 2063931 h 4617720"/>
              <a:gd name="connsiteX57" fmla="*/ 1750423 w 3931920"/>
              <a:gd name="connsiteY57" fmla="*/ 2076994 h 4617720"/>
              <a:gd name="connsiteX58" fmla="*/ 1789612 w 3931920"/>
              <a:gd name="connsiteY58" fmla="*/ 2096588 h 4617720"/>
              <a:gd name="connsiteX59" fmla="*/ 1809206 w 3931920"/>
              <a:gd name="connsiteY59" fmla="*/ 2109651 h 4617720"/>
              <a:gd name="connsiteX60" fmla="*/ 1822269 w 3931920"/>
              <a:gd name="connsiteY60" fmla="*/ 2129245 h 4617720"/>
              <a:gd name="connsiteX61" fmla="*/ 1841863 w 3931920"/>
              <a:gd name="connsiteY61" fmla="*/ 2148840 h 4617720"/>
              <a:gd name="connsiteX62" fmla="*/ 1848394 w 3931920"/>
              <a:gd name="connsiteY62" fmla="*/ 2168434 h 4617720"/>
              <a:gd name="connsiteX63" fmla="*/ 1874520 w 3931920"/>
              <a:gd name="connsiteY63" fmla="*/ 2214154 h 4617720"/>
              <a:gd name="connsiteX64" fmla="*/ 1881052 w 3931920"/>
              <a:gd name="connsiteY64" fmla="*/ 2240280 h 4617720"/>
              <a:gd name="connsiteX65" fmla="*/ 1894114 w 3931920"/>
              <a:gd name="connsiteY65" fmla="*/ 2318657 h 4617720"/>
              <a:gd name="connsiteX66" fmla="*/ 1907177 w 3931920"/>
              <a:gd name="connsiteY66" fmla="*/ 2338251 h 4617720"/>
              <a:gd name="connsiteX67" fmla="*/ 1926772 w 3931920"/>
              <a:gd name="connsiteY67" fmla="*/ 2344782 h 4617720"/>
              <a:gd name="connsiteX68" fmla="*/ 1952897 w 3931920"/>
              <a:gd name="connsiteY68" fmla="*/ 2403565 h 4617720"/>
              <a:gd name="connsiteX69" fmla="*/ 1959429 w 3931920"/>
              <a:gd name="connsiteY69" fmla="*/ 2429691 h 4617720"/>
              <a:gd name="connsiteX70" fmla="*/ 1979023 w 3931920"/>
              <a:gd name="connsiteY70" fmla="*/ 2455817 h 4617720"/>
              <a:gd name="connsiteX71" fmla="*/ 1998617 w 3931920"/>
              <a:gd name="connsiteY71" fmla="*/ 2501537 h 4617720"/>
              <a:gd name="connsiteX72" fmla="*/ 2024743 w 3931920"/>
              <a:gd name="connsiteY72" fmla="*/ 2514600 h 4617720"/>
              <a:gd name="connsiteX73" fmla="*/ 2063932 w 3931920"/>
              <a:gd name="connsiteY73" fmla="*/ 2527662 h 4617720"/>
              <a:gd name="connsiteX74" fmla="*/ 2103120 w 3931920"/>
              <a:gd name="connsiteY74" fmla="*/ 2553788 h 4617720"/>
              <a:gd name="connsiteX75" fmla="*/ 2116183 w 3931920"/>
              <a:gd name="connsiteY75" fmla="*/ 2573382 h 4617720"/>
              <a:gd name="connsiteX76" fmla="*/ 2161903 w 3931920"/>
              <a:gd name="connsiteY76" fmla="*/ 2612571 h 4617720"/>
              <a:gd name="connsiteX77" fmla="*/ 2181497 w 3931920"/>
              <a:gd name="connsiteY77" fmla="*/ 2638697 h 4617720"/>
              <a:gd name="connsiteX78" fmla="*/ 2201092 w 3931920"/>
              <a:gd name="connsiteY78" fmla="*/ 2645228 h 4617720"/>
              <a:gd name="connsiteX79" fmla="*/ 2253343 w 3931920"/>
              <a:gd name="connsiteY79" fmla="*/ 2664822 h 4617720"/>
              <a:gd name="connsiteX80" fmla="*/ 2383972 w 3931920"/>
              <a:gd name="connsiteY80" fmla="*/ 2743200 h 4617720"/>
              <a:gd name="connsiteX81" fmla="*/ 2403566 w 3931920"/>
              <a:gd name="connsiteY81" fmla="*/ 2756262 h 4617720"/>
              <a:gd name="connsiteX82" fmla="*/ 2455817 w 3931920"/>
              <a:gd name="connsiteY82" fmla="*/ 2769325 h 4617720"/>
              <a:gd name="connsiteX83" fmla="*/ 2488474 w 3931920"/>
              <a:gd name="connsiteY83" fmla="*/ 2801982 h 4617720"/>
              <a:gd name="connsiteX84" fmla="*/ 2514600 w 3931920"/>
              <a:gd name="connsiteY84" fmla="*/ 2828108 h 4617720"/>
              <a:gd name="connsiteX85" fmla="*/ 2527663 w 3931920"/>
              <a:gd name="connsiteY85" fmla="*/ 2847702 h 4617720"/>
              <a:gd name="connsiteX86" fmla="*/ 2540726 w 3931920"/>
              <a:gd name="connsiteY86" fmla="*/ 2873828 h 4617720"/>
              <a:gd name="connsiteX87" fmla="*/ 2560320 w 3931920"/>
              <a:gd name="connsiteY87" fmla="*/ 2886891 h 4617720"/>
              <a:gd name="connsiteX88" fmla="*/ 2573383 w 3931920"/>
              <a:gd name="connsiteY88" fmla="*/ 2906485 h 4617720"/>
              <a:gd name="connsiteX89" fmla="*/ 2619103 w 3931920"/>
              <a:gd name="connsiteY89" fmla="*/ 2932611 h 4617720"/>
              <a:gd name="connsiteX90" fmla="*/ 2658292 w 3931920"/>
              <a:gd name="connsiteY90" fmla="*/ 2945674 h 4617720"/>
              <a:gd name="connsiteX91" fmla="*/ 2684417 w 3931920"/>
              <a:gd name="connsiteY91" fmla="*/ 2984862 h 4617720"/>
              <a:gd name="connsiteX92" fmla="*/ 2697480 w 3931920"/>
              <a:gd name="connsiteY92" fmla="*/ 3010988 h 4617720"/>
              <a:gd name="connsiteX93" fmla="*/ 2710543 w 3931920"/>
              <a:gd name="connsiteY93" fmla="*/ 3167742 h 4617720"/>
              <a:gd name="connsiteX94" fmla="*/ 2730137 w 3931920"/>
              <a:gd name="connsiteY94" fmla="*/ 3226525 h 4617720"/>
              <a:gd name="connsiteX95" fmla="*/ 2736669 w 3931920"/>
              <a:gd name="connsiteY95" fmla="*/ 3252651 h 4617720"/>
              <a:gd name="connsiteX96" fmla="*/ 2704012 w 3931920"/>
              <a:gd name="connsiteY96" fmla="*/ 3363685 h 4617720"/>
              <a:gd name="connsiteX97" fmla="*/ 2690949 w 3931920"/>
              <a:gd name="connsiteY97" fmla="*/ 3383280 h 4617720"/>
              <a:gd name="connsiteX98" fmla="*/ 2671354 w 3931920"/>
              <a:gd name="connsiteY98" fmla="*/ 3389811 h 4617720"/>
              <a:gd name="connsiteX99" fmla="*/ 2664823 w 3931920"/>
              <a:gd name="connsiteY99" fmla="*/ 3415937 h 4617720"/>
              <a:gd name="connsiteX100" fmla="*/ 2690949 w 3931920"/>
              <a:gd name="connsiteY100" fmla="*/ 3455125 h 4617720"/>
              <a:gd name="connsiteX101" fmla="*/ 2736669 w 3931920"/>
              <a:gd name="connsiteY101" fmla="*/ 3507377 h 4617720"/>
              <a:gd name="connsiteX102" fmla="*/ 2743200 w 3931920"/>
              <a:gd name="connsiteY102" fmla="*/ 3526971 h 4617720"/>
              <a:gd name="connsiteX103" fmla="*/ 2749732 w 3931920"/>
              <a:gd name="connsiteY103" fmla="*/ 3553097 h 4617720"/>
              <a:gd name="connsiteX104" fmla="*/ 2762794 w 3931920"/>
              <a:gd name="connsiteY104" fmla="*/ 3579222 h 4617720"/>
              <a:gd name="connsiteX105" fmla="*/ 2769326 w 3931920"/>
              <a:gd name="connsiteY105" fmla="*/ 3605348 h 4617720"/>
              <a:gd name="connsiteX106" fmla="*/ 2795452 w 3931920"/>
              <a:gd name="connsiteY106" fmla="*/ 3644537 h 4617720"/>
              <a:gd name="connsiteX107" fmla="*/ 2808514 w 3931920"/>
              <a:gd name="connsiteY107" fmla="*/ 3664131 h 4617720"/>
              <a:gd name="connsiteX108" fmla="*/ 2815046 w 3931920"/>
              <a:gd name="connsiteY108" fmla="*/ 3690257 h 4617720"/>
              <a:gd name="connsiteX109" fmla="*/ 2801983 w 3931920"/>
              <a:gd name="connsiteY109" fmla="*/ 3709851 h 4617720"/>
              <a:gd name="connsiteX110" fmla="*/ 2782389 w 3931920"/>
              <a:gd name="connsiteY110" fmla="*/ 3768634 h 4617720"/>
              <a:gd name="connsiteX111" fmla="*/ 2775857 w 3931920"/>
              <a:gd name="connsiteY111" fmla="*/ 3788228 h 4617720"/>
              <a:gd name="connsiteX112" fmla="*/ 2808514 w 3931920"/>
              <a:gd name="connsiteY112" fmla="*/ 3860074 h 4617720"/>
              <a:gd name="connsiteX113" fmla="*/ 2841172 w 3931920"/>
              <a:gd name="connsiteY113" fmla="*/ 3905794 h 4617720"/>
              <a:gd name="connsiteX114" fmla="*/ 2893423 w 3931920"/>
              <a:gd name="connsiteY114" fmla="*/ 3899262 h 4617720"/>
              <a:gd name="connsiteX115" fmla="*/ 2971800 w 3931920"/>
              <a:gd name="connsiteY115" fmla="*/ 3964577 h 4617720"/>
              <a:gd name="connsiteX116" fmla="*/ 2991394 w 3931920"/>
              <a:gd name="connsiteY116" fmla="*/ 3990702 h 4617720"/>
              <a:gd name="connsiteX117" fmla="*/ 2997926 w 3931920"/>
              <a:gd name="connsiteY117" fmla="*/ 4036422 h 4617720"/>
              <a:gd name="connsiteX118" fmla="*/ 3037114 w 3931920"/>
              <a:gd name="connsiteY118" fmla="*/ 4075611 h 4617720"/>
              <a:gd name="connsiteX119" fmla="*/ 3102429 w 3931920"/>
              <a:gd name="connsiteY119" fmla="*/ 4153988 h 4617720"/>
              <a:gd name="connsiteX120" fmla="*/ 3115492 w 3931920"/>
              <a:gd name="connsiteY120" fmla="*/ 4173582 h 4617720"/>
              <a:gd name="connsiteX121" fmla="*/ 3135086 w 3931920"/>
              <a:gd name="connsiteY121" fmla="*/ 4193177 h 4617720"/>
              <a:gd name="connsiteX122" fmla="*/ 3148149 w 3931920"/>
              <a:gd name="connsiteY122" fmla="*/ 4219302 h 4617720"/>
              <a:gd name="connsiteX123" fmla="*/ 3154680 w 3931920"/>
              <a:gd name="connsiteY123" fmla="*/ 4238897 h 4617720"/>
              <a:gd name="connsiteX124" fmla="*/ 3180806 w 3931920"/>
              <a:gd name="connsiteY124" fmla="*/ 4251960 h 4617720"/>
              <a:gd name="connsiteX125" fmla="*/ 3265714 w 3931920"/>
              <a:gd name="connsiteY125" fmla="*/ 4265022 h 4617720"/>
              <a:gd name="connsiteX126" fmla="*/ 3285309 w 3931920"/>
              <a:gd name="connsiteY126" fmla="*/ 4278085 h 4617720"/>
              <a:gd name="connsiteX127" fmla="*/ 3311434 w 3931920"/>
              <a:gd name="connsiteY127" fmla="*/ 4284617 h 4617720"/>
              <a:gd name="connsiteX128" fmla="*/ 3344092 w 3931920"/>
              <a:gd name="connsiteY128" fmla="*/ 4310742 h 4617720"/>
              <a:gd name="connsiteX129" fmla="*/ 3370217 w 3931920"/>
              <a:gd name="connsiteY129" fmla="*/ 4336868 h 4617720"/>
              <a:gd name="connsiteX130" fmla="*/ 3402874 w 3931920"/>
              <a:gd name="connsiteY130" fmla="*/ 4356462 h 4617720"/>
              <a:gd name="connsiteX131" fmla="*/ 3455126 w 3931920"/>
              <a:gd name="connsiteY131" fmla="*/ 4362994 h 4617720"/>
              <a:gd name="connsiteX132" fmla="*/ 3540034 w 3931920"/>
              <a:gd name="connsiteY132" fmla="*/ 4369525 h 4617720"/>
              <a:gd name="connsiteX133" fmla="*/ 3585754 w 3931920"/>
              <a:gd name="connsiteY133" fmla="*/ 4382588 h 4617720"/>
              <a:gd name="connsiteX134" fmla="*/ 3605349 w 3931920"/>
              <a:gd name="connsiteY134" fmla="*/ 4402182 h 4617720"/>
              <a:gd name="connsiteX135" fmla="*/ 3631474 w 3931920"/>
              <a:gd name="connsiteY135" fmla="*/ 4421777 h 4617720"/>
              <a:gd name="connsiteX136" fmla="*/ 3670663 w 3931920"/>
              <a:gd name="connsiteY136" fmla="*/ 4454434 h 4617720"/>
              <a:gd name="connsiteX137" fmla="*/ 3716383 w 3931920"/>
              <a:gd name="connsiteY137" fmla="*/ 4506685 h 4617720"/>
              <a:gd name="connsiteX138" fmla="*/ 3781697 w 3931920"/>
              <a:gd name="connsiteY138" fmla="*/ 4565468 h 4617720"/>
              <a:gd name="connsiteX139" fmla="*/ 3833949 w 3931920"/>
              <a:gd name="connsiteY139" fmla="*/ 4591594 h 4617720"/>
              <a:gd name="connsiteX140" fmla="*/ 3879669 w 3931920"/>
              <a:gd name="connsiteY140" fmla="*/ 4617720 h 4617720"/>
              <a:gd name="connsiteX141" fmla="*/ 3925389 w 3931920"/>
              <a:gd name="connsiteY141" fmla="*/ 4591594 h 4617720"/>
              <a:gd name="connsiteX142" fmla="*/ 3931920 w 3931920"/>
              <a:gd name="connsiteY142" fmla="*/ 4532811 h 4617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3931920" h="4617720">
                <a:moveTo>
                  <a:pt x="0" y="0"/>
                </a:moveTo>
                <a:cubicBezTo>
                  <a:pt x="8709" y="10886"/>
                  <a:pt x="16268" y="22800"/>
                  <a:pt x="26126" y="32657"/>
                </a:cubicBezTo>
                <a:cubicBezTo>
                  <a:pt x="33823" y="40354"/>
                  <a:pt x="43987" y="45167"/>
                  <a:pt x="52252" y="52251"/>
                </a:cubicBezTo>
                <a:cubicBezTo>
                  <a:pt x="59265" y="58262"/>
                  <a:pt x="65315" y="65314"/>
                  <a:pt x="71846" y="71845"/>
                </a:cubicBezTo>
                <a:cubicBezTo>
                  <a:pt x="89020" y="140547"/>
                  <a:pt x="63383" y="57034"/>
                  <a:pt x="97972" y="117565"/>
                </a:cubicBezTo>
                <a:cubicBezTo>
                  <a:pt x="102426" y="125359"/>
                  <a:pt x="101351" y="135286"/>
                  <a:pt x="104503" y="143691"/>
                </a:cubicBezTo>
                <a:cubicBezTo>
                  <a:pt x="107922" y="152808"/>
                  <a:pt x="113212" y="161108"/>
                  <a:pt x="117566" y="169817"/>
                </a:cubicBezTo>
                <a:cubicBezTo>
                  <a:pt x="121920" y="200297"/>
                  <a:pt x="124591" y="231065"/>
                  <a:pt x="130629" y="261257"/>
                </a:cubicBezTo>
                <a:cubicBezTo>
                  <a:pt x="138060" y="298414"/>
                  <a:pt x="143694" y="296097"/>
                  <a:pt x="156754" y="326571"/>
                </a:cubicBezTo>
                <a:cubicBezTo>
                  <a:pt x="159466" y="332899"/>
                  <a:pt x="159744" y="340261"/>
                  <a:pt x="163286" y="346165"/>
                </a:cubicBezTo>
                <a:cubicBezTo>
                  <a:pt x="172922" y="362224"/>
                  <a:pt x="184244" y="377260"/>
                  <a:pt x="195943" y="391885"/>
                </a:cubicBezTo>
                <a:cubicBezTo>
                  <a:pt x="201713" y="399098"/>
                  <a:pt x="210578" y="403687"/>
                  <a:pt x="215537" y="411480"/>
                </a:cubicBezTo>
                <a:cubicBezTo>
                  <a:pt x="268484" y="494683"/>
                  <a:pt x="217131" y="439199"/>
                  <a:pt x="261257" y="483325"/>
                </a:cubicBezTo>
                <a:cubicBezTo>
                  <a:pt x="281566" y="544248"/>
                  <a:pt x="246247" y="443020"/>
                  <a:pt x="287383" y="535577"/>
                </a:cubicBezTo>
                <a:cubicBezTo>
                  <a:pt x="315501" y="598843"/>
                  <a:pt x="271722" y="528413"/>
                  <a:pt x="306977" y="581297"/>
                </a:cubicBezTo>
                <a:cubicBezTo>
                  <a:pt x="309154" y="629194"/>
                  <a:pt x="304673" y="677863"/>
                  <a:pt x="313509" y="724988"/>
                </a:cubicBezTo>
                <a:cubicBezTo>
                  <a:pt x="317995" y="748912"/>
                  <a:pt x="335280" y="768531"/>
                  <a:pt x="346166" y="790302"/>
                </a:cubicBezTo>
                <a:cubicBezTo>
                  <a:pt x="356513" y="810996"/>
                  <a:pt x="361867" y="825598"/>
                  <a:pt x="378823" y="842554"/>
                </a:cubicBezTo>
                <a:cubicBezTo>
                  <a:pt x="386520" y="850251"/>
                  <a:pt x="396240" y="855617"/>
                  <a:pt x="404949" y="862148"/>
                </a:cubicBezTo>
                <a:cubicBezTo>
                  <a:pt x="409994" y="877283"/>
                  <a:pt x="414857" y="894954"/>
                  <a:pt x="424543" y="907868"/>
                </a:cubicBezTo>
                <a:cubicBezTo>
                  <a:pt x="431933" y="917721"/>
                  <a:pt x="442654" y="924643"/>
                  <a:pt x="450669" y="933994"/>
                </a:cubicBezTo>
                <a:cubicBezTo>
                  <a:pt x="455778" y="939954"/>
                  <a:pt x="458623" y="947628"/>
                  <a:pt x="463732" y="953588"/>
                </a:cubicBezTo>
                <a:cubicBezTo>
                  <a:pt x="471747" y="962939"/>
                  <a:pt x="481149" y="971005"/>
                  <a:pt x="489857" y="979714"/>
                </a:cubicBezTo>
                <a:cubicBezTo>
                  <a:pt x="492034" y="986245"/>
                  <a:pt x="493310" y="993150"/>
                  <a:pt x="496389" y="999308"/>
                </a:cubicBezTo>
                <a:cubicBezTo>
                  <a:pt x="501519" y="1009567"/>
                  <a:pt x="524118" y="1038129"/>
                  <a:pt x="529046" y="1045028"/>
                </a:cubicBezTo>
                <a:cubicBezTo>
                  <a:pt x="551778" y="1076853"/>
                  <a:pt x="531210" y="1053723"/>
                  <a:pt x="561703" y="1084217"/>
                </a:cubicBezTo>
                <a:cubicBezTo>
                  <a:pt x="573677" y="1120142"/>
                  <a:pt x="561039" y="1087954"/>
                  <a:pt x="581297" y="1123405"/>
                </a:cubicBezTo>
                <a:cubicBezTo>
                  <a:pt x="614444" y="1181412"/>
                  <a:pt x="575597" y="1121388"/>
                  <a:pt x="607423" y="1169125"/>
                </a:cubicBezTo>
                <a:cubicBezTo>
                  <a:pt x="609600" y="1177834"/>
                  <a:pt x="609940" y="1187222"/>
                  <a:pt x="613954" y="1195251"/>
                </a:cubicBezTo>
                <a:cubicBezTo>
                  <a:pt x="620975" y="1209293"/>
                  <a:pt x="640080" y="1234440"/>
                  <a:pt x="640080" y="1234440"/>
                </a:cubicBezTo>
                <a:lnTo>
                  <a:pt x="659674" y="1312817"/>
                </a:lnTo>
                <a:cubicBezTo>
                  <a:pt x="661851" y="1321525"/>
                  <a:pt x="661227" y="1331473"/>
                  <a:pt x="666206" y="1338942"/>
                </a:cubicBezTo>
                <a:lnTo>
                  <a:pt x="692332" y="1378131"/>
                </a:lnTo>
                <a:cubicBezTo>
                  <a:pt x="696686" y="1384662"/>
                  <a:pt x="702912" y="1390278"/>
                  <a:pt x="705394" y="1397725"/>
                </a:cubicBezTo>
                <a:cubicBezTo>
                  <a:pt x="707571" y="1404257"/>
                  <a:pt x="707625" y="1411944"/>
                  <a:pt x="711926" y="1417320"/>
                </a:cubicBezTo>
                <a:cubicBezTo>
                  <a:pt x="716830" y="1423449"/>
                  <a:pt x="725490" y="1425357"/>
                  <a:pt x="731520" y="1430382"/>
                </a:cubicBezTo>
                <a:cubicBezTo>
                  <a:pt x="738616" y="1436295"/>
                  <a:pt x="745201" y="1442881"/>
                  <a:pt x="751114" y="1449977"/>
                </a:cubicBezTo>
                <a:cubicBezTo>
                  <a:pt x="756139" y="1456007"/>
                  <a:pt x="758369" y="1464291"/>
                  <a:pt x="764177" y="1469571"/>
                </a:cubicBezTo>
                <a:cubicBezTo>
                  <a:pt x="782545" y="1486269"/>
                  <a:pt x="822960" y="1515291"/>
                  <a:pt x="822960" y="1515291"/>
                </a:cubicBezTo>
                <a:cubicBezTo>
                  <a:pt x="824373" y="1520943"/>
                  <a:pt x="831860" y="1553726"/>
                  <a:pt x="836023" y="1561011"/>
                </a:cubicBezTo>
                <a:cubicBezTo>
                  <a:pt x="841424" y="1570463"/>
                  <a:pt x="849086" y="1578428"/>
                  <a:pt x="855617" y="1587137"/>
                </a:cubicBezTo>
                <a:cubicBezTo>
                  <a:pt x="859971" y="1608908"/>
                  <a:pt x="863295" y="1630912"/>
                  <a:pt x="868680" y="1652451"/>
                </a:cubicBezTo>
                <a:cubicBezTo>
                  <a:pt x="870857" y="1661160"/>
                  <a:pt x="870758" y="1670783"/>
                  <a:pt x="875212" y="1678577"/>
                </a:cubicBezTo>
                <a:cubicBezTo>
                  <a:pt x="882949" y="1692116"/>
                  <a:pt x="901915" y="1702910"/>
                  <a:pt x="914400" y="1711234"/>
                </a:cubicBezTo>
                <a:cubicBezTo>
                  <a:pt x="925552" y="1744685"/>
                  <a:pt x="913563" y="1721115"/>
                  <a:pt x="947057" y="1750422"/>
                </a:cubicBezTo>
                <a:cubicBezTo>
                  <a:pt x="973230" y="1773324"/>
                  <a:pt x="967573" y="1779032"/>
                  <a:pt x="999309" y="1789611"/>
                </a:cubicBezTo>
                <a:cubicBezTo>
                  <a:pt x="1016341" y="1795288"/>
                  <a:pt x="1051560" y="1802674"/>
                  <a:pt x="1051560" y="1802674"/>
                </a:cubicBezTo>
                <a:cubicBezTo>
                  <a:pt x="1091805" y="1829505"/>
                  <a:pt x="1047314" y="1803436"/>
                  <a:pt x="1103812" y="1822268"/>
                </a:cubicBezTo>
                <a:cubicBezTo>
                  <a:pt x="1115977" y="1826323"/>
                  <a:pt x="1134927" y="1840800"/>
                  <a:pt x="1149532" y="1841862"/>
                </a:cubicBezTo>
                <a:cubicBezTo>
                  <a:pt x="1262633" y="1850088"/>
                  <a:pt x="1489166" y="1861457"/>
                  <a:pt x="1489166" y="1861457"/>
                </a:cubicBezTo>
                <a:cubicBezTo>
                  <a:pt x="1514106" y="1867692"/>
                  <a:pt x="1536534" y="1870186"/>
                  <a:pt x="1554480" y="1894114"/>
                </a:cubicBezTo>
                <a:cubicBezTo>
                  <a:pt x="1578205" y="1925748"/>
                  <a:pt x="1563747" y="1916798"/>
                  <a:pt x="1593669" y="1926771"/>
                </a:cubicBezTo>
                <a:cubicBezTo>
                  <a:pt x="1606732" y="1935480"/>
                  <a:pt x="1618815" y="1945876"/>
                  <a:pt x="1632857" y="1952897"/>
                </a:cubicBezTo>
                <a:cubicBezTo>
                  <a:pt x="1668719" y="1970828"/>
                  <a:pt x="1651194" y="1960118"/>
                  <a:pt x="1685109" y="1985554"/>
                </a:cubicBezTo>
                <a:cubicBezTo>
                  <a:pt x="1689463" y="1994263"/>
                  <a:pt x="1691939" y="2004200"/>
                  <a:pt x="1698172" y="2011680"/>
                </a:cubicBezTo>
                <a:cubicBezTo>
                  <a:pt x="1703197" y="2017710"/>
                  <a:pt x="1714256" y="2017721"/>
                  <a:pt x="1717766" y="2024742"/>
                </a:cubicBezTo>
                <a:cubicBezTo>
                  <a:pt x="1723688" y="2036587"/>
                  <a:pt x="1717278" y="2052701"/>
                  <a:pt x="1724297" y="2063931"/>
                </a:cubicBezTo>
                <a:cubicBezTo>
                  <a:pt x="1729457" y="2072188"/>
                  <a:pt x="1741969" y="2072163"/>
                  <a:pt x="1750423" y="2076994"/>
                </a:cubicBezTo>
                <a:cubicBezTo>
                  <a:pt x="1785874" y="2097252"/>
                  <a:pt x="1753686" y="2084614"/>
                  <a:pt x="1789612" y="2096588"/>
                </a:cubicBezTo>
                <a:cubicBezTo>
                  <a:pt x="1796143" y="2100942"/>
                  <a:pt x="1803655" y="2104100"/>
                  <a:pt x="1809206" y="2109651"/>
                </a:cubicBezTo>
                <a:cubicBezTo>
                  <a:pt x="1814757" y="2115202"/>
                  <a:pt x="1817244" y="2123215"/>
                  <a:pt x="1822269" y="2129245"/>
                </a:cubicBezTo>
                <a:cubicBezTo>
                  <a:pt x="1828182" y="2136341"/>
                  <a:pt x="1835332" y="2142308"/>
                  <a:pt x="1841863" y="2148840"/>
                </a:cubicBezTo>
                <a:cubicBezTo>
                  <a:pt x="1844040" y="2155371"/>
                  <a:pt x="1845682" y="2162106"/>
                  <a:pt x="1848394" y="2168434"/>
                </a:cubicBezTo>
                <a:cubicBezTo>
                  <a:pt x="1858338" y="2191637"/>
                  <a:pt x="1861401" y="2194476"/>
                  <a:pt x="1874520" y="2214154"/>
                </a:cubicBezTo>
                <a:cubicBezTo>
                  <a:pt x="1876697" y="2222863"/>
                  <a:pt x="1879398" y="2231457"/>
                  <a:pt x="1881052" y="2240280"/>
                </a:cubicBezTo>
                <a:cubicBezTo>
                  <a:pt x="1885933" y="2266312"/>
                  <a:pt x="1887290" y="2293065"/>
                  <a:pt x="1894114" y="2318657"/>
                </a:cubicBezTo>
                <a:cubicBezTo>
                  <a:pt x="1896137" y="2326242"/>
                  <a:pt x="1901047" y="2333347"/>
                  <a:pt x="1907177" y="2338251"/>
                </a:cubicBezTo>
                <a:cubicBezTo>
                  <a:pt x="1912553" y="2342552"/>
                  <a:pt x="1920240" y="2342605"/>
                  <a:pt x="1926772" y="2344782"/>
                </a:cubicBezTo>
                <a:cubicBezTo>
                  <a:pt x="1943926" y="2370516"/>
                  <a:pt x="1943569" y="2366258"/>
                  <a:pt x="1952897" y="2403565"/>
                </a:cubicBezTo>
                <a:cubicBezTo>
                  <a:pt x="1955074" y="2412274"/>
                  <a:pt x="1955414" y="2421662"/>
                  <a:pt x="1959429" y="2429691"/>
                </a:cubicBezTo>
                <a:cubicBezTo>
                  <a:pt x="1964297" y="2439427"/>
                  <a:pt x="1972492" y="2447108"/>
                  <a:pt x="1979023" y="2455817"/>
                </a:cubicBezTo>
                <a:cubicBezTo>
                  <a:pt x="1982926" y="2467528"/>
                  <a:pt x="1990545" y="2493465"/>
                  <a:pt x="1998617" y="2501537"/>
                </a:cubicBezTo>
                <a:cubicBezTo>
                  <a:pt x="2005502" y="2508422"/>
                  <a:pt x="2015703" y="2510984"/>
                  <a:pt x="2024743" y="2514600"/>
                </a:cubicBezTo>
                <a:cubicBezTo>
                  <a:pt x="2037528" y="2519714"/>
                  <a:pt x="2063932" y="2527662"/>
                  <a:pt x="2063932" y="2527662"/>
                </a:cubicBezTo>
                <a:cubicBezTo>
                  <a:pt x="2077711" y="2569002"/>
                  <a:pt x="2057685" y="2527826"/>
                  <a:pt x="2103120" y="2553788"/>
                </a:cubicBezTo>
                <a:cubicBezTo>
                  <a:pt x="2109936" y="2557682"/>
                  <a:pt x="2110632" y="2567831"/>
                  <a:pt x="2116183" y="2573382"/>
                </a:cubicBezTo>
                <a:cubicBezTo>
                  <a:pt x="2167798" y="2624997"/>
                  <a:pt x="2119254" y="2562813"/>
                  <a:pt x="2161903" y="2612571"/>
                </a:cubicBezTo>
                <a:cubicBezTo>
                  <a:pt x="2168987" y="2620836"/>
                  <a:pt x="2173134" y="2631728"/>
                  <a:pt x="2181497" y="2638697"/>
                </a:cubicBezTo>
                <a:cubicBezTo>
                  <a:pt x="2186786" y="2643105"/>
                  <a:pt x="2194645" y="2642811"/>
                  <a:pt x="2201092" y="2645228"/>
                </a:cubicBezTo>
                <a:cubicBezTo>
                  <a:pt x="2263581" y="2668661"/>
                  <a:pt x="2208862" y="2649996"/>
                  <a:pt x="2253343" y="2664822"/>
                </a:cubicBezTo>
                <a:cubicBezTo>
                  <a:pt x="2399534" y="2757852"/>
                  <a:pt x="2256602" y="2668901"/>
                  <a:pt x="2383972" y="2743200"/>
                </a:cubicBezTo>
                <a:cubicBezTo>
                  <a:pt x="2390752" y="2747155"/>
                  <a:pt x="2396189" y="2753580"/>
                  <a:pt x="2403566" y="2756262"/>
                </a:cubicBezTo>
                <a:cubicBezTo>
                  <a:pt x="2420438" y="2762397"/>
                  <a:pt x="2455817" y="2769325"/>
                  <a:pt x="2455817" y="2769325"/>
                </a:cubicBezTo>
                <a:cubicBezTo>
                  <a:pt x="2493556" y="2794484"/>
                  <a:pt x="2459446" y="2768115"/>
                  <a:pt x="2488474" y="2801982"/>
                </a:cubicBezTo>
                <a:cubicBezTo>
                  <a:pt x="2496489" y="2811333"/>
                  <a:pt x="2506585" y="2818757"/>
                  <a:pt x="2514600" y="2828108"/>
                </a:cubicBezTo>
                <a:cubicBezTo>
                  <a:pt x="2519709" y="2834068"/>
                  <a:pt x="2523768" y="2840887"/>
                  <a:pt x="2527663" y="2847702"/>
                </a:cubicBezTo>
                <a:cubicBezTo>
                  <a:pt x="2532494" y="2856156"/>
                  <a:pt x="2534493" y="2866348"/>
                  <a:pt x="2540726" y="2873828"/>
                </a:cubicBezTo>
                <a:cubicBezTo>
                  <a:pt x="2545751" y="2879858"/>
                  <a:pt x="2553789" y="2882537"/>
                  <a:pt x="2560320" y="2886891"/>
                </a:cubicBezTo>
                <a:cubicBezTo>
                  <a:pt x="2564674" y="2893422"/>
                  <a:pt x="2567832" y="2900934"/>
                  <a:pt x="2573383" y="2906485"/>
                </a:cubicBezTo>
                <a:cubicBezTo>
                  <a:pt x="2581239" y="2914341"/>
                  <a:pt x="2610564" y="2929195"/>
                  <a:pt x="2619103" y="2932611"/>
                </a:cubicBezTo>
                <a:cubicBezTo>
                  <a:pt x="2631888" y="2937725"/>
                  <a:pt x="2658292" y="2945674"/>
                  <a:pt x="2658292" y="2945674"/>
                </a:cubicBezTo>
                <a:cubicBezTo>
                  <a:pt x="2672302" y="2987705"/>
                  <a:pt x="2653840" y="2942054"/>
                  <a:pt x="2684417" y="2984862"/>
                </a:cubicBezTo>
                <a:cubicBezTo>
                  <a:pt x="2690076" y="2992785"/>
                  <a:pt x="2693126" y="3002279"/>
                  <a:pt x="2697480" y="3010988"/>
                </a:cubicBezTo>
                <a:cubicBezTo>
                  <a:pt x="2701834" y="3063239"/>
                  <a:pt x="2702688" y="3115901"/>
                  <a:pt x="2710543" y="3167742"/>
                </a:cubicBezTo>
                <a:cubicBezTo>
                  <a:pt x="2713637" y="3188163"/>
                  <a:pt x="2725127" y="3206488"/>
                  <a:pt x="2730137" y="3226525"/>
                </a:cubicBezTo>
                <a:lnTo>
                  <a:pt x="2736669" y="3252651"/>
                </a:lnTo>
                <a:cubicBezTo>
                  <a:pt x="2720686" y="3356542"/>
                  <a:pt x="2741269" y="3311525"/>
                  <a:pt x="2704012" y="3363685"/>
                </a:cubicBezTo>
                <a:cubicBezTo>
                  <a:pt x="2699449" y="3370073"/>
                  <a:pt x="2697079" y="3378376"/>
                  <a:pt x="2690949" y="3383280"/>
                </a:cubicBezTo>
                <a:cubicBezTo>
                  <a:pt x="2685573" y="3387581"/>
                  <a:pt x="2677886" y="3387634"/>
                  <a:pt x="2671354" y="3389811"/>
                </a:cubicBezTo>
                <a:cubicBezTo>
                  <a:pt x="2669177" y="3398520"/>
                  <a:pt x="2664823" y="3406960"/>
                  <a:pt x="2664823" y="3415937"/>
                </a:cubicBezTo>
                <a:cubicBezTo>
                  <a:pt x="2664823" y="3436097"/>
                  <a:pt x="2679167" y="3441660"/>
                  <a:pt x="2690949" y="3455125"/>
                </a:cubicBezTo>
                <a:cubicBezTo>
                  <a:pt x="2746776" y="3518927"/>
                  <a:pt x="2691359" y="3462067"/>
                  <a:pt x="2736669" y="3507377"/>
                </a:cubicBezTo>
                <a:cubicBezTo>
                  <a:pt x="2738846" y="3513908"/>
                  <a:pt x="2741309" y="3520351"/>
                  <a:pt x="2743200" y="3526971"/>
                </a:cubicBezTo>
                <a:cubicBezTo>
                  <a:pt x="2745666" y="3535602"/>
                  <a:pt x="2746580" y="3544692"/>
                  <a:pt x="2749732" y="3553097"/>
                </a:cubicBezTo>
                <a:cubicBezTo>
                  <a:pt x="2753151" y="3562213"/>
                  <a:pt x="2759375" y="3570106"/>
                  <a:pt x="2762794" y="3579222"/>
                </a:cubicBezTo>
                <a:cubicBezTo>
                  <a:pt x="2765946" y="3587627"/>
                  <a:pt x="2765311" y="3597319"/>
                  <a:pt x="2769326" y="3605348"/>
                </a:cubicBezTo>
                <a:cubicBezTo>
                  <a:pt x="2776347" y="3619390"/>
                  <a:pt x="2786743" y="3631474"/>
                  <a:pt x="2795452" y="3644537"/>
                </a:cubicBezTo>
                <a:lnTo>
                  <a:pt x="2808514" y="3664131"/>
                </a:lnTo>
                <a:cubicBezTo>
                  <a:pt x="2810691" y="3672840"/>
                  <a:pt x="2816315" y="3681370"/>
                  <a:pt x="2815046" y="3690257"/>
                </a:cubicBezTo>
                <a:cubicBezTo>
                  <a:pt x="2813936" y="3698028"/>
                  <a:pt x="2805002" y="3702605"/>
                  <a:pt x="2801983" y="3709851"/>
                </a:cubicBezTo>
                <a:cubicBezTo>
                  <a:pt x="2794039" y="3728916"/>
                  <a:pt x="2788921" y="3749040"/>
                  <a:pt x="2782389" y="3768634"/>
                </a:cubicBezTo>
                <a:lnTo>
                  <a:pt x="2775857" y="3788228"/>
                </a:lnTo>
                <a:cubicBezTo>
                  <a:pt x="2784416" y="3813903"/>
                  <a:pt x="2790996" y="3836717"/>
                  <a:pt x="2808514" y="3860074"/>
                </a:cubicBezTo>
                <a:cubicBezTo>
                  <a:pt x="2832819" y="3892480"/>
                  <a:pt x="2822070" y="3877142"/>
                  <a:pt x="2841172" y="3905794"/>
                </a:cubicBezTo>
                <a:cubicBezTo>
                  <a:pt x="2851122" y="3875944"/>
                  <a:pt x="2844751" y="3873304"/>
                  <a:pt x="2893423" y="3899262"/>
                </a:cubicBezTo>
                <a:cubicBezTo>
                  <a:pt x="2916247" y="3911435"/>
                  <a:pt x="2952499" y="3942519"/>
                  <a:pt x="2971800" y="3964577"/>
                </a:cubicBezTo>
                <a:cubicBezTo>
                  <a:pt x="2978968" y="3972769"/>
                  <a:pt x="2984863" y="3981994"/>
                  <a:pt x="2991394" y="3990702"/>
                </a:cubicBezTo>
                <a:cubicBezTo>
                  <a:pt x="2983798" y="4013491"/>
                  <a:pt x="2978936" y="4012684"/>
                  <a:pt x="2997926" y="4036422"/>
                </a:cubicBezTo>
                <a:cubicBezTo>
                  <a:pt x="3009466" y="4050848"/>
                  <a:pt x="3037114" y="4075611"/>
                  <a:pt x="3037114" y="4075611"/>
                </a:cubicBezTo>
                <a:cubicBezTo>
                  <a:pt x="3057682" y="4137307"/>
                  <a:pt x="3017559" y="4026686"/>
                  <a:pt x="3102429" y="4153988"/>
                </a:cubicBezTo>
                <a:cubicBezTo>
                  <a:pt x="3106783" y="4160519"/>
                  <a:pt x="3110467" y="4167552"/>
                  <a:pt x="3115492" y="4173582"/>
                </a:cubicBezTo>
                <a:cubicBezTo>
                  <a:pt x="3121405" y="4180678"/>
                  <a:pt x="3129717" y="4185661"/>
                  <a:pt x="3135086" y="4193177"/>
                </a:cubicBezTo>
                <a:cubicBezTo>
                  <a:pt x="3140745" y="4201100"/>
                  <a:pt x="3144314" y="4210353"/>
                  <a:pt x="3148149" y="4219302"/>
                </a:cubicBezTo>
                <a:cubicBezTo>
                  <a:pt x="3150861" y="4225630"/>
                  <a:pt x="3149812" y="4234029"/>
                  <a:pt x="3154680" y="4238897"/>
                </a:cubicBezTo>
                <a:cubicBezTo>
                  <a:pt x="3161565" y="4245782"/>
                  <a:pt x="3171569" y="4248881"/>
                  <a:pt x="3180806" y="4251960"/>
                </a:cubicBezTo>
                <a:cubicBezTo>
                  <a:pt x="3198757" y="4257944"/>
                  <a:pt x="3252913" y="4263422"/>
                  <a:pt x="3265714" y="4265022"/>
                </a:cubicBezTo>
                <a:cubicBezTo>
                  <a:pt x="3272246" y="4269376"/>
                  <a:pt x="3278094" y="4274993"/>
                  <a:pt x="3285309" y="4278085"/>
                </a:cubicBezTo>
                <a:cubicBezTo>
                  <a:pt x="3293560" y="4281621"/>
                  <a:pt x="3303587" y="4280258"/>
                  <a:pt x="3311434" y="4284617"/>
                </a:cubicBezTo>
                <a:cubicBezTo>
                  <a:pt x="3323620" y="4291387"/>
                  <a:pt x="3333206" y="4302034"/>
                  <a:pt x="3344092" y="4310742"/>
                </a:cubicBezTo>
                <a:cubicBezTo>
                  <a:pt x="3354542" y="4342094"/>
                  <a:pt x="3342350" y="4322935"/>
                  <a:pt x="3370217" y="4336868"/>
                </a:cubicBezTo>
                <a:cubicBezTo>
                  <a:pt x="3381572" y="4342545"/>
                  <a:pt x="3390741" y="4352729"/>
                  <a:pt x="3402874" y="4356462"/>
                </a:cubicBezTo>
                <a:cubicBezTo>
                  <a:pt x="3419651" y="4361624"/>
                  <a:pt x="3437652" y="4361330"/>
                  <a:pt x="3455126" y="4362994"/>
                </a:cubicBezTo>
                <a:cubicBezTo>
                  <a:pt x="3483384" y="4365685"/>
                  <a:pt x="3511731" y="4367348"/>
                  <a:pt x="3540034" y="4369525"/>
                </a:cubicBezTo>
                <a:cubicBezTo>
                  <a:pt x="3555274" y="4373879"/>
                  <a:pt x="3571577" y="4375500"/>
                  <a:pt x="3585754" y="4382588"/>
                </a:cubicBezTo>
                <a:cubicBezTo>
                  <a:pt x="3594016" y="4386719"/>
                  <a:pt x="3598336" y="4396171"/>
                  <a:pt x="3605349" y="4402182"/>
                </a:cubicBezTo>
                <a:cubicBezTo>
                  <a:pt x="3613614" y="4409266"/>
                  <a:pt x="3623209" y="4414693"/>
                  <a:pt x="3631474" y="4421777"/>
                </a:cubicBezTo>
                <a:cubicBezTo>
                  <a:pt x="3675472" y="4459490"/>
                  <a:pt x="3627363" y="4425566"/>
                  <a:pt x="3670663" y="4454434"/>
                </a:cubicBezTo>
                <a:cubicBezTo>
                  <a:pt x="3724894" y="4535779"/>
                  <a:pt x="3671851" y="4467100"/>
                  <a:pt x="3716383" y="4506685"/>
                </a:cubicBezTo>
                <a:cubicBezTo>
                  <a:pt x="3742451" y="4529857"/>
                  <a:pt x="3753060" y="4548763"/>
                  <a:pt x="3781697" y="4565468"/>
                </a:cubicBezTo>
                <a:cubicBezTo>
                  <a:pt x="3798518" y="4575280"/>
                  <a:pt x="3820179" y="4577824"/>
                  <a:pt x="3833949" y="4591594"/>
                </a:cubicBezTo>
                <a:cubicBezTo>
                  <a:pt x="3859891" y="4617536"/>
                  <a:pt x="3844582" y="4608948"/>
                  <a:pt x="3879669" y="4617720"/>
                </a:cubicBezTo>
                <a:cubicBezTo>
                  <a:pt x="3896419" y="4613532"/>
                  <a:pt x="3918314" y="4612818"/>
                  <a:pt x="3925389" y="4591594"/>
                </a:cubicBezTo>
                <a:cubicBezTo>
                  <a:pt x="3931623" y="4572891"/>
                  <a:pt x="3931920" y="4532811"/>
                  <a:pt x="3931920" y="4532811"/>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F9C12902-F5A5-4AC8-A03E-54BEDEC52CFD}"/>
              </a:ext>
            </a:extLst>
          </p:cNvPr>
          <p:cNvSpPr txBox="1"/>
          <p:nvPr/>
        </p:nvSpPr>
        <p:spPr>
          <a:xfrm>
            <a:off x="984330" y="3149854"/>
            <a:ext cx="4688792" cy="3046988"/>
          </a:xfrm>
          <a:prstGeom prst="rect">
            <a:avLst/>
          </a:prstGeom>
          <a:solidFill>
            <a:schemeClr val="accent1">
              <a:lumMod val="60000"/>
              <a:lumOff val="40000"/>
            </a:schemeClr>
          </a:solidFill>
        </p:spPr>
        <p:txBody>
          <a:bodyPr wrap="square" rtlCol="0">
            <a:spAutoFit/>
          </a:bodyPr>
          <a:lstStyle/>
          <a:p>
            <a:pPr marR="0" algn="just" rtl="0"/>
            <a:r>
              <a:rPr lang="en-US" sz="2400" b="1" i="0" u="none" strike="noStrike" baseline="0" dirty="0">
                <a:solidFill>
                  <a:srgbClr val="292F33"/>
                </a:solidFill>
                <a:latin typeface="+mj-lt"/>
              </a:rPr>
              <a:t>The God of glory appeared to our father Abraham when he was in Mesopotamia, before he dwelt in Haran,  and said, “Get out of your country and from your relatives, and come to a land that I will show you” 		       Acts 7:2-3</a:t>
            </a:r>
            <a:endParaRPr lang="en-US" sz="1800" b="1" dirty="0">
              <a:latin typeface="+mj-lt"/>
            </a:endParaRPr>
          </a:p>
        </p:txBody>
      </p:sp>
      <p:sp>
        <p:nvSpPr>
          <p:cNvPr id="11" name="TextBox 10">
            <a:extLst>
              <a:ext uri="{FF2B5EF4-FFF2-40B4-BE49-F238E27FC236}">
                <a16:creationId xmlns:a16="http://schemas.microsoft.com/office/drawing/2014/main" id="{A4E56587-8DC9-405C-ADDF-F76501E3CDD2}"/>
              </a:ext>
            </a:extLst>
          </p:cNvPr>
          <p:cNvSpPr txBox="1"/>
          <p:nvPr/>
        </p:nvSpPr>
        <p:spPr>
          <a:xfrm>
            <a:off x="9265507" y="6078071"/>
            <a:ext cx="1102175" cy="525081"/>
          </a:xfrm>
          <a:prstGeom prst="rect">
            <a:avLst/>
          </a:prstGeom>
          <a:solidFill>
            <a:srgbClr val="F9E6CB"/>
          </a:solidFill>
        </p:spPr>
        <p:txBody>
          <a:bodyPr wrap="square" rtlCol="0">
            <a:spAutoFit/>
          </a:bodyPr>
          <a:lstStyle/>
          <a:p>
            <a:pPr marL="228600" indent="-228600">
              <a:buFont typeface="Arial" panose="020B0604020202020204" pitchFamily="34" charset="0"/>
              <a:buChar char="•"/>
            </a:pPr>
            <a:r>
              <a:rPr lang="en-US" sz="2800" b="1" dirty="0"/>
              <a:t> Ur</a:t>
            </a:r>
          </a:p>
        </p:txBody>
      </p:sp>
      <p:sp>
        <p:nvSpPr>
          <p:cNvPr id="62" name="TextBox 61">
            <a:extLst>
              <a:ext uri="{FF2B5EF4-FFF2-40B4-BE49-F238E27FC236}">
                <a16:creationId xmlns:a16="http://schemas.microsoft.com/office/drawing/2014/main" id="{46C82CE9-02AB-4C65-8BAD-0326DB1CC735}"/>
              </a:ext>
            </a:extLst>
          </p:cNvPr>
          <p:cNvSpPr txBox="1"/>
          <p:nvPr/>
        </p:nvSpPr>
        <p:spPr>
          <a:xfrm>
            <a:off x="4181809" y="1551385"/>
            <a:ext cx="1284830" cy="523220"/>
          </a:xfrm>
          <a:prstGeom prst="rect">
            <a:avLst/>
          </a:prstGeom>
          <a:solidFill>
            <a:srgbClr val="F9E6CB"/>
          </a:solidFill>
        </p:spPr>
        <p:txBody>
          <a:bodyPr wrap="square" rtlCol="0">
            <a:spAutoFit/>
          </a:bodyPr>
          <a:lstStyle/>
          <a:p>
            <a:pPr algn="r"/>
            <a:r>
              <a:rPr lang="en-US" sz="2800" b="1" dirty="0"/>
              <a:t>Haran</a:t>
            </a:r>
          </a:p>
        </p:txBody>
      </p:sp>
    </p:spTree>
    <p:extLst>
      <p:ext uri="{BB962C8B-B14F-4D97-AF65-F5344CB8AC3E}">
        <p14:creationId xmlns:p14="http://schemas.microsoft.com/office/powerpoint/2010/main" val="29208444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16" name="TextBox 15">
            <a:extLst>
              <a:ext uri="{FF2B5EF4-FFF2-40B4-BE49-F238E27FC236}">
                <a16:creationId xmlns:a16="http://schemas.microsoft.com/office/drawing/2014/main" id="{E2B32C50-A24F-4B45-B6CE-4C49458D2F64}"/>
              </a:ext>
            </a:extLst>
          </p:cNvPr>
          <p:cNvSpPr txBox="1"/>
          <p:nvPr/>
        </p:nvSpPr>
        <p:spPr>
          <a:xfrm rot="16200000">
            <a:off x="-227011" y="1378342"/>
            <a:ext cx="937391" cy="400110"/>
          </a:xfrm>
          <a:prstGeom prst="rect">
            <a:avLst/>
          </a:prstGeom>
          <a:noFill/>
        </p:spPr>
        <p:txBody>
          <a:bodyPr wrap="square" rtlCol="0">
            <a:spAutoFit/>
          </a:bodyPr>
          <a:lstStyle/>
          <a:p>
            <a:r>
              <a:rPr lang="en-US" sz="2000" b="1" dirty="0">
                <a:solidFill>
                  <a:srgbClr val="FFFF00"/>
                </a:solidFill>
              </a:rPr>
              <a:t>Flood</a:t>
            </a:r>
            <a:endParaRPr lang="en-US" b="1" dirty="0">
              <a:solidFill>
                <a:srgbClr val="FFFF00"/>
              </a:solidFill>
            </a:endParaRPr>
          </a:p>
        </p:txBody>
      </p:sp>
      <p:sp>
        <p:nvSpPr>
          <p:cNvPr id="20" name="TextBox 19">
            <a:extLst>
              <a:ext uri="{FF2B5EF4-FFF2-40B4-BE49-F238E27FC236}">
                <a16:creationId xmlns:a16="http://schemas.microsoft.com/office/drawing/2014/main" id="{FE7B22D2-155E-4281-84DE-7EE79449474B}"/>
              </a:ext>
            </a:extLst>
          </p:cNvPr>
          <p:cNvSpPr txBox="1"/>
          <p:nvPr/>
        </p:nvSpPr>
        <p:spPr>
          <a:xfrm rot="16200000">
            <a:off x="11790681" y="1047383"/>
            <a:ext cx="556822" cy="400110"/>
          </a:xfrm>
          <a:prstGeom prst="rect">
            <a:avLst/>
          </a:prstGeom>
          <a:noFill/>
        </p:spPr>
        <p:txBody>
          <a:bodyPr wrap="square" rtlCol="0">
            <a:spAutoFit/>
          </a:bodyPr>
          <a:lstStyle/>
          <a:p>
            <a:r>
              <a:rPr lang="en-US" sz="2000" b="1" dirty="0">
                <a:solidFill>
                  <a:srgbClr val="FFFF00"/>
                </a:solidFill>
              </a:rPr>
              <a:t>Ur</a:t>
            </a:r>
            <a:endParaRPr lang="en-US" b="1" dirty="0">
              <a:solidFill>
                <a:srgbClr val="FFFF00"/>
              </a:solidFill>
            </a:endParaRPr>
          </a:p>
        </p:txBody>
      </p:sp>
      <p:sp>
        <p:nvSpPr>
          <p:cNvPr id="64" name="TextBox 63">
            <a:extLst>
              <a:ext uri="{FF2B5EF4-FFF2-40B4-BE49-F238E27FC236}">
                <a16:creationId xmlns:a16="http://schemas.microsoft.com/office/drawing/2014/main" id="{A319BEF1-3788-4BE3-A1B2-D9B47363B5D3}"/>
              </a:ext>
            </a:extLst>
          </p:cNvPr>
          <p:cNvSpPr txBox="1"/>
          <p:nvPr/>
        </p:nvSpPr>
        <p:spPr>
          <a:xfrm>
            <a:off x="413217" y="1663540"/>
            <a:ext cx="705269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NOAH—350 YEARS AFTER FLOOD</a:t>
            </a:r>
          </a:p>
        </p:txBody>
      </p:sp>
      <p:sp>
        <p:nvSpPr>
          <p:cNvPr id="58" name="TextBox 57">
            <a:extLst>
              <a:ext uri="{FF2B5EF4-FFF2-40B4-BE49-F238E27FC236}">
                <a16:creationId xmlns:a16="http://schemas.microsoft.com/office/drawing/2014/main" id="{118A9C37-13D5-4526-AEF8-FC15C2F7D1CE}"/>
              </a:ext>
            </a:extLst>
          </p:cNvPr>
          <p:cNvSpPr txBox="1"/>
          <p:nvPr/>
        </p:nvSpPr>
        <p:spPr>
          <a:xfrm>
            <a:off x="408375" y="2115120"/>
            <a:ext cx="1016741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SHEM—500 YEARS A.F.</a:t>
            </a:r>
          </a:p>
        </p:txBody>
      </p:sp>
      <p:sp>
        <p:nvSpPr>
          <p:cNvPr id="59" name="TextBox 58">
            <a:extLst>
              <a:ext uri="{FF2B5EF4-FFF2-40B4-BE49-F238E27FC236}">
                <a16:creationId xmlns:a16="http://schemas.microsoft.com/office/drawing/2014/main" id="{FBBD342E-45F3-4E1D-9293-E05055BE5736}"/>
              </a:ext>
            </a:extLst>
          </p:cNvPr>
          <p:cNvSpPr txBox="1"/>
          <p:nvPr/>
        </p:nvSpPr>
        <p:spPr>
          <a:xfrm>
            <a:off x="471810" y="2570927"/>
            <a:ext cx="8977998"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ARPHAXAD-----------------------------------438 YEARS</a:t>
            </a:r>
          </a:p>
        </p:txBody>
      </p:sp>
      <p:sp>
        <p:nvSpPr>
          <p:cNvPr id="60" name="TextBox 59">
            <a:extLst>
              <a:ext uri="{FF2B5EF4-FFF2-40B4-BE49-F238E27FC236}">
                <a16:creationId xmlns:a16="http://schemas.microsoft.com/office/drawing/2014/main" id="{E1E261D8-B96F-4384-8911-82E0D72A59DF}"/>
              </a:ext>
            </a:extLst>
          </p:cNvPr>
          <p:cNvSpPr txBox="1"/>
          <p:nvPr/>
        </p:nvSpPr>
        <p:spPr>
          <a:xfrm>
            <a:off x="1148372" y="3032295"/>
            <a:ext cx="887896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SALAH-----------------------------------433 YEARS</a:t>
            </a:r>
          </a:p>
        </p:txBody>
      </p:sp>
      <p:sp>
        <p:nvSpPr>
          <p:cNvPr id="61" name="TextBox 60">
            <a:extLst>
              <a:ext uri="{FF2B5EF4-FFF2-40B4-BE49-F238E27FC236}">
                <a16:creationId xmlns:a16="http://schemas.microsoft.com/office/drawing/2014/main" id="{B84E024C-B62E-44C6-9EA0-C9E0A6C088D9}"/>
              </a:ext>
            </a:extLst>
          </p:cNvPr>
          <p:cNvSpPr txBox="1"/>
          <p:nvPr/>
        </p:nvSpPr>
        <p:spPr>
          <a:xfrm>
            <a:off x="1697556" y="3478674"/>
            <a:ext cx="9329576"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EBER-----------------------------------464 YEARS</a:t>
            </a:r>
          </a:p>
        </p:txBody>
      </p:sp>
      <p:sp>
        <p:nvSpPr>
          <p:cNvPr id="63" name="TextBox 62">
            <a:extLst>
              <a:ext uri="{FF2B5EF4-FFF2-40B4-BE49-F238E27FC236}">
                <a16:creationId xmlns:a16="http://schemas.microsoft.com/office/drawing/2014/main" id="{67BCC85A-D932-4798-A69E-AAD44C8B66B4}"/>
              </a:ext>
            </a:extLst>
          </p:cNvPr>
          <p:cNvSpPr txBox="1"/>
          <p:nvPr/>
        </p:nvSpPr>
        <p:spPr>
          <a:xfrm>
            <a:off x="2299282" y="3926653"/>
            <a:ext cx="4707803"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PELEG------------------------239 YEARS</a:t>
            </a:r>
          </a:p>
        </p:txBody>
      </p:sp>
      <p:sp>
        <p:nvSpPr>
          <p:cNvPr id="69" name="TextBox 68">
            <a:extLst>
              <a:ext uri="{FF2B5EF4-FFF2-40B4-BE49-F238E27FC236}">
                <a16:creationId xmlns:a16="http://schemas.microsoft.com/office/drawing/2014/main" id="{5614BAD3-74EC-4AA7-A66D-2021B0D01C17}"/>
              </a:ext>
            </a:extLst>
          </p:cNvPr>
          <p:cNvSpPr txBox="1"/>
          <p:nvPr/>
        </p:nvSpPr>
        <p:spPr>
          <a:xfrm>
            <a:off x="2829204" y="4369382"/>
            <a:ext cx="471021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REU--239 YEARS</a:t>
            </a:r>
            <a:endParaRPr lang="en-US" sz="1700" b="1" dirty="0">
              <a:solidFill>
                <a:schemeClr val="bg1">
                  <a:lumMod val="95000"/>
                </a:schemeClr>
              </a:solidFill>
              <a:latin typeface="Calibri" panose="020F0502020204030204" pitchFamily="34" charset="0"/>
              <a:cs typeface="Calibri" panose="020F0502020204030204" pitchFamily="34" charset="0"/>
            </a:endParaRPr>
          </a:p>
        </p:txBody>
      </p:sp>
      <p:sp>
        <p:nvSpPr>
          <p:cNvPr id="70" name="TextBox 69">
            <a:extLst>
              <a:ext uri="{FF2B5EF4-FFF2-40B4-BE49-F238E27FC236}">
                <a16:creationId xmlns:a16="http://schemas.microsoft.com/office/drawing/2014/main" id="{E628A33B-FE11-4DEE-8C15-D357E506FB44}"/>
              </a:ext>
            </a:extLst>
          </p:cNvPr>
          <p:cNvSpPr txBox="1"/>
          <p:nvPr/>
        </p:nvSpPr>
        <p:spPr>
          <a:xfrm>
            <a:off x="3448124" y="4801774"/>
            <a:ext cx="2550775"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SERUG--------148 YEARS</a:t>
            </a:r>
          </a:p>
        </p:txBody>
      </p:sp>
      <p:sp>
        <p:nvSpPr>
          <p:cNvPr id="71" name="TextBox 70">
            <a:extLst>
              <a:ext uri="{FF2B5EF4-FFF2-40B4-BE49-F238E27FC236}">
                <a16:creationId xmlns:a16="http://schemas.microsoft.com/office/drawing/2014/main" id="{F4E8A82B-8E42-465D-8B2F-A64AF4E2DCC2}"/>
              </a:ext>
            </a:extLst>
          </p:cNvPr>
          <p:cNvSpPr txBox="1"/>
          <p:nvPr/>
        </p:nvSpPr>
        <p:spPr>
          <a:xfrm>
            <a:off x="4528878" y="5671403"/>
            <a:ext cx="4166221"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TERAH-------------------205 YEARS</a:t>
            </a:r>
          </a:p>
        </p:txBody>
      </p:sp>
      <p:sp>
        <p:nvSpPr>
          <p:cNvPr id="73" name="TextBox 72">
            <a:extLst>
              <a:ext uri="{FF2B5EF4-FFF2-40B4-BE49-F238E27FC236}">
                <a16:creationId xmlns:a16="http://schemas.microsoft.com/office/drawing/2014/main" id="{335C6BF6-6FDB-48E8-B36F-BE7941DDE32C}"/>
              </a:ext>
            </a:extLst>
          </p:cNvPr>
          <p:cNvSpPr txBox="1"/>
          <p:nvPr/>
        </p:nvSpPr>
        <p:spPr>
          <a:xfrm>
            <a:off x="5837257" y="6115549"/>
            <a:ext cx="3438698"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ABRAHAM----------175 YEARS </a:t>
            </a:r>
          </a:p>
        </p:txBody>
      </p:sp>
      <p:sp>
        <p:nvSpPr>
          <p:cNvPr id="95" name="Google Shape;86;p14">
            <a:extLst>
              <a:ext uri="{FF2B5EF4-FFF2-40B4-BE49-F238E27FC236}">
                <a16:creationId xmlns:a16="http://schemas.microsoft.com/office/drawing/2014/main" id="{A3BCA19B-8997-4A03-BDB6-EDF1DD2E3AD0}"/>
              </a:ext>
            </a:extLst>
          </p:cNvPr>
          <p:cNvSpPr txBox="1">
            <a:spLocks noGrp="1"/>
          </p:cNvSpPr>
          <p:nvPr>
            <p:ph type="title"/>
          </p:nvPr>
        </p:nvSpPr>
        <p:spPr>
          <a:xfrm>
            <a:off x="2979174" y="299702"/>
            <a:ext cx="8843614" cy="1480767"/>
          </a:xfrm>
          <a:ln w="38100">
            <a:solidFill>
              <a:srgbClr val="FFFF00"/>
            </a:solidFill>
          </a:ln>
        </p:spPr>
        <p:txBody>
          <a:bodyPr/>
          <a:lstStyle/>
          <a:p>
            <a:pPr lvl="0"/>
            <a:r>
              <a:rPr lang="en-US" dirty="0"/>
              <a:t>Who Could Have Known Noah/Shem</a:t>
            </a:r>
          </a:p>
        </p:txBody>
      </p:sp>
      <p:sp>
        <p:nvSpPr>
          <p:cNvPr id="4" name="Text Placeholder 3">
            <a:extLst>
              <a:ext uri="{FF2B5EF4-FFF2-40B4-BE49-F238E27FC236}">
                <a16:creationId xmlns:a16="http://schemas.microsoft.com/office/drawing/2014/main" id="{E7968B7D-D448-4AEC-BAD4-CB1B46EEB28F}"/>
              </a:ext>
            </a:extLst>
          </p:cNvPr>
          <p:cNvSpPr>
            <a:spLocks noGrp="1"/>
          </p:cNvSpPr>
          <p:nvPr>
            <p:ph type="body" idx="1"/>
          </p:nvPr>
        </p:nvSpPr>
        <p:spPr/>
        <p:txBody>
          <a:bodyPr/>
          <a:lstStyle/>
          <a:p>
            <a:endParaRPr lang="en-US"/>
          </a:p>
        </p:txBody>
      </p:sp>
      <p:cxnSp>
        <p:nvCxnSpPr>
          <p:cNvPr id="76" name="Straight Connector 75">
            <a:extLst>
              <a:ext uri="{FF2B5EF4-FFF2-40B4-BE49-F238E27FC236}">
                <a16:creationId xmlns:a16="http://schemas.microsoft.com/office/drawing/2014/main" id="{9D6FD039-AF42-4C2A-A641-9A7D24D7ED09}"/>
              </a:ext>
            </a:extLst>
          </p:cNvPr>
          <p:cNvCxnSpPr>
            <a:cxnSpLocks/>
          </p:cNvCxnSpPr>
          <p:nvPr/>
        </p:nvCxnSpPr>
        <p:spPr>
          <a:xfrm flipH="1">
            <a:off x="14114421" y="108979"/>
            <a:ext cx="5973" cy="5510603"/>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4B4893B4-5072-43E5-B4E6-A9CC85C70EE2}"/>
              </a:ext>
            </a:extLst>
          </p:cNvPr>
          <p:cNvCxnSpPr>
            <a:cxnSpLocks/>
          </p:cNvCxnSpPr>
          <p:nvPr/>
        </p:nvCxnSpPr>
        <p:spPr>
          <a:xfrm>
            <a:off x="13145297" y="2111953"/>
            <a:ext cx="8707" cy="4249780"/>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9425BC13-457D-40AC-AE68-CDC487FB733A}"/>
              </a:ext>
            </a:extLst>
          </p:cNvPr>
          <p:cNvCxnSpPr>
            <a:cxnSpLocks/>
          </p:cNvCxnSpPr>
          <p:nvPr/>
        </p:nvCxnSpPr>
        <p:spPr>
          <a:xfrm>
            <a:off x="13413112" y="2104556"/>
            <a:ext cx="8707" cy="4249780"/>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D7B22060-C8D6-4188-AF44-E38082A6DD67}"/>
              </a:ext>
            </a:extLst>
          </p:cNvPr>
          <p:cNvCxnSpPr>
            <a:cxnSpLocks/>
          </p:cNvCxnSpPr>
          <p:nvPr/>
        </p:nvCxnSpPr>
        <p:spPr>
          <a:xfrm>
            <a:off x="10565399" y="1472762"/>
            <a:ext cx="14126" cy="7656290"/>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4B7BFEC-9958-4509-AC73-122AB5E8EA3C}"/>
              </a:ext>
            </a:extLst>
          </p:cNvPr>
          <p:cNvSpPr txBox="1"/>
          <p:nvPr/>
        </p:nvSpPr>
        <p:spPr>
          <a:xfrm>
            <a:off x="8584707" y="3429000"/>
            <a:ext cx="184731" cy="307777"/>
          </a:xfrm>
          <a:prstGeom prst="rect">
            <a:avLst/>
          </a:prstGeom>
          <a:noFill/>
        </p:spPr>
        <p:txBody>
          <a:bodyPr wrap="none" rtlCol="0">
            <a:spAutoFit/>
          </a:bodyPr>
          <a:lstStyle/>
          <a:p>
            <a:endParaRPr lang="en-US" b="1" dirty="0"/>
          </a:p>
        </p:txBody>
      </p:sp>
      <p:sp>
        <p:nvSpPr>
          <p:cNvPr id="98" name="Rectangle 97">
            <a:extLst>
              <a:ext uri="{FF2B5EF4-FFF2-40B4-BE49-F238E27FC236}">
                <a16:creationId xmlns:a16="http://schemas.microsoft.com/office/drawing/2014/main" id="{CD935D98-02B1-42D3-A599-B72F3681A2CE}"/>
              </a:ext>
            </a:extLst>
          </p:cNvPr>
          <p:cNvSpPr/>
          <p:nvPr/>
        </p:nvSpPr>
        <p:spPr>
          <a:xfrm rot="10800000" flipV="1">
            <a:off x="410783" y="1152522"/>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0" name="Rectangle 109">
            <a:extLst>
              <a:ext uri="{FF2B5EF4-FFF2-40B4-BE49-F238E27FC236}">
                <a16:creationId xmlns:a16="http://schemas.microsoft.com/office/drawing/2014/main" id="{BC1BCCFF-9F06-4205-8883-FA6379460690}"/>
              </a:ext>
            </a:extLst>
          </p:cNvPr>
          <p:cNvSpPr/>
          <p:nvPr/>
        </p:nvSpPr>
        <p:spPr>
          <a:xfrm rot="10800000" flipV="1">
            <a:off x="10513242" y="1129738"/>
            <a:ext cx="1134155"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1" name="Rectangle 110">
            <a:extLst>
              <a:ext uri="{FF2B5EF4-FFF2-40B4-BE49-F238E27FC236}">
                <a16:creationId xmlns:a16="http://schemas.microsoft.com/office/drawing/2014/main" id="{3A4F66F4-5D06-4302-AB2C-FAC3147C0C55}"/>
              </a:ext>
            </a:extLst>
          </p:cNvPr>
          <p:cNvSpPr/>
          <p:nvPr/>
        </p:nvSpPr>
        <p:spPr>
          <a:xfrm rot="10800000" flipV="1">
            <a:off x="2427346" y="1144044"/>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2" name="Rectangle 111">
            <a:extLst>
              <a:ext uri="{FF2B5EF4-FFF2-40B4-BE49-F238E27FC236}">
                <a16:creationId xmlns:a16="http://schemas.microsoft.com/office/drawing/2014/main" id="{1698EC42-B78F-40BA-A7BE-535F0149D44F}"/>
              </a:ext>
            </a:extLst>
          </p:cNvPr>
          <p:cNvSpPr/>
          <p:nvPr/>
        </p:nvSpPr>
        <p:spPr>
          <a:xfrm rot="10800000" flipV="1">
            <a:off x="4450414" y="1146029"/>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3" name="Rectangle 112">
            <a:extLst>
              <a:ext uri="{FF2B5EF4-FFF2-40B4-BE49-F238E27FC236}">
                <a16:creationId xmlns:a16="http://schemas.microsoft.com/office/drawing/2014/main" id="{A0E654DC-EA5C-487C-80C1-5BC8C5E36F7A}"/>
              </a:ext>
            </a:extLst>
          </p:cNvPr>
          <p:cNvSpPr/>
          <p:nvPr/>
        </p:nvSpPr>
        <p:spPr>
          <a:xfrm rot="10800000" flipV="1">
            <a:off x="6473711" y="1133439"/>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4" name="Rectangle 113">
            <a:extLst>
              <a:ext uri="{FF2B5EF4-FFF2-40B4-BE49-F238E27FC236}">
                <a16:creationId xmlns:a16="http://schemas.microsoft.com/office/drawing/2014/main" id="{2BF63919-303E-405C-8B6F-0139E44F5C4F}"/>
              </a:ext>
            </a:extLst>
          </p:cNvPr>
          <p:cNvSpPr/>
          <p:nvPr/>
        </p:nvSpPr>
        <p:spPr>
          <a:xfrm rot="10800000" flipV="1">
            <a:off x="8491942" y="1136932"/>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91" name="TextBox 90">
            <a:extLst>
              <a:ext uri="{FF2B5EF4-FFF2-40B4-BE49-F238E27FC236}">
                <a16:creationId xmlns:a16="http://schemas.microsoft.com/office/drawing/2014/main" id="{A23C97CE-EDF5-4227-B13D-85FBF89DA047}"/>
              </a:ext>
            </a:extLst>
          </p:cNvPr>
          <p:cNvSpPr txBox="1"/>
          <p:nvPr/>
        </p:nvSpPr>
        <p:spPr>
          <a:xfrm rot="16200000">
            <a:off x="2221840" y="1195590"/>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100</a:t>
            </a:r>
          </a:p>
        </p:txBody>
      </p:sp>
      <p:sp>
        <p:nvSpPr>
          <p:cNvPr id="92" name="TextBox 91">
            <a:extLst>
              <a:ext uri="{FF2B5EF4-FFF2-40B4-BE49-F238E27FC236}">
                <a16:creationId xmlns:a16="http://schemas.microsoft.com/office/drawing/2014/main" id="{8558FD03-3384-4F14-A8F7-46729CC51AF0}"/>
              </a:ext>
            </a:extLst>
          </p:cNvPr>
          <p:cNvSpPr txBox="1"/>
          <p:nvPr/>
        </p:nvSpPr>
        <p:spPr>
          <a:xfrm rot="16200000">
            <a:off x="4187594" y="1186699"/>
            <a:ext cx="488419"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200</a:t>
            </a:r>
          </a:p>
        </p:txBody>
      </p:sp>
      <p:sp>
        <p:nvSpPr>
          <p:cNvPr id="93" name="TextBox 92">
            <a:extLst>
              <a:ext uri="{FF2B5EF4-FFF2-40B4-BE49-F238E27FC236}">
                <a16:creationId xmlns:a16="http://schemas.microsoft.com/office/drawing/2014/main" id="{7C0C0FD0-BEE2-499D-9D6D-3341D186CF3D}"/>
              </a:ext>
            </a:extLst>
          </p:cNvPr>
          <p:cNvSpPr txBox="1"/>
          <p:nvPr/>
        </p:nvSpPr>
        <p:spPr>
          <a:xfrm rot="16200000">
            <a:off x="6217196" y="1184558"/>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300</a:t>
            </a:r>
          </a:p>
        </p:txBody>
      </p:sp>
      <p:sp>
        <p:nvSpPr>
          <p:cNvPr id="94" name="TextBox 93">
            <a:extLst>
              <a:ext uri="{FF2B5EF4-FFF2-40B4-BE49-F238E27FC236}">
                <a16:creationId xmlns:a16="http://schemas.microsoft.com/office/drawing/2014/main" id="{A454204C-F350-4996-9EFE-480AE969E2D6}"/>
              </a:ext>
            </a:extLst>
          </p:cNvPr>
          <p:cNvSpPr txBox="1"/>
          <p:nvPr/>
        </p:nvSpPr>
        <p:spPr>
          <a:xfrm rot="16200000">
            <a:off x="8246009" y="1171646"/>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400</a:t>
            </a:r>
          </a:p>
        </p:txBody>
      </p:sp>
      <p:sp>
        <p:nvSpPr>
          <p:cNvPr id="116" name="TextBox 115">
            <a:extLst>
              <a:ext uri="{FF2B5EF4-FFF2-40B4-BE49-F238E27FC236}">
                <a16:creationId xmlns:a16="http://schemas.microsoft.com/office/drawing/2014/main" id="{144D984C-0593-4D1D-8AFC-6DDA1624FC49}"/>
              </a:ext>
            </a:extLst>
          </p:cNvPr>
          <p:cNvSpPr txBox="1"/>
          <p:nvPr/>
        </p:nvSpPr>
        <p:spPr>
          <a:xfrm rot="16200000">
            <a:off x="10306720" y="1074665"/>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500</a:t>
            </a:r>
          </a:p>
        </p:txBody>
      </p:sp>
      <p:sp>
        <p:nvSpPr>
          <p:cNvPr id="117" name="TextBox 116">
            <a:extLst>
              <a:ext uri="{FF2B5EF4-FFF2-40B4-BE49-F238E27FC236}">
                <a16:creationId xmlns:a16="http://schemas.microsoft.com/office/drawing/2014/main" id="{8B6CC5B9-50DE-424A-86A2-51AD069E73D2}"/>
              </a:ext>
            </a:extLst>
          </p:cNvPr>
          <p:cNvSpPr txBox="1"/>
          <p:nvPr/>
        </p:nvSpPr>
        <p:spPr>
          <a:xfrm>
            <a:off x="3922191" y="5240129"/>
            <a:ext cx="4166221"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NAHOR-------------------205 YEARS</a:t>
            </a:r>
          </a:p>
        </p:txBody>
      </p:sp>
      <p:sp>
        <p:nvSpPr>
          <p:cNvPr id="72" name="TextBox 71">
            <a:extLst>
              <a:ext uri="{FF2B5EF4-FFF2-40B4-BE49-F238E27FC236}">
                <a16:creationId xmlns:a16="http://schemas.microsoft.com/office/drawing/2014/main" id="{BB32E386-78C2-4E23-AD37-BEA94B2F78D1}"/>
              </a:ext>
            </a:extLst>
          </p:cNvPr>
          <p:cNvSpPr txBox="1"/>
          <p:nvPr/>
        </p:nvSpPr>
        <p:spPr>
          <a:xfrm>
            <a:off x="3535354" y="3921793"/>
            <a:ext cx="7070708" cy="307777"/>
          </a:xfrm>
          <a:prstGeom prst="rect">
            <a:avLst/>
          </a:prstGeom>
          <a:noFill/>
        </p:spPr>
        <p:txBody>
          <a:bodyPr wrap="square">
            <a:spAutoFit/>
          </a:bodyPr>
          <a:lstStyle/>
          <a:p>
            <a:pPr algn="ctr"/>
            <a:r>
              <a:rPr lang="en-US" b="1" dirty="0"/>
              <a:t>30</a:t>
            </a:r>
          </a:p>
        </p:txBody>
      </p:sp>
      <p:sp>
        <p:nvSpPr>
          <p:cNvPr id="38" name="Google Shape;86;p14">
            <a:extLst>
              <a:ext uri="{FF2B5EF4-FFF2-40B4-BE49-F238E27FC236}">
                <a16:creationId xmlns:a16="http://schemas.microsoft.com/office/drawing/2014/main" id="{825AA127-2F56-4398-811C-CB1B08614E4A}"/>
              </a:ext>
            </a:extLst>
          </p:cNvPr>
          <p:cNvSpPr txBox="1">
            <a:spLocks/>
          </p:cNvSpPr>
          <p:nvPr/>
        </p:nvSpPr>
        <p:spPr>
          <a:xfrm>
            <a:off x="2979174" y="299702"/>
            <a:ext cx="8843614" cy="1480767"/>
          </a:xfrm>
          <a:prstGeom prst="rect">
            <a:avLst/>
          </a:prstGeom>
          <a:noFill/>
          <a:ln>
            <a:noFill/>
          </a:ln>
        </p:spPr>
        <p:txBody>
          <a:bodyPr spcFirstLastPara="1" wrap="square" lIns="91425" tIns="45700" rIns="91425" bIns="45700" anchor="ctr" anchorCtr="0"/>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4400"/>
              <a:buFont typeface="Cambria"/>
              <a:buNone/>
              <a:defRPr sz="4400" b="1" i="0" u="none" strike="noStrike" cap="none">
                <a:solidFill>
                  <a:schemeClr val="lt1"/>
                </a:solidFill>
                <a:latin typeface="Cambria"/>
                <a:ea typeface="Cambria"/>
                <a:cs typeface="Cambria"/>
                <a:sym typeface="Cambr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r>
              <a:rPr lang="en-US">
                <a:solidFill>
                  <a:srgbClr val="FFFF00"/>
                </a:solidFill>
                <a:latin typeface="Cambria" panose="02040503050406030204" pitchFamily="18" charset="0"/>
                <a:ea typeface="Cambria" panose="02040503050406030204" pitchFamily="18" charset="0"/>
                <a:cs typeface="Calibri" panose="020F0502020204030204" pitchFamily="34" charset="0"/>
              </a:rPr>
              <a:t>Genesis—Chapter Twelve</a:t>
            </a:r>
            <a:endParaRPr lang="en-US"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9" name="TextBox 38">
            <a:extLst>
              <a:ext uri="{FF2B5EF4-FFF2-40B4-BE49-F238E27FC236}">
                <a16:creationId xmlns:a16="http://schemas.microsoft.com/office/drawing/2014/main" id="{A0553B2C-2F55-4A57-8D12-6C8A3818E4F5}"/>
              </a:ext>
            </a:extLst>
          </p:cNvPr>
          <p:cNvSpPr txBox="1"/>
          <p:nvPr/>
        </p:nvSpPr>
        <p:spPr>
          <a:xfrm>
            <a:off x="618477" y="1620675"/>
            <a:ext cx="10955045" cy="1184940"/>
          </a:xfrm>
          <a:prstGeom prst="rect">
            <a:avLst/>
          </a:prstGeom>
          <a:noFill/>
        </p:spPr>
        <p:txBody>
          <a:bodyPr wrap="square" rtlCol="0">
            <a:spAutoFit/>
          </a:bodyPr>
          <a:lstStyle/>
          <a:p>
            <a:pPr marL="285750" indent="-285750">
              <a:spcAft>
                <a:spcPts val="1800"/>
              </a:spcAft>
              <a:buClr>
                <a:schemeClr val="bg1"/>
              </a:buClr>
              <a:buFont typeface="Arial" panose="020B0604020202020204" pitchFamily="34" charset="0"/>
              <a:buChar char="•"/>
            </a:pPr>
            <a:r>
              <a:rPr lang="en-US" sz="2800" b="1" dirty="0">
                <a:solidFill>
                  <a:schemeClr val="bg1"/>
                </a:solidFill>
              </a:rPr>
              <a:t>Abraham is the central figure of the Old Testament</a:t>
            </a:r>
          </a:p>
          <a:p>
            <a:pPr marL="285750" indent="-285750">
              <a:spcAft>
                <a:spcPts val="1800"/>
              </a:spcAft>
              <a:buClr>
                <a:schemeClr val="bg1"/>
              </a:buClr>
              <a:buFont typeface="Arial" panose="020B0604020202020204" pitchFamily="34" charset="0"/>
              <a:buChar char="•"/>
            </a:pPr>
            <a:r>
              <a:rPr lang="en-US" sz="2800" b="1" dirty="0">
                <a:solidFill>
                  <a:schemeClr val="bg1"/>
                </a:solidFill>
              </a:rPr>
              <a:t>Mentioned 312 in Bible (in 17 O.T. books and 11 N.T. </a:t>
            </a:r>
            <a:r>
              <a:rPr lang="en-US" sz="2800" b="1">
                <a:solidFill>
                  <a:schemeClr val="bg1"/>
                </a:solidFill>
              </a:rPr>
              <a:t>books)</a:t>
            </a:r>
            <a:endParaRPr lang="en-US" sz="2800" b="1" dirty="0">
              <a:solidFill>
                <a:schemeClr val="bg1"/>
              </a:solidFill>
            </a:endParaRPr>
          </a:p>
        </p:txBody>
      </p:sp>
      <p:sp>
        <p:nvSpPr>
          <p:cNvPr id="40" name="Rectangle 39">
            <a:extLst>
              <a:ext uri="{FF2B5EF4-FFF2-40B4-BE49-F238E27FC236}">
                <a16:creationId xmlns:a16="http://schemas.microsoft.com/office/drawing/2014/main" id="{51F4DA96-269C-40E5-9796-49DC625BE0BA}"/>
              </a:ext>
            </a:extLst>
          </p:cNvPr>
          <p:cNvSpPr/>
          <p:nvPr/>
        </p:nvSpPr>
        <p:spPr>
          <a:xfrm>
            <a:off x="106218" y="137535"/>
            <a:ext cx="11979564" cy="6582929"/>
          </a:xfrm>
          <a:prstGeom prst="rect">
            <a:avLst/>
          </a:prstGeom>
          <a:solidFill>
            <a:schemeClr val="tx1"/>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1" name="Straight Connector 40">
            <a:extLst>
              <a:ext uri="{FF2B5EF4-FFF2-40B4-BE49-F238E27FC236}">
                <a16:creationId xmlns:a16="http://schemas.microsoft.com/office/drawing/2014/main" id="{5AC80841-F7CB-4DF8-BE21-DF551A636EC6}"/>
              </a:ext>
            </a:extLst>
          </p:cNvPr>
          <p:cNvCxnSpPr>
            <a:cxnSpLocks/>
          </p:cNvCxnSpPr>
          <p:nvPr/>
        </p:nvCxnSpPr>
        <p:spPr>
          <a:xfrm flipV="1">
            <a:off x="1305254" y="-707128"/>
            <a:ext cx="0" cy="70339"/>
          </a:xfrm>
          <a:prstGeom prst="line">
            <a:avLst/>
          </a:prstGeom>
        </p:spPr>
        <p:style>
          <a:lnRef idx="1">
            <a:schemeClr val="accent1"/>
          </a:lnRef>
          <a:fillRef idx="0">
            <a:schemeClr val="accent1"/>
          </a:fillRef>
          <a:effectRef idx="0">
            <a:schemeClr val="accent1"/>
          </a:effectRef>
          <a:fontRef idx="minor">
            <a:schemeClr val="tx1"/>
          </a:fontRef>
        </p:style>
      </p:cxnSp>
      <p:pic>
        <p:nvPicPr>
          <p:cNvPr id="44" name="Picture 25" descr="312X_Abe's Journeys_Ur.jpg">
            <a:extLst>
              <a:ext uri="{FF2B5EF4-FFF2-40B4-BE49-F238E27FC236}">
                <a16:creationId xmlns:a16="http://schemas.microsoft.com/office/drawing/2014/main" id="{4C002044-7838-4E05-A14B-92B716916CD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3897" y="258622"/>
            <a:ext cx="10629522" cy="637771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
        <p:nvSpPr>
          <p:cNvPr id="47" name="Freeform: Shape 46">
            <a:extLst>
              <a:ext uri="{FF2B5EF4-FFF2-40B4-BE49-F238E27FC236}">
                <a16:creationId xmlns:a16="http://schemas.microsoft.com/office/drawing/2014/main" id="{18481BDC-DD67-44E3-A6FD-F2ADDE20697A}"/>
              </a:ext>
            </a:extLst>
          </p:cNvPr>
          <p:cNvSpPr/>
          <p:nvPr/>
        </p:nvSpPr>
        <p:spPr>
          <a:xfrm>
            <a:off x="2749286" y="1868451"/>
            <a:ext cx="2780145" cy="2937198"/>
          </a:xfrm>
          <a:custGeom>
            <a:avLst/>
            <a:gdLst>
              <a:gd name="connsiteX0" fmla="*/ 2780145 w 2780145"/>
              <a:gd name="connsiteY0" fmla="*/ 0 h 2937198"/>
              <a:gd name="connsiteX1" fmla="*/ 2752436 w 2780145"/>
              <a:gd name="connsiteY1" fmla="*/ 46182 h 2937198"/>
              <a:gd name="connsiteX2" fmla="*/ 2743200 w 2780145"/>
              <a:gd name="connsiteY2" fmla="*/ 73891 h 2937198"/>
              <a:gd name="connsiteX3" fmla="*/ 2660073 w 2780145"/>
              <a:gd name="connsiteY3" fmla="*/ 120073 h 2937198"/>
              <a:gd name="connsiteX4" fmla="*/ 2632363 w 2780145"/>
              <a:gd name="connsiteY4" fmla="*/ 147782 h 2937198"/>
              <a:gd name="connsiteX5" fmla="*/ 2576945 w 2780145"/>
              <a:gd name="connsiteY5" fmla="*/ 166254 h 2937198"/>
              <a:gd name="connsiteX6" fmla="*/ 2549236 w 2780145"/>
              <a:gd name="connsiteY6" fmla="*/ 184727 h 2937198"/>
              <a:gd name="connsiteX7" fmla="*/ 2521527 w 2780145"/>
              <a:gd name="connsiteY7" fmla="*/ 193963 h 2937198"/>
              <a:gd name="connsiteX8" fmla="*/ 2503054 w 2780145"/>
              <a:gd name="connsiteY8" fmla="*/ 221673 h 2937198"/>
              <a:gd name="connsiteX9" fmla="*/ 2475345 w 2780145"/>
              <a:gd name="connsiteY9" fmla="*/ 230909 h 2937198"/>
              <a:gd name="connsiteX10" fmla="*/ 2438400 w 2780145"/>
              <a:gd name="connsiteY10" fmla="*/ 249382 h 2937198"/>
              <a:gd name="connsiteX11" fmla="*/ 2373745 w 2780145"/>
              <a:gd name="connsiteY11" fmla="*/ 267854 h 2937198"/>
              <a:gd name="connsiteX12" fmla="*/ 2318327 w 2780145"/>
              <a:gd name="connsiteY12" fmla="*/ 286327 h 2937198"/>
              <a:gd name="connsiteX13" fmla="*/ 2152073 w 2780145"/>
              <a:gd name="connsiteY13" fmla="*/ 295563 h 2937198"/>
              <a:gd name="connsiteX14" fmla="*/ 2004291 w 2780145"/>
              <a:gd name="connsiteY14" fmla="*/ 332509 h 2937198"/>
              <a:gd name="connsiteX15" fmla="*/ 1939636 w 2780145"/>
              <a:gd name="connsiteY15" fmla="*/ 415636 h 2937198"/>
              <a:gd name="connsiteX16" fmla="*/ 1819563 w 2780145"/>
              <a:gd name="connsiteY16" fmla="*/ 526473 h 2937198"/>
              <a:gd name="connsiteX17" fmla="*/ 1791854 w 2780145"/>
              <a:gd name="connsiteY17" fmla="*/ 554182 h 2937198"/>
              <a:gd name="connsiteX18" fmla="*/ 1764145 w 2780145"/>
              <a:gd name="connsiteY18" fmla="*/ 572654 h 2937198"/>
              <a:gd name="connsiteX19" fmla="*/ 1717963 w 2780145"/>
              <a:gd name="connsiteY19" fmla="*/ 628073 h 2937198"/>
              <a:gd name="connsiteX20" fmla="*/ 1653309 w 2780145"/>
              <a:gd name="connsiteY20" fmla="*/ 674254 h 2937198"/>
              <a:gd name="connsiteX21" fmla="*/ 1644073 w 2780145"/>
              <a:gd name="connsiteY21" fmla="*/ 701963 h 2937198"/>
              <a:gd name="connsiteX22" fmla="*/ 1607127 w 2780145"/>
              <a:gd name="connsiteY22" fmla="*/ 738909 h 2937198"/>
              <a:gd name="connsiteX23" fmla="*/ 1579418 w 2780145"/>
              <a:gd name="connsiteY23" fmla="*/ 775854 h 2937198"/>
              <a:gd name="connsiteX24" fmla="*/ 1570182 w 2780145"/>
              <a:gd name="connsiteY24" fmla="*/ 803563 h 2937198"/>
              <a:gd name="connsiteX25" fmla="*/ 1533236 w 2780145"/>
              <a:gd name="connsiteY25" fmla="*/ 858982 h 2937198"/>
              <a:gd name="connsiteX26" fmla="*/ 1505527 w 2780145"/>
              <a:gd name="connsiteY26" fmla="*/ 914400 h 2937198"/>
              <a:gd name="connsiteX27" fmla="*/ 1477818 w 2780145"/>
              <a:gd name="connsiteY27" fmla="*/ 923636 h 2937198"/>
              <a:gd name="connsiteX28" fmla="*/ 1422400 w 2780145"/>
              <a:gd name="connsiteY28" fmla="*/ 960582 h 2937198"/>
              <a:gd name="connsiteX29" fmla="*/ 1376218 w 2780145"/>
              <a:gd name="connsiteY29" fmla="*/ 997527 h 2937198"/>
              <a:gd name="connsiteX30" fmla="*/ 1200727 w 2780145"/>
              <a:gd name="connsiteY30" fmla="*/ 1099127 h 2937198"/>
              <a:gd name="connsiteX31" fmla="*/ 1126836 w 2780145"/>
              <a:gd name="connsiteY31" fmla="*/ 1136073 h 2937198"/>
              <a:gd name="connsiteX32" fmla="*/ 1089891 w 2780145"/>
              <a:gd name="connsiteY32" fmla="*/ 1163782 h 2937198"/>
              <a:gd name="connsiteX33" fmla="*/ 1034473 w 2780145"/>
              <a:gd name="connsiteY33" fmla="*/ 1200727 h 2937198"/>
              <a:gd name="connsiteX34" fmla="*/ 979054 w 2780145"/>
              <a:gd name="connsiteY34" fmla="*/ 1246909 h 2937198"/>
              <a:gd name="connsiteX35" fmla="*/ 951345 w 2780145"/>
              <a:gd name="connsiteY35" fmla="*/ 1256145 h 2937198"/>
              <a:gd name="connsiteX36" fmla="*/ 914400 w 2780145"/>
              <a:gd name="connsiteY36" fmla="*/ 1283854 h 2937198"/>
              <a:gd name="connsiteX37" fmla="*/ 895927 w 2780145"/>
              <a:gd name="connsiteY37" fmla="*/ 1311563 h 2937198"/>
              <a:gd name="connsiteX38" fmla="*/ 868218 w 2780145"/>
              <a:gd name="connsiteY38" fmla="*/ 1348509 h 2937198"/>
              <a:gd name="connsiteX39" fmla="*/ 858982 w 2780145"/>
              <a:gd name="connsiteY39" fmla="*/ 1394691 h 2937198"/>
              <a:gd name="connsiteX40" fmla="*/ 849745 w 2780145"/>
              <a:gd name="connsiteY40" fmla="*/ 1422400 h 2937198"/>
              <a:gd name="connsiteX41" fmla="*/ 840509 w 2780145"/>
              <a:gd name="connsiteY41" fmla="*/ 1459345 h 2937198"/>
              <a:gd name="connsiteX42" fmla="*/ 822036 w 2780145"/>
              <a:gd name="connsiteY42" fmla="*/ 1524000 h 2937198"/>
              <a:gd name="connsiteX43" fmla="*/ 812800 w 2780145"/>
              <a:gd name="connsiteY43" fmla="*/ 1671782 h 2937198"/>
              <a:gd name="connsiteX44" fmla="*/ 803563 w 2780145"/>
              <a:gd name="connsiteY44" fmla="*/ 1699491 h 2937198"/>
              <a:gd name="connsiteX45" fmla="*/ 785091 w 2780145"/>
              <a:gd name="connsiteY45" fmla="*/ 1782618 h 2937198"/>
              <a:gd name="connsiteX46" fmla="*/ 757382 w 2780145"/>
              <a:gd name="connsiteY46" fmla="*/ 1921163 h 2937198"/>
              <a:gd name="connsiteX47" fmla="*/ 729673 w 2780145"/>
              <a:gd name="connsiteY47" fmla="*/ 1939636 h 2937198"/>
              <a:gd name="connsiteX48" fmla="*/ 711200 w 2780145"/>
              <a:gd name="connsiteY48" fmla="*/ 1967345 h 2937198"/>
              <a:gd name="connsiteX49" fmla="*/ 665018 w 2780145"/>
              <a:gd name="connsiteY49" fmla="*/ 2032000 h 2937198"/>
              <a:gd name="connsiteX50" fmla="*/ 646545 w 2780145"/>
              <a:gd name="connsiteY50" fmla="*/ 2105891 h 2937198"/>
              <a:gd name="connsiteX51" fmla="*/ 609600 w 2780145"/>
              <a:gd name="connsiteY51" fmla="*/ 2161309 h 2937198"/>
              <a:gd name="connsiteX52" fmla="*/ 572654 w 2780145"/>
              <a:gd name="connsiteY52" fmla="*/ 2216727 h 2937198"/>
              <a:gd name="connsiteX53" fmla="*/ 544945 w 2780145"/>
              <a:gd name="connsiteY53" fmla="*/ 2281382 h 2937198"/>
              <a:gd name="connsiteX54" fmla="*/ 526473 w 2780145"/>
              <a:gd name="connsiteY54" fmla="*/ 2336800 h 2937198"/>
              <a:gd name="connsiteX55" fmla="*/ 508000 w 2780145"/>
              <a:gd name="connsiteY55" fmla="*/ 2364509 h 2937198"/>
              <a:gd name="connsiteX56" fmla="*/ 498763 w 2780145"/>
              <a:gd name="connsiteY56" fmla="*/ 2392218 h 2937198"/>
              <a:gd name="connsiteX57" fmla="*/ 480291 w 2780145"/>
              <a:gd name="connsiteY57" fmla="*/ 2419927 h 2937198"/>
              <a:gd name="connsiteX58" fmla="*/ 452582 w 2780145"/>
              <a:gd name="connsiteY58" fmla="*/ 2484582 h 2937198"/>
              <a:gd name="connsiteX59" fmla="*/ 424873 w 2780145"/>
              <a:gd name="connsiteY59" fmla="*/ 2503054 h 2937198"/>
              <a:gd name="connsiteX60" fmla="*/ 387927 w 2780145"/>
              <a:gd name="connsiteY60" fmla="*/ 2558473 h 2937198"/>
              <a:gd name="connsiteX61" fmla="*/ 369454 w 2780145"/>
              <a:gd name="connsiteY61" fmla="*/ 2586182 h 2937198"/>
              <a:gd name="connsiteX62" fmla="*/ 304800 w 2780145"/>
              <a:gd name="connsiteY62" fmla="*/ 2613891 h 2937198"/>
              <a:gd name="connsiteX63" fmla="*/ 277091 w 2780145"/>
              <a:gd name="connsiteY63" fmla="*/ 2623127 h 2937198"/>
              <a:gd name="connsiteX64" fmla="*/ 221673 w 2780145"/>
              <a:gd name="connsiteY64" fmla="*/ 2660073 h 2937198"/>
              <a:gd name="connsiteX65" fmla="*/ 184727 w 2780145"/>
              <a:gd name="connsiteY65" fmla="*/ 2706254 h 2937198"/>
              <a:gd name="connsiteX66" fmla="*/ 157018 w 2780145"/>
              <a:gd name="connsiteY66" fmla="*/ 2780145 h 2937198"/>
              <a:gd name="connsiteX67" fmla="*/ 110836 w 2780145"/>
              <a:gd name="connsiteY67" fmla="*/ 2854036 h 2937198"/>
              <a:gd name="connsiteX68" fmla="*/ 64654 w 2780145"/>
              <a:gd name="connsiteY68" fmla="*/ 2909454 h 2937198"/>
              <a:gd name="connsiteX69" fmla="*/ 36945 w 2780145"/>
              <a:gd name="connsiteY69" fmla="*/ 2918691 h 2937198"/>
              <a:gd name="connsiteX70" fmla="*/ 0 w 2780145"/>
              <a:gd name="connsiteY70" fmla="*/ 2937163 h 2937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2780145" h="2937198">
                <a:moveTo>
                  <a:pt x="2780145" y="0"/>
                </a:moveTo>
                <a:cubicBezTo>
                  <a:pt x="2770909" y="15394"/>
                  <a:pt x="2760464" y="30125"/>
                  <a:pt x="2752436" y="46182"/>
                </a:cubicBezTo>
                <a:cubicBezTo>
                  <a:pt x="2748082" y="54890"/>
                  <a:pt x="2750084" y="67007"/>
                  <a:pt x="2743200" y="73891"/>
                </a:cubicBezTo>
                <a:cubicBezTo>
                  <a:pt x="2711442" y="105649"/>
                  <a:pt x="2694916" y="108458"/>
                  <a:pt x="2660073" y="120073"/>
                </a:cubicBezTo>
                <a:cubicBezTo>
                  <a:pt x="2650836" y="129309"/>
                  <a:pt x="2643782" y="141438"/>
                  <a:pt x="2632363" y="147782"/>
                </a:cubicBezTo>
                <a:cubicBezTo>
                  <a:pt x="2615341" y="157238"/>
                  <a:pt x="2576945" y="166254"/>
                  <a:pt x="2576945" y="166254"/>
                </a:cubicBezTo>
                <a:cubicBezTo>
                  <a:pt x="2567709" y="172412"/>
                  <a:pt x="2559165" y="179763"/>
                  <a:pt x="2549236" y="184727"/>
                </a:cubicBezTo>
                <a:cubicBezTo>
                  <a:pt x="2540528" y="189081"/>
                  <a:pt x="2529129" y="187881"/>
                  <a:pt x="2521527" y="193963"/>
                </a:cubicBezTo>
                <a:cubicBezTo>
                  <a:pt x="2512859" y="200898"/>
                  <a:pt x="2511722" y="214738"/>
                  <a:pt x="2503054" y="221673"/>
                </a:cubicBezTo>
                <a:cubicBezTo>
                  <a:pt x="2495452" y="227755"/>
                  <a:pt x="2484294" y="227074"/>
                  <a:pt x="2475345" y="230909"/>
                </a:cubicBezTo>
                <a:cubicBezTo>
                  <a:pt x="2462690" y="236333"/>
                  <a:pt x="2451055" y="243958"/>
                  <a:pt x="2438400" y="249382"/>
                </a:cubicBezTo>
                <a:cubicBezTo>
                  <a:pt x="2414258" y="259729"/>
                  <a:pt x="2399783" y="260043"/>
                  <a:pt x="2373745" y="267854"/>
                </a:cubicBezTo>
                <a:cubicBezTo>
                  <a:pt x="2355094" y="273449"/>
                  <a:pt x="2337769" y="285247"/>
                  <a:pt x="2318327" y="286327"/>
                </a:cubicBezTo>
                <a:lnTo>
                  <a:pt x="2152073" y="295563"/>
                </a:lnTo>
                <a:cubicBezTo>
                  <a:pt x="2102812" y="307878"/>
                  <a:pt x="2048495" y="307524"/>
                  <a:pt x="2004291" y="332509"/>
                </a:cubicBezTo>
                <a:cubicBezTo>
                  <a:pt x="1973731" y="349782"/>
                  <a:pt x="1962861" y="389314"/>
                  <a:pt x="1939636" y="415636"/>
                </a:cubicBezTo>
                <a:cubicBezTo>
                  <a:pt x="1859495" y="506462"/>
                  <a:pt x="1888592" y="466072"/>
                  <a:pt x="1819563" y="526473"/>
                </a:cubicBezTo>
                <a:cubicBezTo>
                  <a:pt x="1809733" y="535075"/>
                  <a:pt x="1801889" y="545820"/>
                  <a:pt x="1791854" y="554182"/>
                </a:cubicBezTo>
                <a:cubicBezTo>
                  <a:pt x="1783326" y="561288"/>
                  <a:pt x="1772673" y="565548"/>
                  <a:pt x="1764145" y="572654"/>
                </a:cubicBezTo>
                <a:cubicBezTo>
                  <a:pt x="1673370" y="648299"/>
                  <a:pt x="1790608" y="555427"/>
                  <a:pt x="1717963" y="628073"/>
                </a:cubicBezTo>
                <a:cubicBezTo>
                  <a:pt x="1706504" y="639532"/>
                  <a:pt x="1669045" y="663764"/>
                  <a:pt x="1653309" y="674254"/>
                </a:cubicBezTo>
                <a:cubicBezTo>
                  <a:pt x="1650230" y="683490"/>
                  <a:pt x="1649732" y="694041"/>
                  <a:pt x="1644073" y="701963"/>
                </a:cubicBezTo>
                <a:cubicBezTo>
                  <a:pt x="1633950" y="716135"/>
                  <a:pt x="1618596" y="725802"/>
                  <a:pt x="1607127" y="738909"/>
                </a:cubicBezTo>
                <a:cubicBezTo>
                  <a:pt x="1596990" y="750494"/>
                  <a:pt x="1588654" y="763539"/>
                  <a:pt x="1579418" y="775854"/>
                </a:cubicBezTo>
                <a:cubicBezTo>
                  <a:pt x="1576339" y="785090"/>
                  <a:pt x="1574910" y="795052"/>
                  <a:pt x="1570182" y="803563"/>
                </a:cubicBezTo>
                <a:cubicBezTo>
                  <a:pt x="1559400" y="822971"/>
                  <a:pt x="1533236" y="858982"/>
                  <a:pt x="1533236" y="858982"/>
                </a:cubicBezTo>
                <a:cubicBezTo>
                  <a:pt x="1527151" y="877236"/>
                  <a:pt x="1521805" y="901378"/>
                  <a:pt x="1505527" y="914400"/>
                </a:cubicBezTo>
                <a:cubicBezTo>
                  <a:pt x="1497924" y="920482"/>
                  <a:pt x="1487054" y="920557"/>
                  <a:pt x="1477818" y="923636"/>
                </a:cubicBezTo>
                <a:cubicBezTo>
                  <a:pt x="1459345" y="935951"/>
                  <a:pt x="1440355" y="947524"/>
                  <a:pt x="1422400" y="960582"/>
                </a:cubicBezTo>
                <a:cubicBezTo>
                  <a:pt x="1406457" y="972177"/>
                  <a:pt x="1392935" y="987079"/>
                  <a:pt x="1376218" y="997527"/>
                </a:cubicBezTo>
                <a:cubicBezTo>
                  <a:pt x="1318899" y="1033351"/>
                  <a:pt x="1254801" y="1058571"/>
                  <a:pt x="1200727" y="1099127"/>
                </a:cubicBezTo>
                <a:cubicBezTo>
                  <a:pt x="1153627" y="1134453"/>
                  <a:pt x="1178716" y="1123102"/>
                  <a:pt x="1126836" y="1136073"/>
                </a:cubicBezTo>
                <a:cubicBezTo>
                  <a:pt x="1114521" y="1145309"/>
                  <a:pt x="1102502" y="1154954"/>
                  <a:pt x="1089891" y="1163782"/>
                </a:cubicBezTo>
                <a:cubicBezTo>
                  <a:pt x="1071703" y="1176514"/>
                  <a:pt x="1050172" y="1185029"/>
                  <a:pt x="1034473" y="1200727"/>
                </a:cubicBezTo>
                <a:cubicBezTo>
                  <a:pt x="1014047" y="1221152"/>
                  <a:pt x="1004770" y="1234051"/>
                  <a:pt x="979054" y="1246909"/>
                </a:cubicBezTo>
                <a:cubicBezTo>
                  <a:pt x="970346" y="1251263"/>
                  <a:pt x="960581" y="1253066"/>
                  <a:pt x="951345" y="1256145"/>
                </a:cubicBezTo>
                <a:cubicBezTo>
                  <a:pt x="939030" y="1265381"/>
                  <a:pt x="925285" y="1272969"/>
                  <a:pt x="914400" y="1283854"/>
                </a:cubicBezTo>
                <a:cubicBezTo>
                  <a:pt x="906551" y="1291703"/>
                  <a:pt x="902379" y="1302530"/>
                  <a:pt x="895927" y="1311563"/>
                </a:cubicBezTo>
                <a:cubicBezTo>
                  <a:pt x="886979" y="1324090"/>
                  <a:pt x="877454" y="1336194"/>
                  <a:pt x="868218" y="1348509"/>
                </a:cubicBezTo>
                <a:cubicBezTo>
                  <a:pt x="865139" y="1363903"/>
                  <a:pt x="862790" y="1379461"/>
                  <a:pt x="858982" y="1394691"/>
                </a:cubicBezTo>
                <a:cubicBezTo>
                  <a:pt x="856621" y="1404136"/>
                  <a:pt x="852420" y="1413039"/>
                  <a:pt x="849745" y="1422400"/>
                </a:cubicBezTo>
                <a:cubicBezTo>
                  <a:pt x="846258" y="1434606"/>
                  <a:pt x="843996" y="1447139"/>
                  <a:pt x="840509" y="1459345"/>
                </a:cubicBezTo>
                <a:cubicBezTo>
                  <a:pt x="814000" y="1552129"/>
                  <a:pt x="850922" y="1408461"/>
                  <a:pt x="822036" y="1524000"/>
                </a:cubicBezTo>
                <a:cubicBezTo>
                  <a:pt x="818957" y="1573261"/>
                  <a:pt x="817967" y="1622696"/>
                  <a:pt x="812800" y="1671782"/>
                </a:cubicBezTo>
                <a:cubicBezTo>
                  <a:pt x="811781" y="1681465"/>
                  <a:pt x="805675" y="1689987"/>
                  <a:pt x="803563" y="1699491"/>
                </a:cubicBezTo>
                <a:cubicBezTo>
                  <a:pt x="781886" y="1797034"/>
                  <a:pt x="805884" y="1720236"/>
                  <a:pt x="785091" y="1782618"/>
                </a:cubicBezTo>
                <a:cubicBezTo>
                  <a:pt x="780859" y="1833399"/>
                  <a:pt x="794643" y="1883901"/>
                  <a:pt x="757382" y="1921163"/>
                </a:cubicBezTo>
                <a:cubicBezTo>
                  <a:pt x="749533" y="1929013"/>
                  <a:pt x="738909" y="1933478"/>
                  <a:pt x="729673" y="1939636"/>
                </a:cubicBezTo>
                <a:cubicBezTo>
                  <a:pt x="723515" y="1948872"/>
                  <a:pt x="717652" y="1958312"/>
                  <a:pt x="711200" y="1967345"/>
                </a:cubicBezTo>
                <a:cubicBezTo>
                  <a:pt x="653917" y="2047541"/>
                  <a:pt x="708553" y="1966698"/>
                  <a:pt x="665018" y="2032000"/>
                </a:cubicBezTo>
                <a:cubicBezTo>
                  <a:pt x="662458" y="2044801"/>
                  <a:pt x="655422" y="2089912"/>
                  <a:pt x="646545" y="2105891"/>
                </a:cubicBezTo>
                <a:cubicBezTo>
                  <a:pt x="635763" y="2125298"/>
                  <a:pt x="616621" y="2140247"/>
                  <a:pt x="609600" y="2161309"/>
                </a:cubicBezTo>
                <a:cubicBezTo>
                  <a:pt x="596232" y="2201410"/>
                  <a:pt x="607247" y="2182134"/>
                  <a:pt x="572654" y="2216727"/>
                </a:cubicBezTo>
                <a:cubicBezTo>
                  <a:pt x="542924" y="2305920"/>
                  <a:pt x="590598" y="2167248"/>
                  <a:pt x="544945" y="2281382"/>
                </a:cubicBezTo>
                <a:cubicBezTo>
                  <a:pt x="537713" y="2299461"/>
                  <a:pt x="537274" y="2320599"/>
                  <a:pt x="526473" y="2336800"/>
                </a:cubicBezTo>
                <a:cubicBezTo>
                  <a:pt x="520315" y="2346036"/>
                  <a:pt x="512965" y="2354580"/>
                  <a:pt x="508000" y="2364509"/>
                </a:cubicBezTo>
                <a:cubicBezTo>
                  <a:pt x="503646" y="2373217"/>
                  <a:pt x="503117" y="2383510"/>
                  <a:pt x="498763" y="2392218"/>
                </a:cubicBezTo>
                <a:cubicBezTo>
                  <a:pt x="493799" y="2402147"/>
                  <a:pt x="485255" y="2409998"/>
                  <a:pt x="480291" y="2419927"/>
                </a:cubicBezTo>
                <a:cubicBezTo>
                  <a:pt x="465856" y="2448796"/>
                  <a:pt x="476601" y="2455759"/>
                  <a:pt x="452582" y="2484582"/>
                </a:cubicBezTo>
                <a:cubicBezTo>
                  <a:pt x="445476" y="2493110"/>
                  <a:pt x="434109" y="2496897"/>
                  <a:pt x="424873" y="2503054"/>
                </a:cubicBezTo>
                <a:cubicBezTo>
                  <a:pt x="408081" y="2570220"/>
                  <a:pt x="430451" y="2515949"/>
                  <a:pt x="387927" y="2558473"/>
                </a:cubicBezTo>
                <a:cubicBezTo>
                  <a:pt x="380078" y="2566322"/>
                  <a:pt x="377304" y="2578333"/>
                  <a:pt x="369454" y="2586182"/>
                </a:cubicBezTo>
                <a:cubicBezTo>
                  <a:pt x="346958" y="2608678"/>
                  <a:pt x="334474" y="2605412"/>
                  <a:pt x="304800" y="2613891"/>
                </a:cubicBezTo>
                <a:cubicBezTo>
                  <a:pt x="295439" y="2616566"/>
                  <a:pt x="286327" y="2620048"/>
                  <a:pt x="277091" y="2623127"/>
                </a:cubicBezTo>
                <a:cubicBezTo>
                  <a:pt x="258618" y="2635442"/>
                  <a:pt x="228694" y="2639011"/>
                  <a:pt x="221673" y="2660073"/>
                </a:cubicBezTo>
                <a:cubicBezTo>
                  <a:pt x="208925" y="2698313"/>
                  <a:pt x="220537" y="2682382"/>
                  <a:pt x="184727" y="2706254"/>
                </a:cubicBezTo>
                <a:cubicBezTo>
                  <a:pt x="162832" y="2815736"/>
                  <a:pt x="191611" y="2702311"/>
                  <a:pt x="157018" y="2780145"/>
                </a:cubicBezTo>
                <a:cubicBezTo>
                  <a:pt x="124621" y="2853036"/>
                  <a:pt x="160683" y="2820804"/>
                  <a:pt x="110836" y="2854036"/>
                </a:cubicBezTo>
                <a:cubicBezTo>
                  <a:pt x="97205" y="2874482"/>
                  <a:pt x="85989" y="2895230"/>
                  <a:pt x="64654" y="2909454"/>
                </a:cubicBezTo>
                <a:cubicBezTo>
                  <a:pt x="56553" y="2914855"/>
                  <a:pt x="45653" y="2914337"/>
                  <a:pt x="36945" y="2918691"/>
                </a:cubicBezTo>
                <a:cubicBezTo>
                  <a:pt x="-3414" y="2938871"/>
                  <a:pt x="23135" y="2937163"/>
                  <a:pt x="0" y="2937163"/>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solidFill>
                <a:srgbClr val="FF0000"/>
              </a:solidFill>
            </a:endParaRPr>
          </a:p>
        </p:txBody>
      </p:sp>
      <p:sp>
        <p:nvSpPr>
          <p:cNvPr id="8" name="Freeform: Shape 7">
            <a:extLst>
              <a:ext uri="{FF2B5EF4-FFF2-40B4-BE49-F238E27FC236}">
                <a16:creationId xmlns:a16="http://schemas.microsoft.com/office/drawing/2014/main" id="{41A2EA38-6A2A-4064-849C-FE1A206F23D9}"/>
              </a:ext>
            </a:extLst>
          </p:cNvPr>
          <p:cNvSpPr/>
          <p:nvPr/>
        </p:nvSpPr>
        <p:spPr>
          <a:xfrm>
            <a:off x="5538653" y="1867989"/>
            <a:ext cx="3931920" cy="4617720"/>
          </a:xfrm>
          <a:custGeom>
            <a:avLst/>
            <a:gdLst>
              <a:gd name="connsiteX0" fmla="*/ 0 w 3931920"/>
              <a:gd name="connsiteY0" fmla="*/ 0 h 4617720"/>
              <a:gd name="connsiteX1" fmla="*/ 26126 w 3931920"/>
              <a:gd name="connsiteY1" fmla="*/ 32657 h 4617720"/>
              <a:gd name="connsiteX2" fmla="*/ 52252 w 3931920"/>
              <a:gd name="connsiteY2" fmla="*/ 52251 h 4617720"/>
              <a:gd name="connsiteX3" fmla="*/ 71846 w 3931920"/>
              <a:gd name="connsiteY3" fmla="*/ 71845 h 4617720"/>
              <a:gd name="connsiteX4" fmla="*/ 97972 w 3931920"/>
              <a:gd name="connsiteY4" fmla="*/ 117565 h 4617720"/>
              <a:gd name="connsiteX5" fmla="*/ 104503 w 3931920"/>
              <a:gd name="connsiteY5" fmla="*/ 143691 h 4617720"/>
              <a:gd name="connsiteX6" fmla="*/ 117566 w 3931920"/>
              <a:gd name="connsiteY6" fmla="*/ 169817 h 4617720"/>
              <a:gd name="connsiteX7" fmla="*/ 130629 w 3931920"/>
              <a:gd name="connsiteY7" fmla="*/ 261257 h 4617720"/>
              <a:gd name="connsiteX8" fmla="*/ 156754 w 3931920"/>
              <a:gd name="connsiteY8" fmla="*/ 326571 h 4617720"/>
              <a:gd name="connsiteX9" fmla="*/ 163286 w 3931920"/>
              <a:gd name="connsiteY9" fmla="*/ 346165 h 4617720"/>
              <a:gd name="connsiteX10" fmla="*/ 195943 w 3931920"/>
              <a:gd name="connsiteY10" fmla="*/ 391885 h 4617720"/>
              <a:gd name="connsiteX11" fmla="*/ 215537 w 3931920"/>
              <a:gd name="connsiteY11" fmla="*/ 411480 h 4617720"/>
              <a:gd name="connsiteX12" fmla="*/ 261257 w 3931920"/>
              <a:gd name="connsiteY12" fmla="*/ 483325 h 4617720"/>
              <a:gd name="connsiteX13" fmla="*/ 287383 w 3931920"/>
              <a:gd name="connsiteY13" fmla="*/ 535577 h 4617720"/>
              <a:gd name="connsiteX14" fmla="*/ 306977 w 3931920"/>
              <a:gd name="connsiteY14" fmla="*/ 581297 h 4617720"/>
              <a:gd name="connsiteX15" fmla="*/ 313509 w 3931920"/>
              <a:gd name="connsiteY15" fmla="*/ 724988 h 4617720"/>
              <a:gd name="connsiteX16" fmla="*/ 346166 w 3931920"/>
              <a:gd name="connsiteY16" fmla="*/ 790302 h 4617720"/>
              <a:gd name="connsiteX17" fmla="*/ 378823 w 3931920"/>
              <a:gd name="connsiteY17" fmla="*/ 842554 h 4617720"/>
              <a:gd name="connsiteX18" fmla="*/ 404949 w 3931920"/>
              <a:gd name="connsiteY18" fmla="*/ 862148 h 4617720"/>
              <a:gd name="connsiteX19" fmla="*/ 424543 w 3931920"/>
              <a:gd name="connsiteY19" fmla="*/ 907868 h 4617720"/>
              <a:gd name="connsiteX20" fmla="*/ 450669 w 3931920"/>
              <a:gd name="connsiteY20" fmla="*/ 933994 h 4617720"/>
              <a:gd name="connsiteX21" fmla="*/ 463732 w 3931920"/>
              <a:gd name="connsiteY21" fmla="*/ 953588 h 4617720"/>
              <a:gd name="connsiteX22" fmla="*/ 489857 w 3931920"/>
              <a:gd name="connsiteY22" fmla="*/ 979714 h 4617720"/>
              <a:gd name="connsiteX23" fmla="*/ 496389 w 3931920"/>
              <a:gd name="connsiteY23" fmla="*/ 999308 h 4617720"/>
              <a:gd name="connsiteX24" fmla="*/ 529046 w 3931920"/>
              <a:gd name="connsiteY24" fmla="*/ 1045028 h 4617720"/>
              <a:gd name="connsiteX25" fmla="*/ 561703 w 3931920"/>
              <a:gd name="connsiteY25" fmla="*/ 1084217 h 4617720"/>
              <a:gd name="connsiteX26" fmla="*/ 581297 w 3931920"/>
              <a:gd name="connsiteY26" fmla="*/ 1123405 h 4617720"/>
              <a:gd name="connsiteX27" fmla="*/ 607423 w 3931920"/>
              <a:gd name="connsiteY27" fmla="*/ 1169125 h 4617720"/>
              <a:gd name="connsiteX28" fmla="*/ 613954 w 3931920"/>
              <a:gd name="connsiteY28" fmla="*/ 1195251 h 4617720"/>
              <a:gd name="connsiteX29" fmla="*/ 640080 w 3931920"/>
              <a:gd name="connsiteY29" fmla="*/ 1234440 h 4617720"/>
              <a:gd name="connsiteX30" fmla="*/ 659674 w 3931920"/>
              <a:gd name="connsiteY30" fmla="*/ 1312817 h 4617720"/>
              <a:gd name="connsiteX31" fmla="*/ 666206 w 3931920"/>
              <a:gd name="connsiteY31" fmla="*/ 1338942 h 4617720"/>
              <a:gd name="connsiteX32" fmla="*/ 692332 w 3931920"/>
              <a:gd name="connsiteY32" fmla="*/ 1378131 h 4617720"/>
              <a:gd name="connsiteX33" fmla="*/ 705394 w 3931920"/>
              <a:gd name="connsiteY33" fmla="*/ 1397725 h 4617720"/>
              <a:gd name="connsiteX34" fmla="*/ 711926 w 3931920"/>
              <a:gd name="connsiteY34" fmla="*/ 1417320 h 4617720"/>
              <a:gd name="connsiteX35" fmla="*/ 731520 w 3931920"/>
              <a:gd name="connsiteY35" fmla="*/ 1430382 h 4617720"/>
              <a:gd name="connsiteX36" fmla="*/ 751114 w 3931920"/>
              <a:gd name="connsiteY36" fmla="*/ 1449977 h 4617720"/>
              <a:gd name="connsiteX37" fmla="*/ 764177 w 3931920"/>
              <a:gd name="connsiteY37" fmla="*/ 1469571 h 4617720"/>
              <a:gd name="connsiteX38" fmla="*/ 822960 w 3931920"/>
              <a:gd name="connsiteY38" fmla="*/ 1515291 h 4617720"/>
              <a:gd name="connsiteX39" fmla="*/ 836023 w 3931920"/>
              <a:gd name="connsiteY39" fmla="*/ 1561011 h 4617720"/>
              <a:gd name="connsiteX40" fmla="*/ 855617 w 3931920"/>
              <a:gd name="connsiteY40" fmla="*/ 1587137 h 4617720"/>
              <a:gd name="connsiteX41" fmla="*/ 868680 w 3931920"/>
              <a:gd name="connsiteY41" fmla="*/ 1652451 h 4617720"/>
              <a:gd name="connsiteX42" fmla="*/ 875212 w 3931920"/>
              <a:gd name="connsiteY42" fmla="*/ 1678577 h 4617720"/>
              <a:gd name="connsiteX43" fmla="*/ 914400 w 3931920"/>
              <a:gd name="connsiteY43" fmla="*/ 1711234 h 4617720"/>
              <a:gd name="connsiteX44" fmla="*/ 947057 w 3931920"/>
              <a:gd name="connsiteY44" fmla="*/ 1750422 h 4617720"/>
              <a:gd name="connsiteX45" fmla="*/ 999309 w 3931920"/>
              <a:gd name="connsiteY45" fmla="*/ 1789611 h 4617720"/>
              <a:gd name="connsiteX46" fmla="*/ 1051560 w 3931920"/>
              <a:gd name="connsiteY46" fmla="*/ 1802674 h 4617720"/>
              <a:gd name="connsiteX47" fmla="*/ 1103812 w 3931920"/>
              <a:gd name="connsiteY47" fmla="*/ 1822268 h 4617720"/>
              <a:gd name="connsiteX48" fmla="*/ 1149532 w 3931920"/>
              <a:gd name="connsiteY48" fmla="*/ 1841862 h 4617720"/>
              <a:gd name="connsiteX49" fmla="*/ 1489166 w 3931920"/>
              <a:gd name="connsiteY49" fmla="*/ 1861457 h 4617720"/>
              <a:gd name="connsiteX50" fmla="*/ 1554480 w 3931920"/>
              <a:gd name="connsiteY50" fmla="*/ 1894114 h 4617720"/>
              <a:gd name="connsiteX51" fmla="*/ 1593669 w 3931920"/>
              <a:gd name="connsiteY51" fmla="*/ 1926771 h 4617720"/>
              <a:gd name="connsiteX52" fmla="*/ 1632857 w 3931920"/>
              <a:gd name="connsiteY52" fmla="*/ 1952897 h 4617720"/>
              <a:gd name="connsiteX53" fmla="*/ 1685109 w 3931920"/>
              <a:gd name="connsiteY53" fmla="*/ 1985554 h 4617720"/>
              <a:gd name="connsiteX54" fmla="*/ 1698172 w 3931920"/>
              <a:gd name="connsiteY54" fmla="*/ 2011680 h 4617720"/>
              <a:gd name="connsiteX55" fmla="*/ 1717766 w 3931920"/>
              <a:gd name="connsiteY55" fmla="*/ 2024742 h 4617720"/>
              <a:gd name="connsiteX56" fmla="*/ 1724297 w 3931920"/>
              <a:gd name="connsiteY56" fmla="*/ 2063931 h 4617720"/>
              <a:gd name="connsiteX57" fmla="*/ 1750423 w 3931920"/>
              <a:gd name="connsiteY57" fmla="*/ 2076994 h 4617720"/>
              <a:gd name="connsiteX58" fmla="*/ 1789612 w 3931920"/>
              <a:gd name="connsiteY58" fmla="*/ 2096588 h 4617720"/>
              <a:gd name="connsiteX59" fmla="*/ 1809206 w 3931920"/>
              <a:gd name="connsiteY59" fmla="*/ 2109651 h 4617720"/>
              <a:gd name="connsiteX60" fmla="*/ 1822269 w 3931920"/>
              <a:gd name="connsiteY60" fmla="*/ 2129245 h 4617720"/>
              <a:gd name="connsiteX61" fmla="*/ 1841863 w 3931920"/>
              <a:gd name="connsiteY61" fmla="*/ 2148840 h 4617720"/>
              <a:gd name="connsiteX62" fmla="*/ 1848394 w 3931920"/>
              <a:gd name="connsiteY62" fmla="*/ 2168434 h 4617720"/>
              <a:gd name="connsiteX63" fmla="*/ 1874520 w 3931920"/>
              <a:gd name="connsiteY63" fmla="*/ 2214154 h 4617720"/>
              <a:gd name="connsiteX64" fmla="*/ 1881052 w 3931920"/>
              <a:gd name="connsiteY64" fmla="*/ 2240280 h 4617720"/>
              <a:gd name="connsiteX65" fmla="*/ 1894114 w 3931920"/>
              <a:gd name="connsiteY65" fmla="*/ 2318657 h 4617720"/>
              <a:gd name="connsiteX66" fmla="*/ 1907177 w 3931920"/>
              <a:gd name="connsiteY66" fmla="*/ 2338251 h 4617720"/>
              <a:gd name="connsiteX67" fmla="*/ 1926772 w 3931920"/>
              <a:gd name="connsiteY67" fmla="*/ 2344782 h 4617720"/>
              <a:gd name="connsiteX68" fmla="*/ 1952897 w 3931920"/>
              <a:gd name="connsiteY68" fmla="*/ 2403565 h 4617720"/>
              <a:gd name="connsiteX69" fmla="*/ 1959429 w 3931920"/>
              <a:gd name="connsiteY69" fmla="*/ 2429691 h 4617720"/>
              <a:gd name="connsiteX70" fmla="*/ 1979023 w 3931920"/>
              <a:gd name="connsiteY70" fmla="*/ 2455817 h 4617720"/>
              <a:gd name="connsiteX71" fmla="*/ 1998617 w 3931920"/>
              <a:gd name="connsiteY71" fmla="*/ 2501537 h 4617720"/>
              <a:gd name="connsiteX72" fmla="*/ 2024743 w 3931920"/>
              <a:gd name="connsiteY72" fmla="*/ 2514600 h 4617720"/>
              <a:gd name="connsiteX73" fmla="*/ 2063932 w 3931920"/>
              <a:gd name="connsiteY73" fmla="*/ 2527662 h 4617720"/>
              <a:gd name="connsiteX74" fmla="*/ 2103120 w 3931920"/>
              <a:gd name="connsiteY74" fmla="*/ 2553788 h 4617720"/>
              <a:gd name="connsiteX75" fmla="*/ 2116183 w 3931920"/>
              <a:gd name="connsiteY75" fmla="*/ 2573382 h 4617720"/>
              <a:gd name="connsiteX76" fmla="*/ 2161903 w 3931920"/>
              <a:gd name="connsiteY76" fmla="*/ 2612571 h 4617720"/>
              <a:gd name="connsiteX77" fmla="*/ 2181497 w 3931920"/>
              <a:gd name="connsiteY77" fmla="*/ 2638697 h 4617720"/>
              <a:gd name="connsiteX78" fmla="*/ 2201092 w 3931920"/>
              <a:gd name="connsiteY78" fmla="*/ 2645228 h 4617720"/>
              <a:gd name="connsiteX79" fmla="*/ 2253343 w 3931920"/>
              <a:gd name="connsiteY79" fmla="*/ 2664822 h 4617720"/>
              <a:gd name="connsiteX80" fmla="*/ 2383972 w 3931920"/>
              <a:gd name="connsiteY80" fmla="*/ 2743200 h 4617720"/>
              <a:gd name="connsiteX81" fmla="*/ 2403566 w 3931920"/>
              <a:gd name="connsiteY81" fmla="*/ 2756262 h 4617720"/>
              <a:gd name="connsiteX82" fmla="*/ 2455817 w 3931920"/>
              <a:gd name="connsiteY82" fmla="*/ 2769325 h 4617720"/>
              <a:gd name="connsiteX83" fmla="*/ 2488474 w 3931920"/>
              <a:gd name="connsiteY83" fmla="*/ 2801982 h 4617720"/>
              <a:gd name="connsiteX84" fmla="*/ 2514600 w 3931920"/>
              <a:gd name="connsiteY84" fmla="*/ 2828108 h 4617720"/>
              <a:gd name="connsiteX85" fmla="*/ 2527663 w 3931920"/>
              <a:gd name="connsiteY85" fmla="*/ 2847702 h 4617720"/>
              <a:gd name="connsiteX86" fmla="*/ 2540726 w 3931920"/>
              <a:gd name="connsiteY86" fmla="*/ 2873828 h 4617720"/>
              <a:gd name="connsiteX87" fmla="*/ 2560320 w 3931920"/>
              <a:gd name="connsiteY87" fmla="*/ 2886891 h 4617720"/>
              <a:gd name="connsiteX88" fmla="*/ 2573383 w 3931920"/>
              <a:gd name="connsiteY88" fmla="*/ 2906485 h 4617720"/>
              <a:gd name="connsiteX89" fmla="*/ 2619103 w 3931920"/>
              <a:gd name="connsiteY89" fmla="*/ 2932611 h 4617720"/>
              <a:gd name="connsiteX90" fmla="*/ 2658292 w 3931920"/>
              <a:gd name="connsiteY90" fmla="*/ 2945674 h 4617720"/>
              <a:gd name="connsiteX91" fmla="*/ 2684417 w 3931920"/>
              <a:gd name="connsiteY91" fmla="*/ 2984862 h 4617720"/>
              <a:gd name="connsiteX92" fmla="*/ 2697480 w 3931920"/>
              <a:gd name="connsiteY92" fmla="*/ 3010988 h 4617720"/>
              <a:gd name="connsiteX93" fmla="*/ 2710543 w 3931920"/>
              <a:gd name="connsiteY93" fmla="*/ 3167742 h 4617720"/>
              <a:gd name="connsiteX94" fmla="*/ 2730137 w 3931920"/>
              <a:gd name="connsiteY94" fmla="*/ 3226525 h 4617720"/>
              <a:gd name="connsiteX95" fmla="*/ 2736669 w 3931920"/>
              <a:gd name="connsiteY95" fmla="*/ 3252651 h 4617720"/>
              <a:gd name="connsiteX96" fmla="*/ 2704012 w 3931920"/>
              <a:gd name="connsiteY96" fmla="*/ 3363685 h 4617720"/>
              <a:gd name="connsiteX97" fmla="*/ 2690949 w 3931920"/>
              <a:gd name="connsiteY97" fmla="*/ 3383280 h 4617720"/>
              <a:gd name="connsiteX98" fmla="*/ 2671354 w 3931920"/>
              <a:gd name="connsiteY98" fmla="*/ 3389811 h 4617720"/>
              <a:gd name="connsiteX99" fmla="*/ 2664823 w 3931920"/>
              <a:gd name="connsiteY99" fmla="*/ 3415937 h 4617720"/>
              <a:gd name="connsiteX100" fmla="*/ 2690949 w 3931920"/>
              <a:gd name="connsiteY100" fmla="*/ 3455125 h 4617720"/>
              <a:gd name="connsiteX101" fmla="*/ 2736669 w 3931920"/>
              <a:gd name="connsiteY101" fmla="*/ 3507377 h 4617720"/>
              <a:gd name="connsiteX102" fmla="*/ 2743200 w 3931920"/>
              <a:gd name="connsiteY102" fmla="*/ 3526971 h 4617720"/>
              <a:gd name="connsiteX103" fmla="*/ 2749732 w 3931920"/>
              <a:gd name="connsiteY103" fmla="*/ 3553097 h 4617720"/>
              <a:gd name="connsiteX104" fmla="*/ 2762794 w 3931920"/>
              <a:gd name="connsiteY104" fmla="*/ 3579222 h 4617720"/>
              <a:gd name="connsiteX105" fmla="*/ 2769326 w 3931920"/>
              <a:gd name="connsiteY105" fmla="*/ 3605348 h 4617720"/>
              <a:gd name="connsiteX106" fmla="*/ 2795452 w 3931920"/>
              <a:gd name="connsiteY106" fmla="*/ 3644537 h 4617720"/>
              <a:gd name="connsiteX107" fmla="*/ 2808514 w 3931920"/>
              <a:gd name="connsiteY107" fmla="*/ 3664131 h 4617720"/>
              <a:gd name="connsiteX108" fmla="*/ 2815046 w 3931920"/>
              <a:gd name="connsiteY108" fmla="*/ 3690257 h 4617720"/>
              <a:gd name="connsiteX109" fmla="*/ 2801983 w 3931920"/>
              <a:gd name="connsiteY109" fmla="*/ 3709851 h 4617720"/>
              <a:gd name="connsiteX110" fmla="*/ 2782389 w 3931920"/>
              <a:gd name="connsiteY110" fmla="*/ 3768634 h 4617720"/>
              <a:gd name="connsiteX111" fmla="*/ 2775857 w 3931920"/>
              <a:gd name="connsiteY111" fmla="*/ 3788228 h 4617720"/>
              <a:gd name="connsiteX112" fmla="*/ 2808514 w 3931920"/>
              <a:gd name="connsiteY112" fmla="*/ 3860074 h 4617720"/>
              <a:gd name="connsiteX113" fmla="*/ 2841172 w 3931920"/>
              <a:gd name="connsiteY113" fmla="*/ 3905794 h 4617720"/>
              <a:gd name="connsiteX114" fmla="*/ 2893423 w 3931920"/>
              <a:gd name="connsiteY114" fmla="*/ 3899262 h 4617720"/>
              <a:gd name="connsiteX115" fmla="*/ 2971800 w 3931920"/>
              <a:gd name="connsiteY115" fmla="*/ 3964577 h 4617720"/>
              <a:gd name="connsiteX116" fmla="*/ 2991394 w 3931920"/>
              <a:gd name="connsiteY116" fmla="*/ 3990702 h 4617720"/>
              <a:gd name="connsiteX117" fmla="*/ 2997926 w 3931920"/>
              <a:gd name="connsiteY117" fmla="*/ 4036422 h 4617720"/>
              <a:gd name="connsiteX118" fmla="*/ 3037114 w 3931920"/>
              <a:gd name="connsiteY118" fmla="*/ 4075611 h 4617720"/>
              <a:gd name="connsiteX119" fmla="*/ 3102429 w 3931920"/>
              <a:gd name="connsiteY119" fmla="*/ 4153988 h 4617720"/>
              <a:gd name="connsiteX120" fmla="*/ 3115492 w 3931920"/>
              <a:gd name="connsiteY120" fmla="*/ 4173582 h 4617720"/>
              <a:gd name="connsiteX121" fmla="*/ 3135086 w 3931920"/>
              <a:gd name="connsiteY121" fmla="*/ 4193177 h 4617720"/>
              <a:gd name="connsiteX122" fmla="*/ 3148149 w 3931920"/>
              <a:gd name="connsiteY122" fmla="*/ 4219302 h 4617720"/>
              <a:gd name="connsiteX123" fmla="*/ 3154680 w 3931920"/>
              <a:gd name="connsiteY123" fmla="*/ 4238897 h 4617720"/>
              <a:gd name="connsiteX124" fmla="*/ 3180806 w 3931920"/>
              <a:gd name="connsiteY124" fmla="*/ 4251960 h 4617720"/>
              <a:gd name="connsiteX125" fmla="*/ 3265714 w 3931920"/>
              <a:gd name="connsiteY125" fmla="*/ 4265022 h 4617720"/>
              <a:gd name="connsiteX126" fmla="*/ 3285309 w 3931920"/>
              <a:gd name="connsiteY126" fmla="*/ 4278085 h 4617720"/>
              <a:gd name="connsiteX127" fmla="*/ 3311434 w 3931920"/>
              <a:gd name="connsiteY127" fmla="*/ 4284617 h 4617720"/>
              <a:gd name="connsiteX128" fmla="*/ 3344092 w 3931920"/>
              <a:gd name="connsiteY128" fmla="*/ 4310742 h 4617720"/>
              <a:gd name="connsiteX129" fmla="*/ 3370217 w 3931920"/>
              <a:gd name="connsiteY129" fmla="*/ 4336868 h 4617720"/>
              <a:gd name="connsiteX130" fmla="*/ 3402874 w 3931920"/>
              <a:gd name="connsiteY130" fmla="*/ 4356462 h 4617720"/>
              <a:gd name="connsiteX131" fmla="*/ 3455126 w 3931920"/>
              <a:gd name="connsiteY131" fmla="*/ 4362994 h 4617720"/>
              <a:gd name="connsiteX132" fmla="*/ 3540034 w 3931920"/>
              <a:gd name="connsiteY132" fmla="*/ 4369525 h 4617720"/>
              <a:gd name="connsiteX133" fmla="*/ 3585754 w 3931920"/>
              <a:gd name="connsiteY133" fmla="*/ 4382588 h 4617720"/>
              <a:gd name="connsiteX134" fmla="*/ 3605349 w 3931920"/>
              <a:gd name="connsiteY134" fmla="*/ 4402182 h 4617720"/>
              <a:gd name="connsiteX135" fmla="*/ 3631474 w 3931920"/>
              <a:gd name="connsiteY135" fmla="*/ 4421777 h 4617720"/>
              <a:gd name="connsiteX136" fmla="*/ 3670663 w 3931920"/>
              <a:gd name="connsiteY136" fmla="*/ 4454434 h 4617720"/>
              <a:gd name="connsiteX137" fmla="*/ 3716383 w 3931920"/>
              <a:gd name="connsiteY137" fmla="*/ 4506685 h 4617720"/>
              <a:gd name="connsiteX138" fmla="*/ 3781697 w 3931920"/>
              <a:gd name="connsiteY138" fmla="*/ 4565468 h 4617720"/>
              <a:gd name="connsiteX139" fmla="*/ 3833949 w 3931920"/>
              <a:gd name="connsiteY139" fmla="*/ 4591594 h 4617720"/>
              <a:gd name="connsiteX140" fmla="*/ 3879669 w 3931920"/>
              <a:gd name="connsiteY140" fmla="*/ 4617720 h 4617720"/>
              <a:gd name="connsiteX141" fmla="*/ 3925389 w 3931920"/>
              <a:gd name="connsiteY141" fmla="*/ 4591594 h 4617720"/>
              <a:gd name="connsiteX142" fmla="*/ 3931920 w 3931920"/>
              <a:gd name="connsiteY142" fmla="*/ 4532811 h 4617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3931920" h="4617720">
                <a:moveTo>
                  <a:pt x="0" y="0"/>
                </a:moveTo>
                <a:cubicBezTo>
                  <a:pt x="8709" y="10886"/>
                  <a:pt x="16268" y="22800"/>
                  <a:pt x="26126" y="32657"/>
                </a:cubicBezTo>
                <a:cubicBezTo>
                  <a:pt x="33823" y="40354"/>
                  <a:pt x="43987" y="45167"/>
                  <a:pt x="52252" y="52251"/>
                </a:cubicBezTo>
                <a:cubicBezTo>
                  <a:pt x="59265" y="58262"/>
                  <a:pt x="65315" y="65314"/>
                  <a:pt x="71846" y="71845"/>
                </a:cubicBezTo>
                <a:cubicBezTo>
                  <a:pt x="89020" y="140547"/>
                  <a:pt x="63383" y="57034"/>
                  <a:pt x="97972" y="117565"/>
                </a:cubicBezTo>
                <a:cubicBezTo>
                  <a:pt x="102426" y="125359"/>
                  <a:pt x="101351" y="135286"/>
                  <a:pt x="104503" y="143691"/>
                </a:cubicBezTo>
                <a:cubicBezTo>
                  <a:pt x="107922" y="152808"/>
                  <a:pt x="113212" y="161108"/>
                  <a:pt x="117566" y="169817"/>
                </a:cubicBezTo>
                <a:cubicBezTo>
                  <a:pt x="121920" y="200297"/>
                  <a:pt x="124591" y="231065"/>
                  <a:pt x="130629" y="261257"/>
                </a:cubicBezTo>
                <a:cubicBezTo>
                  <a:pt x="138060" y="298414"/>
                  <a:pt x="143694" y="296097"/>
                  <a:pt x="156754" y="326571"/>
                </a:cubicBezTo>
                <a:cubicBezTo>
                  <a:pt x="159466" y="332899"/>
                  <a:pt x="159744" y="340261"/>
                  <a:pt x="163286" y="346165"/>
                </a:cubicBezTo>
                <a:cubicBezTo>
                  <a:pt x="172922" y="362224"/>
                  <a:pt x="184244" y="377260"/>
                  <a:pt x="195943" y="391885"/>
                </a:cubicBezTo>
                <a:cubicBezTo>
                  <a:pt x="201713" y="399098"/>
                  <a:pt x="210578" y="403687"/>
                  <a:pt x="215537" y="411480"/>
                </a:cubicBezTo>
                <a:cubicBezTo>
                  <a:pt x="268484" y="494683"/>
                  <a:pt x="217131" y="439199"/>
                  <a:pt x="261257" y="483325"/>
                </a:cubicBezTo>
                <a:cubicBezTo>
                  <a:pt x="281566" y="544248"/>
                  <a:pt x="246247" y="443020"/>
                  <a:pt x="287383" y="535577"/>
                </a:cubicBezTo>
                <a:cubicBezTo>
                  <a:pt x="315501" y="598843"/>
                  <a:pt x="271722" y="528413"/>
                  <a:pt x="306977" y="581297"/>
                </a:cubicBezTo>
                <a:cubicBezTo>
                  <a:pt x="309154" y="629194"/>
                  <a:pt x="304673" y="677863"/>
                  <a:pt x="313509" y="724988"/>
                </a:cubicBezTo>
                <a:cubicBezTo>
                  <a:pt x="317995" y="748912"/>
                  <a:pt x="335280" y="768531"/>
                  <a:pt x="346166" y="790302"/>
                </a:cubicBezTo>
                <a:cubicBezTo>
                  <a:pt x="356513" y="810996"/>
                  <a:pt x="361867" y="825598"/>
                  <a:pt x="378823" y="842554"/>
                </a:cubicBezTo>
                <a:cubicBezTo>
                  <a:pt x="386520" y="850251"/>
                  <a:pt x="396240" y="855617"/>
                  <a:pt x="404949" y="862148"/>
                </a:cubicBezTo>
                <a:cubicBezTo>
                  <a:pt x="409994" y="877283"/>
                  <a:pt x="414857" y="894954"/>
                  <a:pt x="424543" y="907868"/>
                </a:cubicBezTo>
                <a:cubicBezTo>
                  <a:pt x="431933" y="917721"/>
                  <a:pt x="442654" y="924643"/>
                  <a:pt x="450669" y="933994"/>
                </a:cubicBezTo>
                <a:cubicBezTo>
                  <a:pt x="455778" y="939954"/>
                  <a:pt x="458623" y="947628"/>
                  <a:pt x="463732" y="953588"/>
                </a:cubicBezTo>
                <a:cubicBezTo>
                  <a:pt x="471747" y="962939"/>
                  <a:pt x="481149" y="971005"/>
                  <a:pt x="489857" y="979714"/>
                </a:cubicBezTo>
                <a:cubicBezTo>
                  <a:pt x="492034" y="986245"/>
                  <a:pt x="493310" y="993150"/>
                  <a:pt x="496389" y="999308"/>
                </a:cubicBezTo>
                <a:cubicBezTo>
                  <a:pt x="501519" y="1009567"/>
                  <a:pt x="524118" y="1038129"/>
                  <a:pt x="529046" y="1045028"/>
                </a:cubicBezTo>
                <a:cubicBezTo>
                  <a:pt x="551778" y="1076853"/>
                  <a:pt x="531210" y="1053723"/>
                  <a:pt x="561703" y="1084217"/>
                </a:cubicBezTo>
                <a:cubicBezTo>
                  <a:pt x="573677" y="1120142"/>
                  <a:pt x="561039" y="1087954"/>
                  <a:pt x="581297" y="1123405"/>
                </a:cubicBezTo>
                <a:cubicBezTo>
                  <a:pt x="614444" y="1181412"/>
                  <a:pt x="575597" y="1121388"/>
                  <a:pt x="607423" y="1169125"/>
                </a:cubicBezTo>
                <a:cubicBezTo>
                  <a:pt x="609600" y="1177834"/>
                  <a:pt x="609940" y="1187222"/>
                  <a:pt x="613954" y="1195251"/>
                </a:cubicBezTo>
                <a:cubicBezTo>
                  <a:pt x="620975" y="1209293"/>
                  <a:pt x="640080" y="1234440"/>
                  <a:pt x="640080" y="1234440"/>
                </a:cubicBezTo>
                <a:lnTo>
                  <a:pt x="659674" y="1312817"/>
                </a:lnTo>
                <a:cubicBezTo>
                  <a:pt x="661851" y="1321525"/>
                  <a:pt x="661227" y="1331473"/>
                  <a:pt x="666206" y="1338942"/>
                </a:cubicBezTo>
                <a:lnTo>
                  <a:pt x="692332" y="1378131"/>
                </a:lnTo>
                <a:cubicBezTo>
                  <a:pt x="696686" y="1384662"/>
                  <a:pt x="702912" y="1390278"/>
                  <a:pt x="705394" y="1397725"/>
                </a:cubicBezTo>
                <a:cubicBezTo>
                  <a:pt x="707571" y="1404257"/>
                  <a:pt x="707625" y="1411944"/>
                  <a:pt x="711926" y="1417320"/>
                </a:cubicBezTo>
                <a:cubicBezTo>
                  <a:pt x="716830" y="1423449"/>
                  <a:pt x="725490" y="1425357"/>
                  <a:pt x="731520" y="1430382"/>
                </a:cubicBezTo>
                <a:cubicBezTo>
                  <a:pt x="738616" y="1436295"/>
                  <a:pt x="745201" y="1442881"/>
                  <a:pt x="751114" y="1449977"/>
                </a:cubicBezTo>
                <a:cubicBezTo>
                  <a:pt x="756139" y="1456007"/>
                  <a:pt x="758369" y="1464291"/>
                  <a:pt x="764177" y="1469571"/>
                </a:cubicBezTo>
                <a:cubicBezTo>
                  <a:pt x="782545" y="1486269"/>
                  <a:pt x="822960" y="1515291"/>
                  <a:pt x="822960" y="1515291"/>
                </a:cubicBezTo>
                <a:cubicBezTo>
                  <a:pt x="824373" y="1520943"/>
                  <a:pt x="831860" y="1553726"/>
                  <a:pt x="836023" y="1561011"/>
                </a:cubicBezTo>
                <a:cubicBezTo>
                  <a:pt x="841424" y="1570463"/>
                  <a:pt x="849086" y="1578428"/>
                  <a:pt x="855617" y="1587137"/>
                </a:cubicBezTo>
                <a:cubicBezTo>
                  <a:pt x="859971" y="1608908"/>
                  <a:pt x="863295" y="1630912"/>
                  <a:pt x="868680" y="1652451"/>
                </a:cubicBezTo>
                <a:cubicBezTo>
                  <a:pt x="870857" y="1661160"/>
                  <a:pt x="870758" y="1670783"/>
                  <a:pt x="875212" y="1678577"/>
                </a:cubicBezTo>
                <a:cubicBezTo>
                  <a:pt x="882949" y="1692116"/>
                  <a:pt x="901915" y="1702910"/>
                  <a:pt x="914400" y="1711234"/>
                </a:cubicBezTo>
                <a:cubicBezTo>
                  <a:pt x="925552" y="1744685"/>
                  <a:pt x="913563" y="1721115"/>
                  <a:pt x="947057" y="1750422"/>
                </a:cubicBezTo>
                <a:cubicBezTo>
                  <a:pt x="973230" y="1773324"/>
                  <a:pt x="967573" y="1779032"/>
                  <a:pt x="999309" y="1789611"/>
                </a:cubicBezTo>
                <a:cubicBezTo>
                  <a:pt x="1016341" y="1795288"/>
                  <a:pt x="1051560" y="1802674"/>
                  <a:pt x="1051560" y="1802674"/>
                </a:cubicBezTo>
                <a:cubicBezTo>
                  <a:pt x="1091805" y="1829505"/>
                  <a:pt x="1047314" y="1803436"/>
                  <a:pt x="1103812" y="1822268"/>
                </a:cubicBezTo>
                <a:cubicBezTo>
                  <a:pt x="1115977" y="1826323"/>
                  <a:pt x="1134927" y="1840800"/>
                  <a:pt x="1149532" y="1841862"/>
                </a:cubicBezTo>
                <a:cubicBezTo>
                  <a:pt x="1262633" y="1850088"/>
                  <a:pt x="1489166" y="1861457"/>
                  <a:pt x="1489166" y="1861457"/>
                </a:cubicBezTo>
                <a:cubicBezTo>
                  <a:pt x="1514106" y="1867692"/>
                  <a:pt x="1536534" y="1870186"/>
                  <a:pt x="1554480" y="1894114"/>
                </a:cubicBezTo>
                <a:cubicBezTo>
                  <a:pt x="1578205" y="1925748"/>
                  <a:pt x="1563747" y="1916798"/>
                  <a:pt x="1593669" y="1926771"/>
                </a:cubicBezTo>
                <a:cubicBezTo>
                  <a:pt x="1606732" y="1935480"/>
                  <a:pt x="1618815" y="1945876"/>
                  <a:pt x="1632857" y="1952897"/>
                </a:cubicBezTo>
                <a:cubicBezTo>
                  <a:pt x="1668719" y="1970828"/>
                  <a:pt x="1651194" y="1960118"/>
                  <a:pt x="1685109" y="1985554"/>
                </a:cubicBezTo>
                <a:cubicBezTo>
                  <a:pt x="1689463" y="1994263"/>
                  <a:pt x="1691939" y="2004200"/>
                  <a:pt x="1698172" y="2011680"/>
                </a:cubicBezTo>
                <a:cubicBezTo>
                  <a:pt x="1703197" y="2017710"/>
                  <a:pt x="1714256" y="2017721"/>
                  <a:pt x="1717766" y="2024742"/>
                </a:cubicBezTo>
                <a:cubicBezTo>
                  <a:pt x="1723688" y="2036587"/>
                  <a:pt x="1717278" y="2052701"/>
                  <a:pt x="1724297" y="2063931"/>
                </a:cubicBezTo>
                <a:cubicBezTo>
                  <a:pt x="1729457" y="2072188"/>
                  <a:pt x="1741969" y="2072163"/>
                  <a:pt x="1750423" y="2076994"/>
                </a:cubicBezTo>
                <a:cubicBezTo>
                  <a:pt x="1785874" y="2097252"/>
                  <a:pt x="1753686" y="2084614"/>
                  <a:pt x="1789612" y="2096588"/>
                </a:cubicBezTo>
                <a:cubicBezTo>
                  <a:pt x="1796143" y="2100942"/>
                  <a:pt x="1803655" y="2104100"/>
                  <a:pt x="1809206" y="2109651"/>
                </a:cubicBezTo>
                <a:cubicBezTo>
                  <a:pt x="1814757" y="2115202"/>
                  <a:pt x="1817244" y="2123215"/>
                  <a:pt x="1822269" y="2129245"/>
                </a:cubicBezTo>
                <a:cubicBezTo>
                  <a:pt x="1828182" y="2136341"/>
                  <a:pt x="1835332" y="2142308"/>
                  <a:pt x="1841863" y="2148840"/>
                </a:cubicBezTo>
                <a:cubicBezTo>
                  <a:pt x="1844040" y="2155371"/>
                  <a:pt x="1845682" y="2162106"/>
                  <a:pt x="1848394" y="2168434"/>
                </a:cubicBezTo>
                <a:cubicBezTo>
                  <a:pt x="1858338" y="2191637"/>
                  <a:pt x="1861401" y="2194476"/>
                  <a:pt x="1874520" y="2214154"/>
                </a:cubicBezTo>
                <a:cubicBezTo>
                  <a:pt x="1876697" y="2222863"/>
                  <a:pt x="1879398" y="2231457"/>
                  <a:pt x="1881052" y="2240280"/>
                </a:cubicBezTo>
                <a:cubicBezTo>
                  <a:pt x="1885933" y="2266312"/>
                  <a:pt x="1887290" y="2293065"/>
                  <a:pt x="1894114" y="2318657"/>
                </a:cubicBezTo>
                <a:cubicBezTo>
                  <a:pt x="1896137" y="2326242"/>
                  <a:pt x="1901047" y="2333347"/>
                  <a:pt x="1907177" y="2338251"/>
                </a:cubicBezTo>
                <a:cubicBezTo>
                  <a:pt x="1912553" y="2342552"/>
                  <a:pt x="1920240" y="2342605"/>
                  <a:pt x="1926772" y="2344782"/>
                </a:cubicBezTo>
                <a:cubicBezTo>
                  <a:pt x="1943926" y="2370516"/>
                  <a:pt x="1943569" y="2366258"/>
                  <a:pt x="1952897" y="2403565"/>
                </a:cubicBezTo>
                <a:cubicBezTo>
                  <a:pt x="1955074" y="2412274"/>
                  <a:pt x="1955414" y="2421662"/>
                  <a:pt x="1959429" y="2429691"/>
                </a:cubicBezTo>
                <a:cubicBezTo>
                  <a:pt x="1964297" y="2439427"/>
                  <a:pt x="1972492" y="2447108"/>
                  <a:pt x="1979023" y="2455817"/>
                </a:cubicBezTo>
                <a:cubicBezTo>
                  <a:pt x="1982926" y="2467528"/>
                  <a:pt x="1990545" y="2493465"/>
                  <a:pt x="1998617" y="2501537"/>
                </a:cubicBezTo>
                <a:cubicBezTo>
                  <a:pt x="2005502" y="2508422"/>
                  <a:pt x="2015703" y="2510984"/>
                  <a:pt x="2024743" y="2514600"/>
                </a:cubicBezTo>
                <a:cubicBezTo>
                  <a:pt x="2037528" y="2519714"/>
                  <a:pt x="2063932" y="2527662"/>
                  <a:pt x="2063932" y="2527662"/>
                </a:cubicBezTo>
                <a:cubicBezTo>
                  <a:pt x="2077711" y="2569002"/>
                  <a:pt x="2057685" y="2527826"/>
                  <a:pt x="2103120" y="2553788"/>
                </a:cubicBezTo>
                <a:cubicBezTo>
                  <a:pt x="2109936" y="2557682"/>
                  <a:pt x="2110632" y="2567831"/>
                  <a:pt x="2116183" y="2573382"/>
                </a:cubicBezTo>
                <a:cubicBezTo>
                  <a:pt x="2167798" y="2624997"/>
                  <a:pt x="2119254" y="2562813"/>
                  <a:pt x="2161903" y="2612571"/>
                </a:cubicBezTo>
                <a:cubicBezTo>
                  <a:pt x="2168987" y="2620836"/>
                  <a:pt x="2173134" y="2631728"/>
                  <a:pt x="2181497" y="2638697"/>
                </a:cubicBezTo>
                <a:cubicBezTo>
                  <a:pt x="2186786" y="2643105"/>
                  <a:pt x="2194645" y="2642811"/>
                  <a:pt x="2201092" y="2645228"/>
                </a:cubicBezTo>
                <a:cubicBezTo>
                  <a:pt x="2263581" y="2668661"/>
                  <a:pt x="2208862" y="2649996"/>
                  <a:pt x="2253343" y="2664822"/>
                </a:cubicBezTo>
                <a:cubicBezTo>
                  <a:pt x="2399534" y="2757852"/>
                  <a:pt x="2256602" y="2668901"/>
                  <a:pt x="2383972" y="2743200"/>
                </a:cubicBezTo>
                <a:cubicBezTo>
                  <a:pt x="2390752" y="2747155"/>
                  <a:pt x="2396189" y="2753580"/>
                  <a:pt x="2403566" y="2756262"/>
                </a:cubicBezTo>
                <a:cubicBezTo>
                  <a:pt x="2420438" y="2762397"/>
                  <a:pt x="2455817" y="2769325"/>
                  <a:pt x="2455817" y="2769325"/>
                </a:cubicBezTo>
                <a:cubicBezTo>
                  <a:pt x="2493556" y="2794484"/>
                  <a:pt x="2459446" y="2768115"/>
                  <a:pt x="2488474" y="2801982"/>
                </a:cubicBezTo>
                <a:cubicBezTo>
                  <a:pt x="2496489" y="2811333"/>
                  <a:pt x="2506585" y="2818757"/>
                  <a:pt x="2514600" y="2828108"/>
                </a:cubicBezTo>
                <a:cubicBezTo>
                  <a:pt x="2519709" y="2834068"/>
                  <a:pt x="2523768" y="2840887"/>
                  <a:pt x="2527663" y="2847702"/>
                </a:cubicBezTo>
                <a:cubicBezTo>
                  <a:pt x="2532494" y="2856156"/>
                  <a:pt x="2534493" y="2866348"/>
                  <a:pt x="2540726" y="2873828"/>
                </a:cubicBezTo>
                <a:cubicBezTo>
                  <a:pt x="2545751" y="2879858"/>
                  <a:pt x="2553789" y="2882537"/>
                  <a:pt x="2560320" y="2886891"/>
                </a:cubicBezTo>
                <a:cubicBezTo>
                  <a:pt x="2564674" y="2893422"/>
                  <a:pt x="2567832" y="2900934"/>
                  <a:pt x="2573383" y="2906485"/>
                </a:cubicBezTo>
                <a:cubicBezTo>
                  <a:pt x="2581239" y="2914341"/>
                  <a:pt x="2610564" y="2929195"/>
                  <a:pt x="2619103" y="2932611"/>
                </a:cubicBezTo>
                <a:cubicBezTo>
                  <a:pt x="2631888" y="2937725"/>
                  <a:pt x="2658292" y="2945674"/>
                  <a:pt x="2658292" y="2945674"/>
                </a:cubicBezTo>
                <a:cubicBezTo>
                  <a:pt x="2672302" y="2987705"/>
                  <a:pt x="2653840" y="2942054"/>
                  <a:pt x="2684417" y="2984862"/>
                </a:cubicBezTo>
                <a:cubicBezTo>
                  <a:pt x="2690076" y="2992785"/>
                  <a:pt x="2693126" y="3002279"/>
                  <a:pt x="2697480" y="3010988"/>
                </a:cubicBezTo>
                <a:cubicBezTo>
                  <a:pt x="2701834" y="3063239"/>
                  <a:pt x="2702688" y="3115901"/>
                  <a:pt x="2710543" y="3167742"/>
                </a:cubicBezTo>
                <a:cubicBezTo>
                  <a:pt x="2713637" y="3188163"/>
                  <a:pt x="2725127" y="3206488"/>
                  <a:pt x="2730137" y="3226525"/>
                </a:cubicBezTo>
                <a:lnTo>
                  <a:pt x="2736669" y="3252651"/>
                </a:lnTo>
                <a:cubicBezTo>
                  <a:pt x="2720686" y="3356542"/>
                  <a:pt x="2741269" y="3311525"/>
                  <a:pt x="2704012" y="3363685"/>
                </a:cubicBezTo>
                <a:cubicBezTo>
                  <a:pt x="2699449" y="3370073"/>
                  <a:pt x="2697079" y="3378376"/>
                  <a:pt x="2690949" y="3383280"/>
                </a:cubicBezTo>
                <a:cubicBezTo>
                  <a:pt x="2685573" y="3387581"/>
                  <a:pt x="2677886" y="3387634"/>
                  <a:pt x="2671354" y="3389811"/>
                </a:cubicBezTo>
                <a:cubicBezTo>
                  <a:pt x="2669177" y="3398520"/>
                  <a:pt x="2664823" y="3406960"/>
                  <a:pt x="2664823" y="3415937"/>
                </a:cubicBezTo>
                <a:cubicBezTo>
                  <a:pt x="2664823" y="3436097"/>
                  <a:pt x="2679167" y="3441660"/>
                  <a:pt x="2690949" y="3455125"/>
                </a:cubicBezTo>
                <a:cubicBezTo>
                  <a:pt x="2746776" y="3518927"/>
                  <a:pt x="2691359" y="3462067"/>
                  <a:pt x="2736669" y="3507377"/>
                </a:cubicBezTo>
                <a:cubicBezTo>
                  <a:pt x="2738846" y="3513908"/>
                  <a:pt x="2741309" y="3520351"/>
                  <a:pt x="2743200" y="3526971"/>
                </a:cubicBezTo>
                <a:cubicBezTo>
                  <a:pt x="2745666" y="3535602"/>
                  <a:pt x="2746580" y="3544692"/>
                  <a:pt x="2749732" y="3553097"/>
                </a:cubicBezTo>
                <a:cubicBezTo>
                  <a:pt x="2753151" y="3562213"/>
                  <a:pt x="2759375" y="3570106"/>
                  <a:pt x="2762794" y="3579222"/>
                </a:cubicBezTo>
                <a:cubicBezTo>
                  <a:pt x="2765946" y="3587627"/>
                  <a:pt x="2765311" y="3597319"/>
                  <a:pt x="2769326" y="3605348"/>
                </a:cubicBezTo>
                <a:cubicBezTo>
                  <a:pt x="2776347" y="3619390"/>
                  <a:pt x="2786743" y="3631474"/>
                  <a:pt x="2795452" y="3644537"/>
                </a:cubicBezTo>
                <a:lnTo>
                  <a:pt x="2808514" y="3664131"/>
                </a:lnTo>
                <a:cubicBezTo>
                  <a:pt x="2810691" y="3672840"/>
                  <a:pt x="2816315" y="3681370"/>
                  <a:pt x="2815046" y="3690257"/>
                </a:cubicBezTo>
                <a:cubicBezTo>
                  <a:pt x="2813936" y="3698028"/>
                  <a:pt x="2805002" y="3702605"/>
                  <a:pt x="2801983" y="3709851"/>
                </a:cubicBezTo>
                <a:cubicBezTo>
                  <a:pt x="2794039" y="3728916"/>
                  <a:pt x="2788921" y="3749040"/>
                  <a:pt x="2782389" y="3768634"/>
                </a:cubicBezTo>
                <a:lnTo>
                  <a:pt x="2775857" y="3788228"/>
                </a:lnTo>
                <a:cubicBezTo>
                  <a:pt x="2784416" y="3813903"/>
                  <a:pt x="2790996" y="3836717"/>
                  <a:pt x="2808514" y="3860074"/>
                </a:cubicBezTo>
                <a:cubicBezTo>
                  <a:pt x="2832819" y="3892480"/>
                  <a:pt x="2822070" y="3877142"/>
                  <a:pt x="2841172" y="3905794"/>
                </a:cubicBezTo>
                <a:cubicBezTo>
                  <a:pt x="2851122" y="3875944"/>
                  <a:pt x="2844751" y="3873304"/>
                  <a:pt x="2893423" y="3899262"/>
                </a:cubicBezTo>
                <a:cubicBezTo>
                  <a:pt x="2916247" y="3911435"/>
                  <a:pt x="2952499" y="3942519"/>
                  <a:pt x="2971800" y="3964577"/>
                </a:cubicBezTo>
                <a:cubicBezTo>
                  <a:pt x="2978968" y="3972769"/>
                  <a:pt x="2984863" y="3981994"/>
                  <a:pt x="2991394" y="3990702"/>
                </a:cubicBezTo>
                <a:cubicBezTo>
                  <a:pt x="2983798" y="4013491"/>
                  <a:pt x="2978936" y="4012684"/>
                  <a:pt x="2997926" y="4036422"/>
                </a:cubicBezTo>
                <a:cubicBezTo>
                  <a:pt x="3009466" y="4050848"/>
                  <a:pt x="3037114" y="4075611"/>
                  <a:pt x="3037114" y="4075611"/>
                </a:cubicBezTo>
                <a:cubicBezTo>
                  <a:pt x="3057682" y="4137307"/>
                  <a:pt x="3017559" y="4026686"/>
                  <a:pt x="3102429" y="4153988"/>
                </a:cubicBezTo>
                <a:cubicBezTo>
                  <a:pt x="3106783" y="4160519"/>
                  <a:pt x="3110467" y="4167552"/>
                  <a:pt x="3115492" y="4173582"/>
                </a:cubicBezTo>
                <a:cubicBezTo>
                  <a:pt x="3121405" y="4180678"/>
                  <a:pt x="3129717" y="4185661"/>
                  <a:pt x="3135086" y="4193177"/>
                </a:cubicBezTo>
                <a:cubicBezTo>
                  <a:pt x="3140745" y="4201100"/>
                  <a:pt x="3144314" y="4210353"/>
                  <a:pt x="3148149" y="4219302"/>
                </a:cubicBezTo>
                <a:cubicBezTo>
                  <a:pt x="3150861" y="4225630"/>
                  <a:pt x="3149812" y="4234029"/>
                  <a:pt x="3154680" y="4238897"/>
                </a:cubicBezTo>
                <a:cubicBezTo>
                  <a:pt x="3161565" y="4245782"/>
                  <a:pt x="3171569" y="4248881"/>
                  <a:pt x="3180806" y="4251960"/>
                </a:cubicBezTo>
                <a:cubicBezTo>
                  <a:pt x="3198757" y="4257944"/>
                  <a:pt x="3252913" y="4263422"/>
                  <a:pt x="3265714" y="4265022"/>
                </a:cubicBezTo>
                <a:cubicBezTo>
                  <a:pt x="3272246" y="4269376"/>
                  <a:pt x="3278094" y="4274993"/>
                  <a:pt x="3285309" y="4278085"/>
                </a:cubicBezTo>
                <a:cubicBezTo>
                  <a:pt x="3293560" y="4281621"/>
                  <a:pt x="3303587" y="4280258"/>
                  <a:pt x="3311434" y="4284617"/>
                </a:cubicBezTo>
                <a:cubicBezTo>
                  <a:pt x="3323620" y="4291387"/>
                  <a:pt x="3333206" y="4302034"/>
                  <a:pt x="3344092" y="4310742"/>
                </a:cubicBezTo>
                <a:cubicBezTo>
                  <a:pt x="3354542" y="4342094"/>
                  <a:pt x="3342350" y="4322935"/>
                  <a:pt x="3370217" y="4336868"/>
                </a:cubicBezTo>
                <a:cubicBezTo>
                  <a:pt x="3381572" y="4342545"/>
                  <a:pt x="3390741" y="4352729"/>
                  <a:pt x="3402874" y="4356462"/>
                </a:cubicBezTo>
                <a:cubicBezTo>
                  <a:pt x="3419651" y="4361624"/>
                  <a:pt x="3437652" y="4361330"/>
                  <a:pt x="3455126" y="4362994"/>
                </a:cubicBezTo>
                <a:cubicBezTo>
                  <a:pt x="3483384" y="4365685"/>
                  <a:pt x="3511731" y="4367348"/>
                  <a:pt x="3540034" y="4369525"/>
                </a:cubicBezTo>
                <a:cubicBezTo>
                  <a:pt x="3555274" y="4373879"/>
                  <a:pt x="3571577" y="4375500"/>
                  <a:pt x="3585754" y="4382588"/>
                </a:cubicBezTo>
                <a:cubicBezTo>
                  <a:pt x="3594016" y="4386719"/>
                  <a:pt x="3598336" y="4396171"/>
                  <a:pt x="3605349" y="4402182"/>
                </a:cubicBezTo>
                <a:cubicBezTo>
                  <a:pt x="3613614" y="4409266"/>
                  <a:pt x="3623209" y="4414693"/>
                  <a:pt x="3631474" y="4421777"/>
                </a:cubicBezTo>
                <a:cubicBezTo>
                  <a:pt x="3675472" y="4459490"/>
                  <a:pt x="3627363" y="4425566"/>
                  <a:pt x="3670663" y="4454434"/>
                </a:cubicBezTo>
                <a:cubicBezTo>
                  <a:pt x="3724894" y="4535779"/>
                  <a:pt x="3671851" y="4467100"/>
                  <a:pt x="3716383" y="4506685"/>
                </a:cubicBezTo>
                <a:cubicBezTo>
                  <a:pt x="3742451" y="4529857"/>
                  <a:pt x="3753060" y="4548763"/>
                  <a:pt x="3781697" y="4565468"/>
                </a:cubicBezTo>
                <a:cubicBezTo>
                  <a:pt x="3798518" y="4575280"/>
                  <a:pt x="3820179" y="4577824"/>
                  <a:pt x="3833949" y="4591594"/>
                </a:cubicBezTo>
                <a:cubicBezTo>
                  <a:pt x="3859891" y="4617536"/>
                  <a:pt x="3844582" y="4608948"/>
                  <a:pt x="3879669" y="4617720"/>
                </a:cubicBezTo>
                <a:cubicBezTo>
                  <a:pt x="3896419" y="4613532"/>
                  <a:pt x="3918314" y="4612818"/>
                  <a:pt x="3925389" y="4591594"/>
                </a:cubicBezTo>
                <a:cubicBezTo>
                  <a:pt x="3931623" y="4572891"/>
                  <a:pt x="3931920" y="4532811"/>
                  <a:pt x="3931920" y="4532811"/>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F9C12902-F5A5-4AC8-A03E-54BEDEC52CFD}"/>
              </a:ext>
            </a:extLst>
          </p:cNvPr>
          <p:cNvSpPr txBox="1"/>
          <p:nvPr/>
        </p:nvSpPr>
        <p:spPr>
          <a:xfrm>
            <a:off x="-5777297" y="1693467"/>
            <a:ext cx="4649987" cy="3046988"/>
          </a:xfrm>
          <a:prstGeom prst="rect">
            <a:avLst/>
          </a:prstGeom>
          <a:solidFill>
            <a:schemeClr val="accent1">
              <a:lumMod val="60000"/>
              <a:lumOff val="40000"/>
            </a:schemeClr>
          </a:solidFill>
        </p:spPr>
        <p:txBody>
          <a:bodyPr wrap="square" rtlCol="0">
            <a:spAutoFit/>
          </a:bodyPr>
          <a:lstStyle/>
          <a:p>
            <a:pPr marR="0" algn="just" rtl="0"/>
            <a:r>
              <a:rPr lang="en-US" sz="2400" b="1" i="0" u="none" strike="noStrike" baseline="0" dirty="0">
                <a:solidFill>
                  <a:srgbClr val="292F33"/>
                </a:solidFill>
                <a:latin typeface="+mj-lt"/>
              </a:rPr>
              <a:t>The God of glory appeared to our father Abraham when he was in Mesopotamia, before he dwelt in Haran,  and said, “Get out of your country and from your relatives, and come to a land that I will show you” Acts 7:2-3</a:t>
            </a:r>
            <a:endParaRPr lang="en-US" sz="1800" b="1" dirty="0">
              <a:latin typeface="+mj-lt"/>
            </a:endParaRPr>
          </a:p>
        </p:txBody>
      </p:sp>
      <p:sp>
        <p:nvSpPr>
          <p:cNvPr id="43" name="TextBox 42">
            <a:extLst>
              <a:ext uri="{FF2B5EF4-FFF2-40B4-BE49-F238E27FC236}">
                <a16:creationId xmlns:a16="http://schemas.microsoft.com/office/drawing/2014/main" id="{3C2E2875-7385-424F-943C-29DACCAFC148}"/>
              </a:ext>
            </a:extLst>
          </p:cNvPr>
          <p:cNvSpPr txBox="1"/>
          <p:nvPr/>
        </p:nvSpPr>
        <p:spPr>
          <a:xfrm>
            <a:off x="845473" y="298963"/>
            <a:ext cx="10369374" cy="707886"/>
          </a:xfrm>
          <a:prstGeom prst="rect">
            <a:avLst/>
          </a:prstGeom>
          <a:noFill/>
        </p:spPr>
        <p:txBody>
          <a:bodyPr wrap="square" rtlCol="0">
            <a:spAutoFit/>
          </a:bodyPr>
          <a:lstStyle/>
          <a:p>
            <a:pPr algn="ctr"/>
            <a:r>
              <a:rPr lang="en-US" sz="4000" b="1" dirty="0"/>
              <a:t>Journey of Abraham—From Ur to Canaan</a:t>
            </a:r>
          </a:p>
        </p:txBody>
      </p:sp>
      <p:sp>
        <p:nvSpPr>
          <p:cNvPr id="45" name="TextBox 44">
            <a:extLst>
              <a:ext uri="{FF2B5EF4-FFF2-40B4-BE49-F238E27FC236}">
                <a16:creationId xmlns:a16="http://schemas.microsoft.com/office/drawing/2014/main" id="{49464DD3-9073-49F2-B070-CC50E746851B}"/>
              </a:ext>
            </a:extLst>
          </p:cNvPr>
          <p:cNvSpPr txBox="1"/>
          <p:nvPr/>
        </p:nvSpPr>
        <p:spPr>
          <a:xfrm>
            <a:off x="4181809" y="1551385"/>
            <a:ext cx="1284830" cy="523220"/>
          </a:xfrm>
          <a:prstGeom prst="rect">
            <a:avLst/>
          </a:prstGeom>
          <a:solidFill>
            <a:srgbClr val="F9E6CB"/>
          </a:solidFill>
        </p:spPr>
        <p:txBody>
          <a:bodyPr wrap="square" rtlCol="0">
            <a:spAutoFit/>
          </a:bodyPr>
          <a:lstStyle/>
          <a:p>
            <a:pPr algn="r"/>
            <a:r>
              <a:rPr lang="en-US" sz="2800" b="1" dirty="0"/>
              <a:t>Haran</a:t>
            </a:r>
          </a:p>
        </p:txBody>
      </p:sp>
      <p:sp>
        <p:nvSpPr>
          <p:cNvPr id="46" name="TextBox 45">
            <a:extLst>
              <a:ext uri="{FF2B5EF4-FFF2-40B4-BE49-F238E27FC236}">
                <a16:creationId xmlns:a16="http://schemas.microsoft.com/office/drawing/2014/main" id="{79EFBBC1-5F87-4ABE-B561-84D760959F40}"/>
              </a:ext>
            </a:extLst>
          </p:cNvPr>
          <p:cNvSpPr txBox="1"/>
          <p:nvPr/>
        </p:nvSpPr>
        <p:spPr>
          <a:xfrm>
            <a:off x="9265507" y="6078071"/>
            <a:ext cx="1102175" cy="525081"/>
          </a:xfrm>
          <a:prstGeom prst="rect">
            <a:avLst/>
          </a:prstGeom>
          <a:solidFill>
            <a:srgbClr val="F9E6CB"/>
          </a:solidFill>
        </p:spPr>
        <p:txBody>
          <a:bodyPr wrap="square" rtlCol="0">
            <a:spAutoFit/>
          </a:bodyPr>
          <a:lstStyle/>
          <a:p>
            <a:pPr marL="228600" indent="-228600">
              <a:buFont typeface="Arial" panose="020B0604020202020204" pitchFamily="34" charset="0"/>
              <a:buChar char="•"/>
            </a:pPr>
            <a:r>
              <a:rPr lang="en-US" sz="2800" b="1" dirty="0"/>
              <a:t> Ur</a:t>
            </a:r>
          </a:p>
        </p:txBody>
      </p:sp>
      <p:sp>
        <p:nvSpPr>
          <p:cNvPr id="3" name="Freeform: Shape 2">
            <a:extLst>
              <a:ext uri="{FF2B5EF4-FFF2-40B4-BE49-F238E27FC236}">
                <a16:creationId xmlns:a16="http://schemas.microsoft.com/office/drawing/2014/main" id="{B2DFB50A-76EA-4FBB-AA1D-2A7EC2DC50E4}"/>
              </a:ext>
            </a:extLst>
          </p:cNvPr>
          <p:cNvSpPr/>
          <p:nvPr/>
        </p:nvSpPr>
        <p:spPr>
          <a:xfrm>
            <a:off x="5252720" y="1976120"/>
            <a:ext cx="218440" cy="111760"/>
          </a:xfrm>
          <a:custGeom>
            <a:avLst/>
            <a:gdLst>
              <a:gd name="connsiteX0" fmla="*/ 0 w 218440"/>
              <a:gd name="connsiteY0" fmla="*/ 111760 h 111760"/>
              <a:gd name="connsiteX1" fmla="*/ 55880 w 218440"/>
              <a:gd name="connsiteY1" fmla="*/ 96520 h 111760"/>
              <a:gd name="connsiteX2" fmla="*/ 71120 w 218440"/>
              <a:gd name="connsiteY2" fmla="*/ 86360 h 111760"/>
              <a:gd name="connsiteX3" fmla="*/ 91440 w 218440"/>
              <a:gd name="connsiteY3" fmla="*/ 81280 h 111760"/>
              <a:gd name="connsiteX4" fmla="*/ 121920 w 218440"/>
              <a:gd name="connsiteY4" fmla="*/ 71120 h 111760"/>
              <a:gd name="connsiteX5" fmla="*/ 162560 w 218440"/>
              <a:gd name="connsiteY5" fmla="*/ 50800 h 111760"/>
              <a:gd name="connsiteX6" fmla="*/ 198120 w 218440"/>
              <a:gd name="connsiteY6" fmla="*/ 25400 h 111760"/>
              <a:gd name="connsiteX7" fmla="*/ 203200 w 218440"/>
              <a:gd name="connsiteY7" fmla="*/ 10160 h 111760"/>
              <a:gd name="connsiteX8" fmla="*/ 218440 w 218440"/>
              <a:gd name="connsiteY8" fmla="*/ 0 h 11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8440" h="111760">
                <a:moveTo>
                  <a:pt x="0" y="111760"/>
                </a:moveTo>
                <a:cubicBezTo>
                  <a:pt x="13632" y="109034"/>
                  <a:pt x="44831" y="103886"/>
                  <a:pt x="55880" y="96520"/>
                </a:cubicBezTo>
                <a:cubicBezTo>
                  <a:pt x="60960" y="93133"/>
                  <a:pt x="65508" y="88765"/>
                  <a:pt x="71120" y="86360"/>
                </a:cubicBezTo>
                <a:cubicBezTo>
                  <a:pt x="77537" y="83610"/>
                  <a:pt x="84753" y="83286"/>
                  <a:pt x="91440" y="81280"/>
                </a:cubicBezTo>
                <a:cubicBezTo>
                  <a:pt x="101698" y="78203"/>
                  <a:pt x="112076" y="75339"/>
                  <a:pt x="121920" y="71120"/>
                </a:cubicBezTo>
                <a:cubicBezTo>
                  <a:pt x="135841" y="65154"/>
                  <a:pt x="150443" y="59887"/>
                  <a:pt x="162560" y="50800"/>
                </a:cubicBezTo>
                <a:cubicBezTo>
                  <a:pt x="187764" y="31897"/>
                  <a:pt x="175835" y="40256"/>
                  <a:pt x="198120" y="25400"/>
                </a:cubicBezTo>
                <a:cubicBezTo>
                  <a:pt x="199813" y="20320"/>
                  <a:pt x="199855" y="14341"/>
                  <a:pt x="203200" y="10160"/>
                </a:cubicBezTo>
                <a:cubicBezTo>
                  <a:pt x="207014" y="5392"/>
                  <a:pt x="218440" y="0"/>
                  <a:pt x="218440" y="0"/>
                </a:cubicBezTo>
              </a:path>
            </a:pathLst>
          </a:cu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31120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spcAft>
                <a:spcPts val="1200"/>
              </a:spcAft>
            </a:pP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Overview of the Life of Abram/Abraham</a:t>
            </a:r>
          </a:p>
        </p:txBody>
      </p:sp>
      <p:sp>
        <p:nvSpPr>
          <p:cNvPr id="2" name="TextBox 1">
            <a:extLst>
              <a:ext uri="{FF2B5EF4-FFF2-40B4-BE49-F238E27FC236}">
                <a16:creationId xmlns:a16="http://schemas.microsoft.com/office/drawing/2014/main" id="{18220F48-F9F2-4FD8-8D10-5B07871D2CC4}"/>
              </a:ext>
            </a:extLst>
          </p:cNvPr>
          <p:cNvSpPr txBox="1"/>
          <p:nvPr/>
        </p:nvSpPr>
        <p:spPr>
          <a:xfrm>
            <a:off x="618477" y="1620675"/>
            <a:ext cx="10955045" cy="4493538"/>
          </a:xfrm>
          <a:prstGeom prst="rect">
            <a:avLst/>
          </a:prstGeom>
          <a:noFill/>
        </p:spPr>
        <p:txBody>
          <a:bodyPr wrap="square" rtlCol="0">
            <a:spAutoFit/>
          </a:bodyPr>
          <a:lstStyle/>
          <a:p>
            <a:pPr marL="285750" indent="-285750">
              <a:spcAft>
                <a:spcPts val="1800"/>
              </a:spcAft>
              <a:buClr>
                <a:schemeClr val="bg1"/>
              </a:buClr>
              <a:buFont typeface="Arial" panose="020B0604020202020204" pitchFamily="34" charset="0"/>
              <a:buChar char="•"/>
            </a:pPr>
            <a:r>
              <a:rPr lang="en-US" sz="2800" b="1" dirty="0">
                <a:solidFill>
                  <a:schemeClr val="bg1"/>
                </a:solidFill>
              </a:rPr>
              <a:t>Abraham, His call to leave Ur, Threefold Promises, Haran</a:t>
            </a:r>
          </a:p>
          <a:p>
            <a:pPr marL="285750" indent="-285750">
              <a:spcAft>
                <a:spcPts val="1800"/>
              </a:spcAft>
              <a:buClr>
                <a:schemeClr val="bg1"/>
              </a:buClr>
              <a:buFont typeface="Arial" panose="020B0604020202020204" pitchFamily="34" charset="0"/>
              <a:buChar char="•"/>
            </a:pPr>
            <a:r>
              <a:rPr lang="en-US" sz="2800" b="1" dirty="0">
                <a:solidFill>
                  <a:schemeClr val="bg1"/>
                </a:solidFill>
              </a:rPr>
              <a:t>Sojourn in Promised Land</a:t>
            </a:r>
          </a:p>
          <a:p>
            <a:pPr marL="285750" indent="-285750">
              <a:spcAft>
                <a:spcPts val="1800"/>
              </a:spcAft>
              <a:buClr>
                <a:schemeClr val="bg1"/>
              </a:buClr>
              <a:buFont typeface="Arial" panose="020B0604020202020204" pitchFamily="34" charset="0"/>
              <a:buChar char="•"/>
            </a:pPr>
            <a:r>
              <a:rPr lang="en-US" sz="2800" b="1" dirty="0">
                <a:solidFill>
                  <a:schemeClr val="bg1"/>
                </a:solidFill>
              </a:rPr>
              <a:t>Famine and the trip to Egypt</a:t>
            </a:r>
          </a:p>
          <a:p>
            <a:pPr marL="285750" indent="-285750">
              <a:spcAft>
                <a:spcPts val="1800"/>
              </a:spcAft>
              <a:buClr>
                <a:schemeClr val="bg1"/>
              </a:buClr>
              <a:buFont typeface="Arial" panose="020B0604020202020204" pitchFamily="34" charset="0"/>
              <a:buChar char="•"/>
            </a:pPr>
            <a:r>
              <a:rPr lang="en-US" sz="2800" b="1" dirty="0">
                <a:solidFill>
                  <a:schemeClr val="bg1"/>
                </a:solidFill>
              </a:rPr>
              <a:t>Sodom, Lot, Melchizedek</a:t>
            </a:r>
          </a:p>
          <a:p>
            <a:pPr marL="285750" indent="-285750">
              <a:spcAft>
                <a:spcPts val="1800"/>
              </a:spcAft>
              <a:buClr>
                <a:schemeClr val="bg1"/>
              </a:buClr>
              <a:buFont typeface="Arial" panose="020B0604020202020204" pitchFamily="34" charset="0"/>
              <a:buChar char="•"/>
            </a:pPr>
            <a:r>
              <a:rPr lang="en-US" sz="2800" b="1" dirty="0">
                <a:solidFill>
                  <a:schemeClr val="bg1"/>
                </a:solidFill>
              </a:rPr>
              <a:t>Birth of Ishmael by Hagar</a:t>
            </a:r>
          </a:p>
          <a:p>
            <a:pPr marL="285750" indent="-285750">
              <a:spcAft>
                <a:spcPts val="1800"/>
              </a:spcAft>
              <a:buClr>
                <a:schemeClr val="bg1"/>
              </a:buClr>
              <a:buFont typeface="Arial" panose="020B0604020202020204" pitchFamily="34" charset="0"/>
              <a:buChar char="•"/>
            </a:pPr>
            <a:r>
              <a:rPr lang="en-US" sz="2800" b="1" dirty="0">
                <a:solidFill>
                  <a:schemeClr val="bg1"/>
                </a:solidFill>
              </a:rPr>
              <a:t>Birth of Isaac</a:t>
            </a:r>
          </a:p>
          <a:p>
            <a:pPr marL="285750" indent="-285750">
              <a:spcAft>
                <a:spcPts val="1800"/>
              </a:spcAft>
              <a:buClr>
                <a:schemeClr val="bg1"/>
              </a:buClr>
              <a:buFont typeface="Arial" panose="020B0604020202020204" pitchFamily="34" charset="0"/>
              <a:buChar char="•"/>
            </a:pPr>
            <a:r>
              <a:rPr lang="en-US" sz="2800" b="1" dirty="0">
                <a:solidFill>
                  <a:schemeClr val="bg1"/>
                </a:solidFill>
              </a:rPr>
              <a:t>Sacrifice of Isaac</a:t>
            </a:r>
          </a:p>
        </p:txBody>
      </p:sp>
    </p:spTree>
    <p:extLst>
      <p:ext uri="{BB962C8B-B14F-4D97-AF65-F5344CB8AC3E}">
        <p14:creationId xmlns:p14="http://schemas.microsoft.com/office/powerpoint/2010/main" val="2351883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16" name="TextBox 15">
            <a:extLst>
              <a:ext uri="{FF2B5EF4-FFF2-40B4-BE49-F238E27FC236}">
                <a16:creationId xmlns:a16="http://schemas.microsoft.com/office/drawing/2014/main" id="{E2B32C50-A24F-4B45-B6CE-4C49458D2F64}"/>
              </a:ext>
            </a:extLst>
          </p:cNvPr>
          <p:cNvSpPr txBox="1"/>
          <p:nvPr/>
        </p:nvSpPr>
        <p:spPr>
          <a:xfrm rot="16200000">
            <a:off x="-227011" y="1417531"/>
            <a:ext cx="937391" cy="400110"/>
          </a:xfrm>
          <a:prstGeom prst="rect">
            <a:avLst/>
          </a:prstGeom>
          <a:noFill/>
        </p:spPr>
        <p:txBody>
          <a:bodyPr wrap="square" rtlCol="0">
            <a:spAutoFit/>
          </a:bodyPr>
          <a:lstStyle/>
          <a:p>
            <a:r>
              <a:rPr lang="en-US" sz="2000" b="1" dirty="0">
                <a:solidFill>
                  <a:srgbClr val="FFFF00"/>
                </a:solidFill>
              </a:rPr>
              <a:t>Flood</a:t>
            </a:r>
            <a:endParaRPr lang="en-US" b="1" dirty="0">
              <a:solidFill>
                <a:srgbClr val="FFFF00"/>
              </a:solidFill>
            </a:endParaRPr>
          </a:p>
        </p:txBody>
      </p:sp>
      <p:sp>
        <p:nvSpPr>
          <p:cNvPr id="20" name="TextBox 19">
            <a:extLst>
              <a:ext uri="{FF2B5EF4-FFF2-40B4-BE49-F238E27FC236}">
                <a16:creationId xmlns:a16="http://schemas.microsoft.com/office/drawing/2014/main" id="{FE7B22D2-155E-4281-84DE-7EE79449474B}"/>
              </a:ext>
            </a:extLst>
          </p:cNvPr>
          <p:cNvSpPr txBox="1"/>
          <p:nvPr/>
        </p:nvSpPr>
        <p:spPr>
          <a:xfrm rot="16200000">
            <a:off x="11790681" y="1086572"/>
            <a:ext cx="556822" cy="400110"/>
          </a:xfrm>
          <a:prstGeom prst="rect">
            <a:avLst/>
          </a:prstGeom>
          <a:noFill/>
        </p:spPr>
        <p:txBody>
          <a:bodyPr wrap="square" rtlCol="0">
            <a:spAutoFit/>
          </a:bodyPr>
          <a:lstStyle/>
          <a:p>
            <a:r>
              <a:rPr lang="en-US" sz="2000" b="1" dirty="0">
                <a:solidFill>
                  <a:srgbClr val="FFFF00"/>
                </a:solidFill>
              </a:rPr>
              <a:t>Ur</a:t>
            </a:r>
            <a:endParaRPr lang="en-US" b="1" dirty="0">
              <a:solidFill>
                <a:srgbClr val="FFFF00"/>
              </a:solidFill>
            </a:endParaRPr>
          </a:p>
        </p:txBody>
      </p:sp>
      <p:sp>
        <p:nvSpPr>
          <p:cNvPr id="64" name="TextBox 63">
            <a:extLst>
              <a:ext uri="{FF2B5EF4-FFF2-40B4-BE49-F238E27FC236}">
                <a16:creationId xmlns:a16="http://schemas.microsoft.com/office/drawing/2014/main" id="{A319BEF1-3788-4BE3-A1B2-D9B47363B5D3}"/>
              </a:ext>
            </a:extLst>
          </p:cNvPr>
          <p:cNvSpPr txBox="1"/>
          <p:nvPr/>
        </p:nvSpPr>
        <p:spPr>
          <a:xfrm>
            <a:off x="413217" y="1702729"/>
            <a:ext cx="705269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NOAH—350 YEARS AFTER FLOOD</a:t>
            </a:r>
          </a:p>
        </p:txBody>
      </p:sp>
      <p:sp>
        <p:nvSpPr>
          <p:cNvPr id="58" name="TextBox 57">
            <a:extLst>
              <a:ext uri="{FF2B5EF4-FFF2-40B4-BE49-F238E27FC236}">
                <a16:creationId xmlns:a16="http://schemas.microsoft.com/office/drawing/2014/main" id="{118A9C37-13D5-4526-AEF8-FC15C2F7D1CE}"/>
              </a:ext>
            </a:extLst>
          </p:cNvPr>
          <p:cNvSpPr txBox="1"/>
          <p:nvPr/>
        </p:nvSpPr>
        <p:spPr>
          <a:xfrm>
            <a:off x="408375" y="2154309"/>
            <a:ext cx="1016741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SHEM—500 YEARS A.F.</a:t>
            </a:r>
          </a:p>
        </p:txBody>
      </p:sp>
      <p:sp>
        <p:nvSpPr>
          <p:cNvPr id="59" name="TextBox 58">
            <a:extLst>
              <a:ext uri="{FF2B5EF4-FFF2-40B4-BE49-F238E27FC236}">
                <a16:creationId xmlns:a16="http://schemas.microsoft.com/office/drawing/2014/main" id="{FBBD342E-45F3-4E1D-9293-E05055BE5736}"/>
              </a:ext>
            </a:extLst>
          </p:cNvPr>
          <p:cNvSpPr txBox="1"/>
          <p:nvPr/>
        </p:nvSpPr>
        <p:spPr>
          <a:xfrm>
            <a:off x="471810" y="2610116"/>
            <a:ext cx="8977998"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ARPHAXAD-----------------------------------438 YEARS</a:t>
            </a:r>
          </a:p>
        </p:txBody>
      </p:sp>
      <p:sp>
        <p:nvSpPr>
          <p:cNvPr id="60" name="TextBox 59">
            <a:extLst>
              <a:ext uri="{FF2B5EF4-FFF2-40B4-BE49-F238E27FC236}">
                <a16:creationId xmlns:a16="http://schemas.microsoft.com/office/drawing/2014/main" id="{E1E261D8-B96F-4384-8911-82E0D72A59DF}"/>
              </a:ext>
            </a:extLst>
          </p:cNvPr>
          <p:cNvSpPr txBox="1"/>
          <p:nvPr/>
        </p:nvSpPr>
        <p:spPr>
          <a:xfrm>
            <a:off x="1148372" y="3071484"/>
            <a:ext cx="887896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SALAH-----------------------------------433 YEARS</a:t>
            </a:r>
          </a:p>
        </p:txBody>
      </p:sp>
      <p:sp>
        <p:nvSpPr>
          <p:cNvPr id="61" name="TextBox 60">
            <a:extLst>
              <a:ext uri="{FF2B5EF4-FFF2-40B4-BE49-F238E27FC236}">
                <a16:creationId xmlns:a16="http://schemas.microsoft.com/office/drawing/2014/main" id="{B84E024C-B62E-44C6-9EA0-C9E0A6C088D9}"/>
              </a:ext>
            </a:extLst>
          </p:cNvPr>
          <p:cNvSpPr txBox="1"/>
          <p:nvPr/>
        </p:nvSpPr>
        <p:spPr>
          <a:xfrm>
            <a:off x="1697556" y="3517863"/>
            <a:ext cx="9329576"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EBER-----------------------------------464 YEARS</a:t>
            </a:r>
          </a:p>
        </p:txBody>
      </p:sp>
      <p:sp>
        <p:nvSpPr>
          <p:cNvPr id="63" name="TextBox 62">
            <a:extLst>
              <a:ext uri="{FF2B5EF4-FFF2-40B4-BE49-F238E27FC236}">
                <a16:creationId xmlns:a16="http://schemas.microsoft.com/office/drawing/2014/main" id="{67BCC85A-D932-4798-A69E-AAD44C8B66B4}"/>
              </a:ext>
            </a:extLst>
          </p:cNvPr>
          <p:cNvSpPr txBox="1"/>
          <p:nvPr/>
        </p:nvSpPr>
        <p:spPr>
          <a:xfrm>
            <a:off x="2299282" y="3965842"/>
            <a:ext cx="4707803"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PELEG------------------------239 YEARS</a:t>
            </a:r>
          </a:p>
        </p:txBody>
      </p:sp>
      <p:sp>
        <p:nvSpPr>
          <p:cNvPr id="69" name="TextBox 68">
            <a:extLst>
              <a:ext uri="{FF2B5EF4-FFF2-40B4-BE49-F238E27FC236}">
                <a16:creationId xmlns:a16="http://schemas.microsoft.com/office/drawing/2014/main" id="{5614BAD3-74EC-4AA7-A66D-2021B0D01C17}"/>
              </a:ext>
            </a:extLst>
          </p:cNvPr>
          <p:cNvSpPr txBox="1"/>
          <p:nvPr/>
        </p:nvSpPr>
        <p:spPr>
          <a:xfrm>
            <a:off x="2829204" y="4408571"/>
            <a:ext cx="471021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REU--239 YEARS</a:t>
            </a:r>
            <a:endParaRPr lang="en-US" sz="1700" b="1" dirty="0">
              <a:solidFill>
                <a:schemeClr val="bg1">
                  <a:lumMod val="95000"/>
                </a:schemeClr>
              </a:solidFill>
              <a:latin typeface="Calibri" panose="020F0502020204030204" pitchFamily="34" charset="0"/>
              <a:cs typeface="Calibri" panose="020F0502020204030204" pitchFamily="34" charset="0"/>
            </a:endParaRPr>
          </a:p>
        </p:txBody>
      </p:sp>
      <p:sp>
        <p:nvSpPr>
          <p:cNvPr id="70" name="TextBox 69">
            <a:extLst>
              <a:ext uri="{FF2B5EF4-FFF2-40B4-BE49-F238E27FC236}">
                <a16:creationId xmlns:a16="http://schemas.microsoft.com/office/drawing/2014/main" id="{E628A33B-FE11-4DEE-8C15-D357E506FB44}"/>
              </a:ext>
            </a:extLst>
          </p:cNvPr>
          <p:cNvSpPr txBox="1"/>
          <p:nvPr/>
        </p:nvSpPr>
        <p:spPr>
          <a:xfrm>
            <a:off x="3448124" y="4840963"/>
            <a:ext cx="2550775"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SERUG--------148 YEARS</a:t>
            </a:r>
          </a:p>
        </p:txBody>
      </p:sp>
      <p:sp>
        <p:nvSpPr>
          <p:cNvPr id="71" name="TextBox 70">
            <a:extLst>
              <a:ext uri="{FF2B5EF4-FFF2-40B4-BE49-F238E27FC236}">
                <a16:creationId xmlns:a16="http://schemas.microsoft.com/office/drawing/2014/main" id="{F4E8A82B-8E42-465D-8B2F-A64AF4E2DCC2}"/>
              </a:ext>
            </a:extLst>
          </p:cNvPr>
          <p:cNvSpPr txBox="1"/>
          <p:nvPr/>
        </p:nvSpPr>
        <p:spPr>
          <a:xfrm>
            <a:off x="4528878" y="5710592"/>
            <a:ext cx="4166221"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TERAH-------------------205 YEARS</a:t>
            </a:r>
          </a:p>
        </p:txBody>
      </p:sp>
      <p:sp>
        <p:nvSpPr>
          <p:cNvPr id="73" name="TextBox 72">
            <a:extLst>
              <a:ext uri="{FF2B5EF4-FFF2-40B4-BE49-F238E27FC236}">
                <a16:creationId xmlns:a16="http://schemas.microsoft.com/office/drawing/2014/main" id="{335C6BF6-6FDB-48E8-B36F-BE7941DDE32C}"/>
              </a:ext>
            </a:extLst>
          </p:cNvPr>
          <p:cNvSpPr txBox="1"/>
          <p:nvPr/>
        </p:nvSpPr>
        <p:spPr>
          <a:xfrm>
            <a:off x="5837257" y="6154738"/>
            <a:ext cx="3438698"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ABRAHAM----------175 YEARS </a:t>
            </a:r>
          </a:p>
        </p:txBody>
      </p:sp>
      <p:sp>
        <p:nvSpPr>
          <p:cNvPr id="95" name="Google Shape;86;p14">
            <a:extLst>
              <a:ext uri="{FF2B5EF4-FFF2-40B4-BE49-F238E27FC236}">
                <a16:creationId xmlns:a16="http://schemas.microsoft.com/office/drawing/2014/main" id="{A3BCA19B-8997-4A03-BDB6-EDF1DD2E3AD0}"/>
              </a:ext>
            </a:extLst>
          </p:cNvPr>
          <p:cNvSpPr txBox="1">
            <a:spLocks noGrp="1"/>
          </p:cNvSpPr>
          <p:nvPr>
            <p:ph type="title"/>
          </p:nvPr>
        </p:nvSpPr>
        <p:spPr>
          <a:xfrm>
            <a:off x="2917107" y="37075"/>
            <a:ext cx="8843614" cy="1068913"/>
          </a:xfrm>
          <a:ln w="38100">
            <a:solidFill>
              <a:srgbClr val="FFFF00"/>
            </a:solidFill>
          </a:ln>
        </p:spPr>
        <p:txBody>
          <a:bodyPr/>
          <a:lstStyle/>
          <a:p>
            <a:pPr lvl="0"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Who Could Have Known Noah/Shem</a:t>
            </a:r>
          </a:p>
        </p:txBody>
      </p:sp>
      <p:cxnSp>
        <p:nvCxnSpPr>
          <p:cNvPr id="76" name="Straight Connector 75">
            <a:extLst>
              <a:ext uri="{FF2B5EF4-FFF2-40B4-BE49-F238E27FC236}">
                <a16:creationId xmlns:a16="http://schemas.microsoft.com/office/drawing/2014/main" id="{9D6FD039-AF42-4C2A-A641-9A7D24D7ED09}"/>
              </a:ext>
            </a:extLst>
          </p:cNvPr>
          <p:cNvCxnSpPr>
            <a:cxnSpLocks/>
          </p:cNvCxnSpPr>
          <p:nvPr/>
        </p:nvCxnSpPr>
        <p:spPr>
          <a:xfrm flipH="1">
            <a:off x="14114421" y="148168"/>
            <a:ext cx="5973" cy="5510603"/>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4B4893B4-5072-43E5-B4E6-A9CC85C70EE2}"/>
              </a:ext>
            </a:extLst>
          </p:cNvPr>
          <p:cNvCxnSpPr>
            <a:cxnSpLocks/>
          </p:cNvCxnSpPr>
          <p:nvPr/>
        </p:nvCxnSpPr>
        <p:spPr>
          <a:xfrm>
            <a:off x="13145297" y="2151142"/>
            <a:ext cx="8707" cy="4249780"/>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9425BC13-457D-40AC-AE68-CDC487FB733A}"/>
              </a:ext>
            </a:extLst>
          </p:cNvPr>
          <p:cNvCxnSpPr>
            <a:cxnSpLocks/>
          </p:cNvCxnSpPr>
          <p:nvPr/>
        </p:nvCxnSpPr>
        <p:spPr>
          <a:xfrm>
            <a:off x="13413112" y="2143745"/>
            <a:ext cx="8707" cy="4249780"/>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D7B22060-C8D6-4188-AF44-E38082A6DD67}"/>
              </a:ext>
            </a:extLst>
          </p:cNvPr>
          <p:cNvCxnSpPr>
            <a:cxnSpLocks/>
          </p:cNvCxnSpPr>
          <p:nvPr/>
        </p:nvCxnSpPr>
        <p:spPr>
          <a:xfrm>
            <a:off x="10565399" y="1511951"/>
            <a:ext cx="14126" cy="7656290"/>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4B7BFEC-9958-4509-AC73-122AB5E8EA3C}"/>
              </a:ext>
            </a:extLst>
          </p:cNvPr>
          <p:cNvSpPr txBox="1"/>
          <p:nvPr/>
        </p:nvSpPr>
        <p:spPr>
          <a:xfrm>
            <a:off x="8584707" y="3468189"/>
            <a:ext cx="184731" cy="307777"/>
          </a:xfrm>
          <a:prstGeom prst="rect">
            <a:avLst/>
          </a:prstGeom>
          <a:noFill/>
        </p:spPr>
        <p:txBody>
          <a:bodyPr wrap="none" rtlCol="0">
            <a:spAutoFit/>
          </a:bodyPr>
          <a:lstStyle/>
          <a:p>
            <a:endParaRPr lang="en-US" b="1" dirty="0"/>
          </a:p>
        </p:txBody>
      </p:sp>
      <p:sp>
        <p:nvSpPr>
          <p:cNvPr id="98" name="Rectangle 97">
            <a:extLst>
              <a:ext uri="{FF2B5EF4-FFF2-40B4-BE49-F238E27FC236}">
                <a16:creationId xmlns:a16="http://schemas.microsoft.com/office/drawing/2014/main" id="{CD935D98-02B1-42D3-A599-B72F3681A2CE}"/>
              </a:ext>
            </a:extLst>
          </p:cNvPr>
          <p:cNvSpPr/>
          <p:nvPr/>
        </p:nvSpPr>
        <p:spPr>
          <a:xfrm rot="10800000" flipV="1">
            <a:off x="410783" y="1191711"/>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0" name="Rectangle 109">
            <a:extLst>
              <a:ext uri="{FF2B5EF4-FFF2-40B4-BE49-F238E27FC236}">
                <a16:creationId xmlns:a16="http://schemas.microsoft.com/office/drawing/2014/main" id="{BC1BCCFF-9F06-4205-8883-FA6379460690}"/>
              </a:ext>
            </a:extLst>
          </p:cNvPr>
          <p:cNvSpPr/>
          <p:nvPr/>
        </p:nvSpPr>
        <p:spPr>
          <a:xfrm rot="10800000" flipV="1">
            <a:off x="10513242" y="1168927"/>
            <a:ext cx="1134155"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1" name="Rectangle 110">
            <a:extLst>
              <a:ext uri="{FF2B5EF4-FFF2-40B4-BE49-F238E27FC236}">
                <a16:creationId xmlns:a16="http://schemas.microsoft.com/office/drawing/2014/main" id="{3A4F66F4-5D06-4302-AB2C-FAC3147C0C55}"/>
              </a:ext>
            </a:extLst>
          </p:cNvPr>
          <p:cNvSpPr/>
          <p:nvPr/>
        </p:nvSpPr>
        <p:spPr>
          <a:xfrm rot="10800000" flipV="1">
            <a:off x="2427346" y="1183233"/>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2" name="Rectangle 111">
            <a:extLst>
              <a:ext uri="{FF2B5EF4-FFF2-40B4-BE49-F238E27FC236}">
                <a16:creationId xmlns:a16="http://schemas.microsoft.com/office/drawing/2014/main" id="{1698EC42-B78F-40BA-A7BE-535F0149D44F}"/>
              </a:ext>
            </a:extLst>
          </p:cNvPr>
          <p:cNvSpPr/>
          <p:nvPr/>
        </p:nvSpPr>
        <p:spPr>
          <a:xfrm rot="10800000" flipV="1">
            <a:off x="4450414" y="1185218"/>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3" name="Rectangle 112">
            <a:extLst>
              <a:ext uri="{FF2B5EF4-FFF2-40B4-BE49-F238E27FC236}">
                <a16:creationId xmlns:a16="http://schemas.microsoft.com/office/drawing/2014/main" id="{A0E654DC-EA5C-487C-80C1-5BC8C5E36F7A}"/>
              </a:ext>
            </a:extLst>
          </p:cNvPr>
          <p:cNvSpPr/>
          <p:nvPr/>
        </p:nvSpPr>
        <p:spPr>
          <a:xfrm rot="10800000" flipV="1">
            <a:off x="6473711" y="1172628"/>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4" name="Rectangle 113">
            <a:extLst>
              <a:ext uri="{FF2B5EF4-FFF2-40B4-BE49-F238E27FC236}">
                <a16:creationId xmlns:a16="http://schemas.microsoft.com/office/drawing/2014/main" id="{2BF63919-303E-405C-8B6F-0139E44F5C4F}"/>
              </a:ext>
            </a:extLst>
          </p:cNvPr>
          <p:cNvSpPr/>
          <p:nvPr/>
        </p:nvSpPr>
        <p:spPr>
          <a:xfrm rot="10800000" flipV="1">
            <a:off x="8491942" y="1176121"/>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91" name="TextBox 90">
            <a:extLst>
              <a:ext uri="{FF2B5EF4-FFF2-40B4-BE49-F238E27FC236}">
                <a16:creationId xmlns:a16="http://schemas.microsoft.com/office/drawing/2014/main" id="{A23C97CE-EDF5-4227-B13D-85FBF89DA047}"/>
              </a:ext>
            </a:extLst>
          </p:cNvPr>
          <p:cNvSpPr txBox="1"/>
          <p:nvPr/>
        </p:nvSpPr>
        <p:spPr>
          <a:xfrm rot="16200000">
            <a:off x="2221840" y="1234779"/>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100</a:t>
            </a:r>
          </a:p>
        </p:txBody>
      </p:sp>
      <p:sp>
        <p:nvSpPr>
          <p:cNvPr id="92" name="TextBox 91">
            <a:extLst>
              <a:ext uri="{FF2B5EF4-FFF2-40B4-BE49-F238E27FC236}">
                <a16:creationId xmlns:a16="http://schemas.microsoft.com/office/drawing/2014/main" id="{8558FD03-3384-4F14-A8F7-46729CC51AF0}"/>
              </a:ext>
            </a:extLst>
          </p:cNvPr>
          <p:cNvSpPr txBox="1"/>
          <p:nvPr/>
        </p:nvSpPr>
        <p:spPr>
          <a:xfrm rot="16200000">
            <a:off x="4187594" y="1225888"/>
            <a:ext cx="488419"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200</a:t>
            </a:r>
          </a:p>
        </p:txBody>
      </p:sp>
      <p:sp>
        <p:nvSpPr>
          <p:cNvPr id="93" name="TextBox 92">
            <a:extLst>
              <a:ext uri="{FF2B5EF4-FFF2-40B4-BE49-F238E27FC236}">
                <a16:creationId xmlns:a16="http://schemas.microsoft.com/office/drawing/2014/main" id="{7C0C0FD0-BEE2-499D-9D6D-3341D186CF3D}"/>
              </a:ext>
            </a:extLst>
          </p:cNvPr>
          <p:cNvSpPr txBox="1"/>
          <p:nvPr/>
        </p:nvSpPr>
        <p:spPr>
          <a:xfrm rot="16200000">
            <a:off x="6217196" y="1223747"/>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300</a:t>
            </a:r>
          </a:p>
        </p:txBody>
      </p:sp>
      <p:sp>
        <p:nvSpPr>
          <p:cNvPr id="94" name="TextBox 93">
            <a:extLst>
              <a:ext uri="{FF2B5EF4-FFF2-40B4-BE49-F238E27FC236}">
                <a16:creationId xmlns:a16="http://schemas.microsoft.com/office/drawing/2014/main" id="{A454204C-F350-4996-9EFE-480AE969E2D6}"/>
              </a:ext>
            </a:extLst>
          </p:cNvPr>
          <p:cNvSpPr txBox="1"/>
          <p:nvPr/>
        </p:nvSpPr>
        <p:spPr>
          <a:xfrm rot="16200000">
            <a:off x="8246009" y="1210835"/>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400</a:t>
            </a:r>
          </a:p>
        </p:txBody>
      </p:sp>
      <p:sp>
        <p:nvSpPr>
          <p:cNvPr id="116" name="TextBox 115">
            <a:extLst>
              <a:ext uri="{FF2B5EF4-FFF2-40B4-BE49-F238E27FC236}">
                <a16:creationId xmlns:a16="http://schemas.microsoft.com/office/drawing/2014/main" id="{144D984C-0593-4D1D-8AFC-6DDA1624FC49}"/>
              </a:ext>
            </a:extLst>
          </p:cNvPr>
          <p:cNvSpPr txBox="1"/>
          <p:nvPr/>
        </p:nvSpPr>
        <p:spPr>
          <a:xfrm rot="16200000">
            <a:off x="10306720" y="1113854"/>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500</a:t>
            </a:r>
          </a:p>
        </p:txBody>
      </p:sp>
      <p:sp>
        <p:nvSpPr>
          <p:cNvPr id="117" name="TextBox 116">
            <a:extLst>
              <a:ext uri="{FF2B5EF4-FFF2-40B4-BE49-F238E27FC236}">
                <a16:creationId xmlns:a16="http://schemas.microsoft.com/office/drawing/2014/main" id="{8B6CC5B9-50DE-424A-86A2-51AD069E73D2}"/>
              </a:ext>
            </a:extLst>
          </p:cNvPr>
          <p:cNvSpPr txBox="1"/>
          <p:nvPr/>
        </p:nvSpPr>
        <p:spPr>
          <a:xfrm>
            <a:off x="3922191" y="5279318"/>
            <a:ext cx="4166221"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NAHOR-------------------205 YEARS</a:t>
            </a:r>
          </a:p>
        </p:txBody>
      </p:sp>
      <p:sp>
        <p:nvSpPr>
          <p:cNvPr id="72" name="TextBox 71">
            <a:extLst>
              <a:ext uri="{FF2B5EF4-FFF2-40B4-BE49-F238E27FC236}">
                <a16:creationId xmlns:a16="http://schemas.microsoft.com/office/drawing/2014/main" id="{BB32E386-78C2-4E23-AD37-BEA94B2F78D1}"/>
              </a:ext>
            </a:extLst>
          </p:cNvPr>
          <p:cNvSpPr txBox="1"/>
          <p:nvPr/>
        </p:nvSpPr>
        <p:spPr>
          <a:xfrm>
            <a:off x="3535354" y="3960982"/>
            <a:ext cx="7070708" cy="307777"/>
          </a:xfrm>
          <a:prstGeom prst="rect">
            <a:avLst/>
          </a:prstGeom>
          <a:noFill/>
        </p:spPr>
        <p:txBody>
          <a:bodyPr wrap="square">
            <a:spAutoFit/>
          </a:bodyPr>
          <a:lstStyle/>
          <a:p>
            <a:pPr algn="ctr"/>
            <a:r>
              <a:rPr lang="en-US" b="1" dirty="0"/>
              <a:t>30</a:t>
            </a:r>
          </a:p>
        </p:txBody>
      </p:sp>
      <p:sp>
        <p:nvSpPr>
          <p:cNvPr id="46" name="TextBox 45">
            <a:extLst>
              <a:ext uri="{FF2B5EF4-FFF2-40B4-BE49-F238E27FC236}">
                <a16:creationId xmlns:a16="http://schemas.microsoft.com/office/drawing/2014/main" id="{1417664F-34AE-4CDC-81BA-1EE44020DE6E}"/>
              </a:ext>
            </a:extLst>
          </p:cNvPr>
          <p:cNvSpPr txBox="1"/>
          <p:nvPr/>
        </p:nvSpPr>
        <p:spPr>
          <a:xfrm>
            <a:off x="7730458" y="6586882"/>
            <a:ext cx="3475895"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ISAAC---------180 YEARS </a:t>
            </a:r>
          </a:p>
        </p:txBody>
      </p:sp>
    </p:spTree>
    <p:extLst>
      <p:ext uri="{BB962C8B-B14F-4D97-AF65-F5344CB8AC3E}">
        <p14:creationId xmlns:p14="http://schemas.microsoft.com/office/powerpoint/2010/main" val="3010373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Wrong Teachings in Chapter Nine</a:t>
            </a: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02658"/>
            <a:ext cx="10933471" cy="523220"/>
          </a:xfrm>
          <a:prstGeom prst="rect">
            <a:avLst/>
          </a:prstGeom>
          <a:noFill/>
        </p:spPr>
        <p:txBody>
          <a:bodyPr wrap="square" rtlCol="0">
            <a:spAutoFit/>
          </a:bodyPr>
          <a:lstStyle/>
          <a:p>
            <a:pPr lvl="3" algn="just" defTabSz="457200">
              <a:spcAft>
                <a:spcPts val="1200"/>
              </a:spcAft>
              <a:buClr>
                <a:schemeClr val="bg1"/>
              </a:buClr>
              <a:tabLst>
                <a:tab pos="457200" algn="l"/>
              </a:tabLst>
            </a:pPr>
            <a:r>
              <a:rPr lang="en-US" sz="2800" b="1" dirty="0">
                <a:solidFill>
                  <a:srgbClr val="FFFF00"/>
                </a:solidFill>
                <a:latin typeface="Calibri" panose="020F0502020204030204" pitchFamily="34" charset="0"/>
                <a:cs typeface="Calibri" panose="020F0502020204030204" pitchFamily="34" charset="0"/>
              </a:rPr>
              <a:t> </a:t>
            </a:r>
          </a:p>
        </p:txBody>
      </p:sp>
      <p:sp>
        <p:nvSpPr>
          <p:cNvPr id="4" name="TextBox 3">
            <a:extLst>
              <a:ext uri="{FF2B5EF4-FFF2-40B4-BE49-F238E27FC236}">
                <a16:creationId xmlns:a16="http://schemas.microsoft.com/office/drawing/2014/main" id="{4A8315DC-0A98-4E15-9238-8C69F9B36DAA}"/>
              </a:ext>
            </a:extLst>
          </p:cNvPr>
          <p:cNvSpPr txBox="1"/>
          <p:nvPr/>
        </p:nvSpPr>
        <p:spPr>
          <a:xfrm>
            <a:off x="618477" y="1389764"/>
            <a:ext cx="10955045" cy="5101397"/>
          </a:xfrm>
          <a:prstGeom prst="rect">
            <a:avLst/>
          </a:prstGeom>
          <a:noFill/>
        </p:spPr>
        <p:txBody>
          <a:bodyPr wrap="square" rtlCol="0">
            <a:spAutoFit/>
          </a:bodyPr>
          <a:lstStyle/>
          <a:p>
            <a:pPr marL="285750" indent="-285750">
              <a:spcAft>
                <a:spcPts val="900"/>
              </a:spcAft>
              <a:buClr>
                <a:schemeClr val="bg1"/>
              </a:buClr>
              <a:buFont typeface="Arial" panose="020B0604020202020204" pitchFamily="34" charset="0"/>
              <a:buChar char="•"/>
            </a:pPr>
            <a:r>
              <a:rPr lang="en-US" sz="2600" b="1" dirty="0">
                <a:solidFill>
                  <a:schemeClr val="bg1"/>
                </a:solidFill>
              </a:rPr>
              <a:t>Chapter Nine discusses the curse of Canaan, not the curse of Ham</a:t>
            </a:r>
          </a:p>
          <a:p>
            <a:pPr marL="285750" indent="-285750">
              <a:spcAft>
                <a:spcPts val="900"/>
              </a:spcAft>
              <a:buClr>
                <a:schemeClr val="bg1"/>
              </a:buClr>
              <a:buFont typeface="Arial" panose="020B0604020202020204" pitchFamily="34" charset="0"/>
              <a:buChar char="•"/>
            </a:pPr>
            <a:r>
              <a:rPr lang="en-US" sz="2600" b="1" dirty="0">
                <a:solidFill>
                  <a:schemeClr val="bg1"/>
                </a:solidFill>
              </a:rPr>
              <a:t>I focused on Bible maps and not on the text</a:t>
            </a:r>
          </a:p>
          <a:p>
            <a:pPr marL="285750" indent="-285750">
              <a:spcAft>
                <a:spcPts val="900"/>
              </a:spcAft>
              <a:buClr>
                <a:schemeClr val="bg1"/>
              </a:buClr>
              <a:buFont typeface="Arial" panose="020B0604020202020204" pitchFamily="34" charset="0"/>
              <a:buChar char="•"/>
            </a:pPr>
            <a:r>
              <a:rPr lang="en-US" sz="2600" b="1" dirty="0">
                <a:solidFill>
                  <a:schemeClr val="bg1"/>
                </a:solidFill>
              </a:rPr>
              <a:t>Some descendants of Ham settled in Africa: Israelites in bondage in land of Ham (Psa. 78:51; 105:23, 27; 106:22)</a:t>
            </a:r>
          </a:p>
          <a:p>
            <a:pPr marL="285750" indent="-285750">
              <a:spcAft>
                <a:spcPts val="900"/>
              </a:spcAft>
              <a:buClr>
                <a:schemeClr val="bg1"/>
              </a:buClr>
              <a:buFont typeface="Arial" panose="020B0604020202020204" pitchFamily="34" charset="0"/>
              <a:buChar char="•"/>
            </a:pPr>
            <a:r>
              <a:rPr lang="en-US" sz="2600" b="1" dirty="0">
                <a:solidFill>
                  <a:schemeClr val="bg1"/>
                </a:solidFill>
              </a:rPr>
              <a:t>The Hebrew word </a:t>
            </a:r>
            <a:r>
              <a:rPr lang="en-US" sz="2600" b="1" i="1" dirty="0" err="1">
                <a:solidFill>
                  <a:schemeClr val="bg1"/>
                </a:solidFill>
              </a:rPr>
              <a:t>kush</a:t>
            </a:r>
            <a:r>
              <a:rPr lang="en-US" sz="2600" b="1" i="1" dirty="0">
                <a:solidFill>
                  <a:schemeClr val="bg1"/>
                </a:solidFill>
              </a:rPr>
              <a:t> </a:t>
            </a:r>
            <a:r>
              <a:rPr lang="en-US" sz="2600" b="1" dirty="0">
                <a:solidFill>
                  <a:schemeClr val="bg1"/>
                </a:solidFill>
              </a:rPr>
              <a:t>is translated Ethiopia 20 times in O.T.</a:t>
            </a:r>
          </a:p>
          <a:p>
            <a:pPr marL="285750" indent="-285750">
              <a:spcAft>
                <a:spcPts val="900"/>
              </a:spcAft>
              <a:buClr>
                <a:schemeClr val="bg1"/>
              </a:buClr>
              <a:buFont typeface="Arial" panose="020B0604020202020204" pitchFamily="34" charset="0"/>
              <a:buChar char="•"/>
            </a:pPr>
            <a:r>
              <a:rPr lang="en-US" sz="2600" b="1" dirty="0">
                <a:solidFill>
                  <a:schemeClr val="bg1"/>
                </a:solidFill>
              </a:rPr>
              <a:t>However, the concept of curse on all descendants of Ham is not Biblical, the curse was on Canaan. </a:t>
            </a:r>
            <a:r>
              <a:rPr lang="en-US" sz="2800" b="1" dirty="0">
                <a:solidFill>
                  <a:srgbClr val="FFFF00"/>
                </a:solidFill>
              </a:rPr>
              <a:t>I was wrong in what I taught. </a:t>
            </a:r>
          </a:p>
          <a:p>
            <a:pPr marL="285750" indent="-285750">
              <a:spcAft>
                <a:spcPts val="900"/>
              </a:spcAft>
              <a:buClr>
                <a:schemeClr val="bg1"/>
              </a:buClr>
              <a:buFont typeface="Arial" panose="020B0604020202020204" pitchFamily="34" charset="0"/>
              <a:buChar char="•"/>
            </a:pPr>
            <a:r>
              <a:rPr lang="en-US" sz="2600" b="1" dirty="0">
                <a:solidFill>
                  <a:schemeClr val="bg1"/>
                </a:solidFill>
              </a:rPr>
              <a:t>The Bible shows the fulfilment on curse of Canaan in that the his descendants (10:15-18) were the Canaanite nations  subjugated by the Jews, the descendants of Shem (Israel) in days of Joshua. </a:t>
            </a:r>
            <a:r>
              <a:rPr lang="en-US" sz="2600" b="1" dirty="0">
                <a:solidFill>
                  <a:srgbClr val="FFFF00"/>
                </a:solidFill>
              </a:rPr>
              <a:t>Canaan’s sons served Shem’s sons.  This is the curse of Canaan.</a:t>
            </a:r>
            <a:endParaRPr lang="en-US" sz="2300" b="1" i="0" u="none" strike="noStrike" baseline="0" dirty="0">
              <a:solidFill>
                <a:srgbClr val="FFFF00"/>
              </a:solidFill>
              <a:latin typeface="+mj-lt"/>
            </a:endParaRPr>
          </a:p>
        </p:txBody>
      </p:sp>
    </p:spTree>
    <p:extLst>
      <p:ext uri="{BB962C8B-B14F-4D97-AF65-F5344CB8AC3E}">
        <p14:creationId xmlns:p14="http://schemas.microsoft.com/office/powerpoint/2010/main" val="42798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16" name="TextBox 15">
            <a:extLst>
              <a:ext uri="{FF2B5EF4-FFF2-40B4-BE49-F238E27FC236}">
                <a16:creationId xmlns:a16="http://schemas.microsoft.com/office/drawing/2014/main" id="{E2B32C50-A24F-4B45-B6CE-4C49458D2F64}"/>
              </a:ext>
            </a:extLst>
          </p:cNvPr>
          <p:cNvSpPr txBox="1"/>
          <p:nvPr/>
        </p:nvSpPr>
        <p:spPr>
          <a:xfrm rot="16200000">
            <a:off x="-122747" y="1437514"/>
            <a:ext cx="1387232" cy="400110"/>
          </a:xfrm>
          <a:prstGeom prst="rect">
            <a:avLst/>
          </a:prstGeom>
          <a:noFill/>
        </p:spPr>
        <p:txBody>
          <a:bodyPr wrap="square" rtlCol="0">
            <a:spAutoFit/>
          </a:bodyPr>
          <a:lstStyle/>
          <a:p>
            <a:r>
              <a:rPr lang="en-US" sz="2000" b="1" dirty="0">
                <a:solidFill>
                  <a:srgbClr val="FFFF00"/>
                </a:solidFill>
              </a:rPr>
              <a:t>Creation</a:t>
            </a:r>
            <a:endParaRPr lang="en-US" b="1" dirty="0">
              <a:solidFill>
                <a:srgbClr val="FFFF00"/>
              </a:solidFill>
            </a:endParaRPr>
          </a:p>
        </p:txBody>
      </p:sp>
      <p:sp>
        <p:nvSpPr>
          <p:cNvPr id="20" name="TextBox 19">
            <a:extLst>
              <a:ext uri="{FF2B5EF4-FFF2-40B4-BE49-F238E27FC236}">
                <a16:creationId xmlns:a16="http://schemas.microsoft.com/office/drawing/2014/main" id="{FE7B22D2-155E-4281-84DE-7EE79449474B}"/>
              </a:ext>
            </a:extLst>
          </p:cNvPr>
          <p:cNvSpPr txBox="1"/>
          <p:nvPr/>
        </p:nvSpPr>
        <p:spPr>
          <a:xfrm rot="16200000">
            <a:off x="10929969" y="1251189"/>
            <a:ext cx="1091446" cy="400110"/>
          </a:xfrm>
          <a:prstGeom prst="rect">
            <a:avLst/>
          </a:prstGeom>
          <a:noFill/>
        </p:spPr>
        <p:txBody>
          <a:bodyPr wrap="square" rtlCol="0">
            <a:spAutoFit/>
          </a:bodyPr>
          <a:lstStyle/>
          <a:p>
            <a:r>
              <a:rPr lang="en-US" sz="2000" b="1" dirty="0">
                <a:solidFill>
                  <a:srgbClr val="FFFF00"/>
                </a:solidFill>
              </a:rPr>
              <a:t>Flood</a:t>
            </a:r>
            <a:endParaRPr lang="en-US" b="1" dirty="0">
              <a:solidFill>
                <a:srgbClr val="FFFF00"/>
              </a:solidFill>
            </a:endParaRPr>
          </a:p>
        </p:txBody>
      </p:sp>
      <p:sp>
        <p:nvSpPr>
          <p:cNvPr id="43" name="Rectangle 42">
            <a:extLst>
              <a:ext uri="{FF2B5EF4-FFF2-40B4-BE49-F238E27FC236}">
                <a16:creationId xmlns:a16="http://schemas.microsoft.com/office/drawing/2014/main" id="{1B1EB5BF-9B85-4495-9C57-030F43935C90}"/>
              </a:ext>
            </a:extLst>
          </p:cNvPr>
          <p:cNvSpPr/>
          <p:nvPr/>
        </p:nvSpPr>
        <p:spPr>
          <a:xfrm rot="10800000" flipV="1">
            <a:off x="777719" y="1193336"/>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D7A70861-5D06-4CD9-9CFF-227BEE29119E}"/>
              </a:ext>
            </a:extLst>
          </p:cNvPr>
          <p:cNvSpPr/>
          <p:nvPr/>
        </p:nvSpPr>
        <p:spPr>
          <a:xfrm rot="10800000" flipV="1">
            <a:off x="2063594" y="1192689"/>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ectangle 45">
            <a:extLst>
              <a:ext uri="{FF2B5EF4-FFF2-40B4-BE49-F238E27FC236}">
                <a16:creationId xmlns:a16="http://schemas.microsoft.com/office/drawing/2014/main" id="{F91F03E1-BCFC-4A27-8C82-6B4531753DD9}"/>
              </a:ext>
            </a:extLst>
          </p:cNvPr>
          <p:cNvSpPr/>
          <p:nvPr/>
        </p:nvSpPr>
        <p:spPr>
          <a:xfrm rot="10800000" flipV="1">
            <a:off x="3358994" y="1192689"/>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Rectangle 48">
            <a:extLst>
              <a:ext uri="{FF2B5EF4-FFF2-40B4-BE49-F238E27FC236}">
                <a16:creationId xmlns:a16="http://schemas.microsoft.com/office/drawing/2014/main" id="{5C3E95ED-DB21-4824-9CCD-46D5895424AC}"/>
              </a:ext>
            </a:extLst>
          </p:cNvPr>
          <p:cNvSpPr/>
          <p:nvPr/>
        </p:nvSpPr>
        <p:spPr>
          <a:xfrm rot="10800000" flipV="1">
            <a:off x="7188044" y="1192689"/>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8EE56BC6-CF5D-4424-A5B8-663A30A03DB7}"/>
              </a:ext>
            </a:extLst>
          </p:cNvPr>
          <p:cNvSpPr/>
          <p:nvPr/>
        </p:nvSpPr>
        <p:spPr>
          <a:xfrm rot="10800000" flipV="1">
            <a:off x="4627107" y="1198095"/>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Rectangle 47">
            <a:extLst>
              <a:ext uri="{FF2B5EF4-FFF2-40B4-BE49-F238E27FC236}">
                <a16:creationId xmlns:a16="http://schemas.microsoft.com/office/drawing/2014/main" id="{903FDE13-9301-4785-A1DE-C654329C27B5}"/>
              </a:ext>
            </a:extLst>
          </p:cNvPr>
          <p:cNvSpPr/>
          <p:nvPr/>
        </p:nvSpPr>
        <p:spPr>
          <a:xfrm rot="10800000" flipV="1">
            <a:off x="5953694" y="1199075"/>
            <a:ext cx="1243913" cy="450110"/>
          </a:xfrm>
          <a:prstGeom prst="rect">
            <a:avLst/>
          </a:prstGeom>
          <a:solidFill>
            <a:srgbClr val="FFC00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ln>
                <a:solidFill>
                  <a:srgbClr val="FFC000"/>
                </a:solidFill>
              </a:ln>
              <a:solidFill>
                <a:srgbClr val="FFC000"/>
              </a:solidFill>
            </a:endParaRPr>
          </a:p>
        </p:txBody>
      </p:sp>
      <p:sp>
        <p:nvSpPr>
          <p:cNvPr id="51" name="Rectangle 50">
            <a:extLst>
              <a:ext uri="{FF2B5EF4-FFF2-40B4-BE49-F238E27FC236}">
                <a16:creationId xmlns:a16="http://schemas.microsoft.com/office/drawing/2014/main" id="{EF364281-D16A-426F-A471-BADEE6B03720}"/>
              </a:ext>
            </a:extLst>
          </p:cNvPr>
          <p:cNvSpPr/>
          <p:nvPr/>
        </p:nvSpPr>
        <p:spPr>
          <a:xfrm rot="10800000" flipV="1">
            <a:off x="9759794" y="1193336"/>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914164D7-5F8D-4B94-B5A0-B96620F2D919}"/>
              </a:ext>
            </a:extLst>
          </p:cNvPr>
          <p:cNvSpPr/>
          <p:nvPr/>
        </p:nvSpPr>
        <p:spPr>
          <a:xfrm rot="10800000" flipV="1">
            <a:off x="11036144" y="1179975"/>
            <a:ext cx="267247"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extBox 63">
            <a:extLst>
              <a:ext uri="{FF2B5EF4-FFF2-40B4-BE49-F238E27FC236}">
                <a16:creationId xmlns:a16="http://schemas.microsoft.com/office/drawing/2014/main" id="{A319BEF1-3788-4BE3-A1B2-D9B47363B5D3}"/>
              </a:ext>
            </a:extLst>
          </p:cNvPr>
          <p:cNvSpPr txBox="1"/>
          <p:nvPr/>
        </p:nvSpPr>
        <p:spPr>
          <a:xfrm>
            <a:off x="811845" y="1733113"/>
            <a:ext cx="5960576"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ADAM---------------------------------------------------------- 930 YEARS</a:t>
            </a:r>
          </a:p>
        </p:txBody>
      </p:sp>
      <p:sp>
        <p:nvSpPr>
          <p:cNvPr id="58" name="TextBox 57">
            <a:extLst>
              <a:ext uri="{FF2B5EF4-FFF2-40B4-BE49-F238E27FC236}">
                <a16:creationId xmlns:a16="http://schemas.microsoft.com/office/drawing/2014/main" id="{118A9C37-13D5-4526-AEF8-FC15C2F7D1CE}"/>
              </a:ext>
            </a:extLst>
          </p:cNvPr>
          <p:cNvSpPr txBox="1"/>
          <p:nvPr/>
        </p:nvSpPr>
        <p:spPr>
          <a:xfrm>
            <a:off x="1516620" y="2222415"/>
            <a:ext cx="579923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SETH---------------------------------------------------------- 912 YEARS</a:t>
            </a:r>
          </a:p>
        </p:txBody>
      </p:sp>
      <p:sp>
        <p:nvSpPr>
          <p:cNvPr id="59" name="TextBox 58">
            <a:extLst>
              <a:ext uri="{FF2B5EF4-FFF2-40B4-BE49-F238E27FC236}">
                <a16:creationId xmlns:a16="http://schemas.microsoft.com/office/drawing/2014/main" id="{FBBD342E-45F3-4E1D-9293-E05055BE5736}"/>
              </a:ext>
            </a:extLst>
          </p:cNvPr>
          <p:cNvSpPr txBox="1"/>
          <p:nvPr/>
        </p:nvSpPr>
        <p:spPr>
          <a:xfrm>
            <a:off x="2214433" y="2693768"/>
            <a:ext cx="5739963"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ENOSH------------------------------------------------------ 905 YEARS</a:t>
            </a:r>
          </a:p>
        </p:txBody>
      </p:sp>
      <p:sp>
        <p:nvSpPr>
          <p:cNvPr id="60" name="TextBox 59">
            <a:extLst>
              <a:ext uri="{FF2B5EF4-FFF2-40B4-BE49-F238E27FC236}">
                <a16:creationId xmlns:a16="http://schemas.microsoft.com/office/drawing/2014/main" id="{E1E261D8-B96F-4384-8911-82E0D72A59DF}"/>
              </a:ext>
            </a:extLst>
          </p:cNvPr>
          <p:cNvSpPr txBox="1"/>
          <p:nvPr/>
        </p:nvSpPr>
        <p:spPr>
          <a:xfrm>
            <a:off x="2741368" y="3173582"/>
            <a:ext cx="5736810"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CAINAN----------------------------------------------------- 919 YEARS</a:t>
            </a:r>
          </a:p>
        </p:txBody>
      </p:sp>
      <p:sp>
        <p:nvSpPr>
          <p:cNvPr id="61" name="TextBox 60">
            <a:extLst>
              <a:ext uri="{FF2B5EF4-FFF2-40B4-BE49-F238E27FC236}">
                <a16:creationId xmlns:a16="http://schemas.microsoft.com/office/drawing/2014/main" id="{B84E024C-B62E-44C6-9EA0-C9E0A6C088D9}"/>
              </a:ext>
            </a:extLst>
          </p:cNvPr>
          <p:cNvSpPr txBox="1"/>
          <p:nvPr/>
        </p:nvSpPr>
        <p:spPr>
          <a:xfrm>
            <a:off x="3225449" y="3672539"/>
            <a:ext cx="5661062"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MAHALAEL------------------------------------------------ 895 YEARS  </a:t>
            </a:r>
          </a:p>
        </p:txBody>
      </p:sp>
      <p:sp>
        <p:nvSpPr>
          <p:cNvPr id="63" name="TextBox 62">
            <a:extLst>
              <a:ext uri="{FF2B5EF4-FFF2-40B4-BE49-F238E27FC236}">
                <a16:creationId xmlns:a16="http://schemas.microsoft.com/office/drawing/2014/main" id="{67BCC85A-D932-4798-A69E-AAD44C8B66B4}"/>
              </a:ext>
            </a:extLst>
          </p:cNvPr>
          <p:cNvSpPr txBox="1"/>
          <p:nvPr/>
        </p:nvSpPr>
        <p:spPr>
          <a:xfrm>
            <a:off x="3588193" y="4129393"/>
            <a:ext cx="5935184"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JARED-----------------------------------------------------------962 YEARS</a:t>
            </a:r>
          </a:p>
        </p:txBody>
      </p:sp>
      <p:sp>
        <p:nvSpPr>
          <p:cNvPr id="69" name="TextBox 68">
            <a:extLst>
              <a:ext uri="{FF2B5EF4-FFF2-40B4-BE49-F238E27FC236}">
                <a16:creationId xmlns:a16="http://schemas.microsoft.com/office/drawing/2014/main" id="{5614BAD3-74EC-4AA7-A66D-2021B0D01C17}"/>
              </a:ext>
            </a:extLst>
          </p:cNvPr>
          <p:cNvSpPr txBox="1"/>
          <p:nvPr/>
        </p:nvSpPr>
        <p:spPr>
          <a:xfrm>
            <a:off x="4762176" y="4595695"/>
            <a:ext cx="1994563"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ENOCH-365 YEARS</a:t>
            </a:r>
          </a:p>
        </p:txBody>
      </p:sp>
      <p:sp>
        <p:nvSpPr>
          <p:cNvPr id="70" name="TextBox 69">
            <a:extLst>
              <a:ext uri="{FF2B5EF4-FFF2-40B4-BE49-F238E27FC236}">
                <a16:creationId xmlns:a16="http://schemas.microsoft.com/office/drawing/2014/main" id="{E628A33B-FE11-4DEE-8C15-D357E506FB44}"/>
              </a:ext>
            </a:extLst>
          </p:cNvPr>
          <p:cNvSpPr txBox="1"/>
          <p:nvPr/>
        </p:nvSpPr>
        <p:spPr>
          <a:xfrm>
            <a:off x="5125364" y="5066663"/>
            <a:ext cx="6133378"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METHUSALAH---------------------------------------------------969 YEARS</a:t>
            </a:r>
          </a:p>
        </p:txBody>
      </p:sp>
      <p:sp>
        <p:nvSpPr>
          <p:cNvPr id="71" name="TextBox 70">
            <a:extLst>
              <a:ext uri="{FF2B5EF4-FFF2-40B4-BE49-F238E27FC236}">
                <a16:creationId xmlns:a16="http://schemas.microsoft.com/office/drawing/2014/main" id="{F4E8A82B-8E42-465D-8B2F-A64AF4E2DCC2}"/>
              </a:ext>
            </a:extLst>
          </p:cNvPr>
          <p:cNvSpPr txBox="1"/>
          <p:nvPr/>
        </p:nvSpPr>
        <p:spPr>
          <a:xfrm>
            <a:off x="6531242" y="5566272"/>
            <a:ext cx="4636266"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LAMECH-------------------------------------777 YEARS</a:t>
            </a:r>
          </a:p>
        </p:txBody>
      </p:sp>
      <p:sp>
        <p:nvSpPr>
          <p:cNvPr id="83" name="Rectangle 82">
            <a:extLst>
              <a:ext uri="{FF2B5EF4-FFF2-40B4-BE49-F238E27FC236}">
                <a16:creationId xmlns:a16="http://schemas.microsoft.com/office/drawing/2014/main" id="{C65AFC6D-7117-4D28-A9A9-63639E620F97}"/>
              </a:ext>
            </a:extLst>
          </p:cNvPr>
          <p:cNvSpPr/>
          <p:nvPr/>
        </p:nvSpPr>
        <p:spPr>
          <a:xfrm rot="10800000" flipV="1">
            <a:off x="8474011" y="1185937"/>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Google Shape;86;p14">
            <a:extLst>
              <a:ext uri="{FF2B5EF4-FFF2-40B4-BE49-F238E27FC236}">
                <a16:creationId xmlns:a16="http://schemas.microsoft.com/office/drawing/2014/main" id="{A3BCA19B-8997-4A03-BDB6-EDF1DD2E3AD0}"/>
              </a:ext>
            </a:extLst>
          </p:cNvPr>
          <p:cNvSpPr txBox="1">
            <a:spLocks noGrp="1"/>
          </p:cNvSpPr>
          <p:nvPr>
            <p:ph type="title"/>
          </p:nvPr>
        </p:nvSpPr>
        <p:spPr>
          <a:xfrm>
            <a:off x="2908150" y="-2134"/>
            <a:ext cx="8843614" cy="1068913"/>
          </a:xfrm>
          <a:ln w="38100">
            <a:solidFill>
              <a:srgbClr val="FFFF00"/>
            </a:solidFill>
          </a:ln>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Who Could Have Known Adam?</a:t>
            </a:r>
          </a:p>
        </p:txBody>
      </p:sp>
      <p:grpSp>
        <p:nvGrpSpPr>
          <p:cNvPr id="4" name="Group 3">
            <a:extLst>
              <a:ext uri="{FF2B5EF4-FFF2-40B4-BE49-F238E27FC236}">
                <a16:creationId xmlns:a16="http://schemas.microsoft.com/office/drawing/2014/main" id="{37B16160-E147-456B-A920-79050AEC6B7A}"/>
              </a:ext>
            </a:extLst>
          </p:cNvPr>
          <p:cNvGrpSpPr/>
          <p:nvPr/>
        </p:nvGrpSpPr>
        <p:grpSpPr>
          <a:xfrm>
            <a:off x="1374333" y="1201961"/>
            <a:ext cx="5543270" cy="4751399"/>
            <a:chOff x="1374333" y="1201961"/>
            <a:chExt cx="5543270" cy="4751399"/>
          </a:xfrm>
        </p:grpSpPr>
        <p:cxnSp>
          <p:nvCxnSpPr>
            <p:cNvPr id="9" name="Straight Connector 8">
              <a:extLst>
                <a:ext uri="{FF2B5EF4-FFF2-40B4-BE49-F238E27FC236}">
                  <a16:creationId xmlns:a16="http://schemas.microsoft.com/office/drawing/2014/main" id="{E8C8F4C7-9640-4938-A4B9-B596797E8E78}"/>
                </a:ext>
              </a:extLst>
            </p:cNvPr>
            <p:cNvCxnSpPr>
              <a:cxnSpLocks/>
              <a:stCxn id="5" idx="1"/>
            </p:cNvCxnSpPr>
            <p:nvPr/>
          </p:nvCxnSpPr>
          <p:spPr>
            <a:xfrm flipH="1">
              <a:off x="1509375" y="1696852"/>
              <a:ext cx="18847" cy="862883"/>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04099936-5AF9-4B10-951E-C3BC2E81812B}"/>
                </a:ext>
              </a:extLst>
            </p:cNvPr>
            <p:cNvCxnSpPr>
              <a:cxnSpLocks/>
              <a:stCxn id="66" idx="1"/>
            </p:cNvCxnSpPr>
            <p:nvPr/>
          </p:nvCxnSpPr>
          <p:spPr>
            <a:xfrm flipH="1">
              <a:off x="3581476" y="1696987"/>
              <a:ext cx="8830" cy="2796958"/>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31129AB3-FED7-4310-93A0-DC3972DCA8B3}"/>
                </a:ext>
              </a:extLst>
            </p:cNvPr>
            <p:cNvSpPr txBox="1"/>
            <p:nvPr/>
          </p:nvSpPr>
          <p:spPr>
            <a:xfrm rot="16200000">
              <a:off x="1284013" y="1298755"/>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130</a:t>
              </a:r>
            </a:p>
          </p:txBody>
        </p:sp>
        <p:sp>
          <p:nvSpPr>
            <p:cNvPr id="42" name="TextBox 41">
              <a:extLst>
                <a:ext uri="{FF2B5EF4-FFF2-40B4-BE49-F238E27FC236}">
                  <a16:creationId xmlns:a16="http://schemas.microsoft.com/office/drawing/2014/main" id="{5DC972AF-2805-40A0-A915-B2A1FA4C8425}"/>
                </a:ext>
              </a:extLst>
            </p:cNvPr>
            <p:cNvSpPr txBox="1"/>
            <p:nvPr/>
          </p:nvSpPr>
          <p:spPr>
            <a:xfrm rot="16200000">
              <a:off x="1960872" y="1292281"/>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235</a:t>
              </a:r>
            </a:p>
          </p:txBody>
        </p:sp>
        <p:cxnSp>
          <p:nvCxnSpPr>
            <p:cNvPr id="44" name="Straight Connector 43">
              <a:extLst>
                <a:ext uri="{FF2B5EF4-FFF2-40B4-BE49-F238E27FC236}">
                  <a16:creationId xmlns:a16="http://schemas.microsoft.com/office/drawing/2014/main" id="{C52F3198-2EA2-47B8-A29B-49C6BAB856E2}"/>
                </a:ext>
              </a:extLst>
            </p:cNvPr>
            <p:cNvCxnSpPr>
              <a:cxnSpLocks/>
              <a:stCxn id="42" idx="1"/>
            </p:cNvCxnSpPr>
            <p:nvPr/>
          </p:nvCxnSpPr>
          <p:spPr>
            <a:xfrm>
              <a:off x="2205081" y="1690378"/>
              <a:ext cx="4477" cy="1405088"/>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862618EE-C057-4700-B9AD-61D126726883}"/>
                </a:ext>
              </a:extLst>
            </p:cNvPr>
            <p:cNvSpPr txBox="1"/>
            <p:nvPr/>
          </p:nvSpPr>
          <p:spPr>
            <a:xfrm rot="16200000">
              <a:off x="2514324" y="1297771"/>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325</a:t>
              </a:r>
            </a:p>
          </p:txBody>
        </p:sp>
        <p:cxnSp>
          <p:nvCxnSpPr>
            <p:cNvPr id="55" name="Straight Connector 54">
              <a:extLst>
                <a:ext uri="{FF2B5EF4-FFF2-40B4-BE49-F238E27FC236}">
                  <a16:creationId xmlns:a16="http://schemas.microsoft.com/office/drawing/2014/main" id="{026D7334-B980-4A9F-A51B-311C5ABEC6CF}"/>
                </a:ext>
              </a:extLst>
            </p:cNvPr>
            <p:cNvCxnSpPr>
              <a:cxnSpLocks/>
              <a:stCxn id="53" idx="1"/>
            </p:cNvCxnSpPr>
            <p:nvPr/>
          </p:nvCxnSpPr>
          <p:spPr>
            <a:xfrm flipH="1">
              <a:off x="2753216" y="1695868"/>
              <a:ext cx="5317" cy="1865587"/>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556CED5B-2A22-4E09-A72C-BA900C8F84FD}"/>
                </a:ext>
              </a:extLst>
            </p:cNvPr>
            <p:cNvSpPr txBox="1"/>
            <p:nvPr/>
          </p:nvSpPr>
          <p:spPr>
            <a:xfrm rot="16200000">
              <a:off x="2984902" y="1301190"/>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395</a:t>
              </a:r>
            </a:p>
          </p:txBody>
        </p:sp>
        <p:cxnSp>
          <p:nvCxnSpPr>
            <p:cNvPr id="62" name="Straight Connector 61">
              <a:extLst>
                <a:ext uri="{FF2B5EF4-FFF2-40B4-BE49-F238E27FC236}">
                  <a16:creationId xmlns:a16="http://schemas.microsoft.com/office/drawing/2014/main" id="{D233F99D-A016-4364-9D5C-B0AE0D1A85EB}"/>
                </a:ext>
              </a:extLst>
            </p:cNvPr>
            <p:cNvCxnSpPr>
              <a:cxnSpLocks/>
              <a:stCxn id="57" idx="1"/>
            </p:cNvCxnSpPr>
            <p:nvPr/>
          </p:nvCxnSpPr>
          <p:spPr>
            <a:xfrm flipH="1">
              <a:off x="3213717" y="1699287"/>
              <a:ext cx="15394" cy="2340053"/>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66" name="TextBox 65">
              <a:extLst>
                <a:ext uri="{FF2B5EF4-FFF2-40B4-BE49-F238E27FC236}">
                  <a16:creationId xmlns:a16="http://schemas.microsoft.com/office/drawing/2014/main" id="{F95785BB-51AB-4AEF-BF08-8B0B5838DEEF}"/>
                </a:ext>
              </a:extLst>
            </p:cNvPr>
            <p:cNvSpPr txBox="1"/>
            <p:nvPr/>
          </p:nvSpPr>
          <p:spPr>
            <a:xfrm rot="16200000">
              <a:off x="3346097" y="1298890"/>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460</a:t>
              </a:r>
            </a:p>
          </p:txBody>
        </p:sp>
        <p:sp>
          <p:nvSpPr>
            <p:cNvPr id="75" name="TextBox 74">
              <a:extLst>
                <a:ext uri="{FF2B5EF4-FFF2-40B4-BE49-F238E27FC236}">
                  <a16:creationId xmlns:a16="http://schemas.microsoft.com/office/drawing/2014/main" id="{3D62A9A7-4114-4A82-831C-4E2D2F9AFC9B}"/>
                </a:ext>
              </a:extLst>
            </p:cNvPr>
            <p:cNvSpPr txBox="1"/>
            <p:nvPr/>
          </p:nvSpPr>
          <p:spPr>
            <a:xfrm rot="16200000">
              <a:off x="4475883" y="1294778"/>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612</a:t>
              </a:r>
            </a:p>
          </p:txBody>
        </p:sp>
        <p:cxnSp>
          <p:nvCxnSpPr>
            <p:cNvPr id="76" name="Straight Connector 75">
              <a:extLst>
                <a:ext uri="{FF2B5EF4-FFF2-40B4-BE49-F238E27FC236}">
                  <a16:creationId xmlns:a16="http://schemas.microsoft.com/office/drawing/2014/main" id="{9D6FD039-AF42-4C2A-A641-9A7D24D7ED09}"/>
                </a:ext>
              </a:extLst>
            </p:cNvPr>
            <p:cNvCxnSpPr>
              <a:cxnSpLocks/>
              <a:stCxn id="75" idx="1"/>
            </p:cNvCxnSpPr>
            <p:nvPr/>
          </p:nvCxnSpPr>
          <p:spPr>
            <a:xfrm>
              <a:off x="4720092" y="1692875"/>
              <a:ext cx="38339" cy="3269742"/>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78" name="TextBox 77">
              <a:extLst>
                <a:ext uri="{FF2B5EF4-FFF2-40B4-BE49-F238E27FC236}">
                  <a16:creationId xmlns:a16="http://schemas.microsoft.com/office/drawing/2014/main" id="{DAF56FA9-5306-49DF-B39F-C9BF9B03AAD1}"/>
                </a:ext>
              </a:extLst>
            </p:cNvPr>
            <p:cNvSpPr txBox="1"/>
            <p:nvPr/>
          </p:nvSpPr>
          <p:spPr>
            <a:xfrm rot="16200000">
              <a:off x="4864568" y="1293893"/>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677</a:t>
              </a:r>
            </a:p>
          </p:txBody>
        </p:sp>
        <p:cxnSp>
          <p:nvCxnSpPr>
            <p:cNvPr id="79" name="Straight Connector 78">
              <a:extLst>
                <a:ext uri="{FF2B5EF4-FFF2-40B4-BE49-F238E27FC236}">
                  <a16:creationId xmlns:a16="http://schemas.microsoft.com/office/drawing/2014/main" id="{D99F5DA0-334D-4995-81DF-D926F1E0BA58}"/>
                </a:ext>
              </a:extLst>
            </p:cNvPr>
            <p:cNvCxnSpPr>
              <a:cxnSpLocks/>
              <a:stCxn id="78" idx="1"/>
            </p:cNvCxnSpPr>
            <p:nvPr/>
          </p:nvCxnSpPr>
          <p:spPr>
            <a:xfrm>
              <a:off x="5108777" y="1691990"/>
              <a:ext cx="0" cy="3744005"/>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D7AB9825-DF74-42CD-92A6-8D18F7CA668D}"/>
                </a:ext>
              </a:extLst>
            </p:cNvPr>
            <p:cNvSpPr txBox="1"/>
            <p:nvPr/>
          </p:nvSpPr>
          <p:spPr>
            <a:xfrm rot="16200000">
              <a:off x="6269447" y="1305483"/>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864</a:t>
              </a:r>
            </a:p>
          </p:txBody>
        </p:sp>
        <p:cxnSp>
          <p:nvCxnSpPr>
            <p:cNvPr id="82" name="Straight Connector 81">
              <a:extLst>
                <a:ext uri="{FF2B5EF4-FFF2-40B4-BE49-F238E27FC236}">
                  <a16:creationId xmlns:a16="http://schemas.microsoft.com/office/drawing/2014/main" id="{4B4893B4-5072-43E5-B4E6-A9CC85C70EE2}"/>
                </a:ext>
              </a:extLst>
            </p:cNvPr>
            <p:cNvCxnSpPr>
              <a:cxnSpLocks/>
              <a:stCxn id="81" idx="1"/>
            </p:cNvCxnSpPr>
            <p:nvPr/>
          </p:nvCxnSpPr>
          <p:spPr>
            <a:xfrm>
              <a:off x="6513656" y="1703580"/>
              <a:ext cx="8707" cy="4249780"/>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B93F95C3-7318-46F2-BD95-63111C932A3A}"/>
                </a:ext>
              </a:extLst>
            </p:cNvPr>
            <p:cNvSpPr txBox="1"/>
            <p:nvPr/>
          </p:nvSpPr>
          <p:spPr>
            <a:xfrm rot="16200000">
              <a:off x="6519506" y="1298086"/>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930</a:t>
              </a:r>
            </a:p>
          </p:txBody>
        </p:sp>
        <p:cxnSp>
          <p:nvCxnSpPr>
            <p:cNvPr id="52" name="Straight Connector 51">
              <a:extLst>
                <a:ext uri="{FF2B5EF4-FFF2-40B4-BE49-F238E27FC236}">
                  <a16:creationId xmlns:a16="http://schemas.microsoft.com/office/drawing/2014/main" id="{9425BC13-457D-40AC-AE68-CDC487FB733A}"/>
                </a:ext>
              </a:extLst>
            </p:cNvPr>
            <p:cNvCxnSpPr>
              <a:cxnSpLocks/>
            </p:cNvCxnSpPr>
            <p:nvPr/>
          </p:nvCxnSpPr>
          <p:spPr>
            <a:xfrm>
              <a:off x="6781471" y="1696183"/>
              <a:ext cx="8707" cy="4249780"/>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grpSp>
      <p:cxnSp>
        <p:nvCxnSpPr>
          <p:cNvPr id="56" name="Straight Connector 55">
            <a:extLst>
              <a:ext uri="{FF2B5EF4-FFF2-40B4-BE49-F238E27FC236}">
                <a16:creationId xmlns:a16="http://schemas.microsoft.com/office/drawing/2014/main" id="{D7B22060-C8D6-4188-AF44-E38082A6DD67}"/>
              </a:ext>
            </a:extLst>
          </p:cNvPr>
          <p:cNvCxnSpPr>
            <a:cxnSpLocks/>
          </p:cNvCxnSpPr>
          <p:nvPr/>
        </p:nvCxnSpPr>
        <p:spPr>
          <a:xfrm flipH="1">
            <a:off x="11267619" y="1226300"/>
            <a:ext cx="8018" cy="4990781"/>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8763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16" name="TextBox 15">
            <a:extLst>
              <a:ext uri="{FF2B5EF4-FFF2-40B4-BE49-F238E27FC236}">
                <a16:creationId xmlns:a16="http://schemas.microsoft.com/office/drawing/2014/main" id="{E2B32C50-A24F-4B45-B6CE-4C49458D2F64}"/>
              </a:ext>
            </a:extLst>
          </p:cNvPr>
          <p:cNvSpPr txBox="1"/>
          <p:nvPr/>
        </p:nvSpPr>
        <p:spPr>
          <a:xfrm rot="16200000">
            <a:off x="-122747" y="1437514"/>
            <a:ext cx="1387232" cy="400110"/>
          </a:xfrm>
          <a:prstGeom prst="rect">
            <a:avLst/>
          </a:prstGeom>
          <a:noFill/>
        </p:spPr>
        <p:txBody>
          <a:bodyPr wrap="square" rtlCol="0">
            <a:spAutoFit/>
          </a:bodyPr>
          <a:lstStyle/>
          <a:p>
            <a:r>
              <a:rPr lang="en-US" sz="2000" b="1" dirty="0">
                <a:solidFill>
                  <a:srgbClr val="FFFF00"/>
                </a:solidFill>
              </a:rPr>
              <a:t>Creation</a:t>
            </a:r>
            <a:endParaRPr lang="en-US" b="1" dirty="0">
              <a:solidFill>
                <a:srgbClr val="FFFF00"/>
              </a:solidFill>
            </a:endParaRPr>
          </a:p>
        </p:txBody>
      </p:sp>
      <p:sp>
        <p:nvSpPr>
          <p:cNvPr id="20" name="TextBox 19">
            <a:extLst>
              <a:ext uri="{FF2B5EF4-FFF2-40B4-BE49-F238E27FC236}">
                <a16:creationId xmlns:a16="http://schemas.microsoft.com/office/drawing/2014/main" id="{FE7B22D2-155E-4281-84DE-7EE79449474B}"/>
              </a:ext>
            </a:extLst>
          </p:cNvPr>
          <p:cNvSpPr txBox="1"/>
          <p:nvPr/>
        </p:nvSpPr>
        <p:spPr>
          <a:xfrm rot="16200000">
            <a:off x="10929969" y="1251189"/>
            <a:ext cx="1091446" cy="400110"/>
          </a:xfrm>
          <a:prstGeom prst="rect">
            <a:avLst/>
          </a:prstGeom>
          <a:noFill/>
        </p:spPr>
        <p:txBody>
          <a:bodyPr wrap="square" rtlCol="0">
            <a:spAutoFit/>
          </a:bodyPr>
          <a:lstStyle/>
          <a:p>
            <a:r>
              <a:rPr lang="en-US" sz="2000" b="1" dirty="0">
                <a:solidFill>
                  <a:srgbClr val="FFFF00"/>
                </a:solidFill>
              </a:rPr>
              <a:t>Flood</a:t>
            </a:r>
            <a:endParaRPr lang="en-US" b="1" dirty="0">
              <a:solidFill>
                <a:srgbClr val="FFFF00"/>
              </a:solidFill>
            </a:endParaRPr>
          </a:p>
        </p:txBody>
      </p:sp>
      <p:sp>
        <p:nvSpPr>
          <p:cNvPr id="43" name="Rectangle 42">
            <a:extLst>
              <a:ext uri="{FF2B5EF4-FFF2-40B4-BE49-F238E27FC236}">
                <a16:creationId xmlns:a16="http://schemas.microsoft.com/office/drawing/2014/main" id="{1B1EB5BF-9B85-4495-9C57-030F43935C90}"/>
              </a:ext>
            </a:extLst>
          </p:cNvPr>
          <p:cNvSpPr/>
          <p:nvPr/>
        </p:nvSpPr>
        <p:spPr>
          <a:xfrm rot="10800000" flipV="1">
            <a:off x="777719" y="1193336"/>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D7A70861-5D06-4CD9-9CFF-227BEE29119E}"/>
              </a:ext>
            </a:extLst>
          </p:cNvPr>
          <p:cNvSpPr/>
          <p:nvPr/>
        </p:nvSpPr>
        <p:spPr>
          <a:xfrm rot="10800000" flipV="1">
            <a:off x="2063594" y="1192689"/>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ectangle 45">
            <a:extLst>
              <a:ext uri="{FF2B5EF4-FFF2-40B4-BE49-F238E27FC236}">
                <a16:creationId xmlns:a16="http://schemas.microsoft.com/office/drawing/2014/main" id="{F91F03E1-BCFC-4A27-8C82-6B4531753DD9}"/>
              </a:ext>
            </a:extLst>
          </p:cNvPr>
          <p:cNvSpPr/>
          <p:nvPr/>
        </p:nvSpPr>
        <p:spPr>
          <a:xfrm rot="10800000" flipV="1">
            <a:off x="3358994" y="1192689"/>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Rectangle 48">
            <a:extLst>
              <a:ext uri="{FF2B5EF4-FFF2-40B4-BE49-F238E27FC236}">
                <a16:creationId xmlns:a16="http://schemas.microsoft.com/office/drawing/2014/main" id="{5C3E95ED-DB21-4824-9CCD-46D5895424AC}"/>
              </a:ext>
            </a:extLst>
          </p:cNvPr>
          <p:cNvSpPr/>
          <p:nvPr/>
        </p:nvSpPr>
        <p:spPr>
          <a:xfrm rot="10800000" flipV="1">
            <a:off x="7188044" y="1192689"/>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8EE56BC6-CF5D-4424-A5B8-663A30A03DB7}"/>
              </a:ext>
            </a:extLst>
          </p:cNvPr>
          <p:cNvSpPr/>
          <p:nvPr/>
        </p:nvSpPr>
        <p:spPr>
          <a:xfrm rot="10800000" flipV="1">
            <a:off x="4627107" y="1198095"/>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Rectangle 47">
            <a:extLst>
              <a:ext uri="{FF2B5EF4-FFF2-40B4-BE49-F238E27FC236}">
                <a16:creationId xmlns:a16="http://schemas.microsoft.com/office/drawing/2014/main" id="{903FDE13-9301-4785-A1DE-C654329C27B5}"/>
              </a:ext>
            </a:extLst>
          </p:cNvPr>
          <p:cNvSpPr/>
          <p:nvPr/>
        </p:nvSpPr>
        <p:spPr>
          <a:xfrm rot="10800000" flipV="1">
            <a:off x="5953694" y="1199075"/>
            <a:ext cx="1243913" cy="450110"/>
          </a:xfrm>
          <a:prstGeom prst="rect">
            <a:avLst/>
          </a:prstGeom>
          <a:solidFill>
            <a:srgbClr val="FFC00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ln>
                <a:solidFill>
                  <a:srgbClr val="FFC000"/>
                </a:solidFill>
              </a:ln>
              <a:solidFill>
                <a:srgbClr val="FFC000"/>
              </a:solidFill>
            </a:endParaRPr>
          </a:p>
        </p:txBody>
      </p:sp>
      <p:sp>
        <p:nvSpPr>
          <p:cNvPr id="51" name="Rectangle 50">
            <a:extLst>
              <a:ext uri="{FF2B5EF4-FFF2-40B4-BE49-F238E27FC236}">
                <a16:creationId xmlns:a16="http://schemas.microsoft.com/office/drawing/2014/main" id="{EF364281-D16A-426F-A471-BADEE6B03720}"/>
              </a:ext>
            </a:extLst>
          </p:cNvPr>
          <p:cNvSpPr/>
          <p:nvPr/>
        </p:nvSpPr>
        <p:spPr>
          <a:xfrm rot="10800000" flipV="1">
            <a:off x="9759794" y="1193336"/>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914164D7-5F8D-4B94-B5A0-B96620F2D919}"/>
              </a:ext>
            </a:extLst>
          </p:cNvPr>
          <p:cNvSpPr/>
          <p:nvPr/>
        </p:nvSpPr>
        <p:spPr>
          <a:xfrm rot="10800000" flipV="1">
            <a:off x="11036144" y="1179975"/>
            <a:ext cx="267247"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extBox 63">
            <a:extLst>
              <a:ext uri="{FF2B5EF4-FFF2-40B4-BE49-F238E27FC236}">
                <a16:creationId xmlns:a16="http://schemas.microsoft.com/office/drawing/2014/main" id="{A319BEF1-3788-4BE3-A1B2-D9B47363B5D3}"/>
              </a:ext>
            </a:extLst>
          </p:cNvPr>
          <p:cNvSpPr txBox="1"/>
          <p:nvPr/>
        </p:nvSpPr>
        <p:spPr>
          <a:xfrm>
            <a:off x="811845" y="1733113"/>
            <a:ext cx="5960576"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ADAM---------------------------------------------------------- 930 YEARS</a:t>
            </a:r>
          </a:p>
        </p:txBody>
      </p:sp>
      <p:sp>
        <p:nvSpPr>
          <p:cNvPr id="58" name="TextBox 57">
            <a:extLst>
              <a:ext uri="{FF2B5EF4-FFF2-40B4-BE49-F238E27FC236}">
                <a16:creationId xmlns:a16="http://schemas.microsoft.com/office/drawing/2014/main" id="{118A9C37-13D5-4526-AEF8-FC15C2F7D1CE}"/>
              </a:ext>
            </a:extLst>
          </p:cNvPr>
          <p:cNvSpPr txBox="1"/>
          <p:nvPr/>
        </p:nvSpPr>
        <p:spPr>
          <a:xfrm>
            <a:off x="1516620" y="2222415"/>
            <a:ext cx="579923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SETH---------------------------------------------------------- 912 YEARS</a:t>
            </a:r>
          </a:p>
        </p:txBody>
      </p:sp>
      <p:sp>
        <p:nvSpPr>
          <p:cNvPr id="59" name="TextBox 58">
            <a:extLst>
              <a:ext uri="{FF2B5EF4-FFF2-40B4-BE49-F238E27FC236}">
                <a16:creationId xmlns:a16="http://schemas.microsoft.com/office/drawing/2014/main" id="{FBBD342E-45F3-4E1D-9293-E05055BE5736}"/>
              </a:ext>
            </a:extLst>
          </p:cNvPr>
          <p:cNvSpPr txBox="1"/>
          <p:nvPr/>
        </p:nvSpPr>
        <p:spPr>
          <a:xfrm>
            <a:off x="2214433" y="2693768"/>
            <a:ext cx="5739963"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ENOSH------------------------------------------------------ 905 YEARS</a:t>
            </a:r>
          </a:p>
        </p:txBody>
      </p:sp>
      <p:sp>
        <p:nvSpPr>
          <p:cNvPr id="60" name="TextBox 59">
            <a:extLst>
              <a:ext uri="{FF2B5EF4-FFF2-40B4-BE49-F238E27FC236}">
                <a16:creationId xmlns:a16="http://schemas.microsoft.com/office/drawing/2014/main" id="{E1E261D8-B96F-4384-8911-82E0D72A59DF}"/>
              </a:ext>
            </a:extLst>
          </p:cNvPr>
          <p:cNvSpPr txBox="1"/>
          <p:nvPr/>
        </p:nvSpPr>
        <p:spPr>
          <a:xfrm>
            <a:off x="2741368" y="3173582"/>
            <a:ext cx="5736810"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CAINAN----------------------------------------------------- 919 YEARS</a:t>
            </a:r>
          </a:p>
        </p:txBody>
      </p:sp>
      <p:sp>
        <p:nvSpPr>
          <p:cNvPr id="61" name="TextBox 60">
            <a:extLst>
              <a:ext uri="{FF2B5EF4-FFF2-40B4-BE49-F238E27FC236}">
                <a16:creationId xmlns:a16="http://schemas.microsoft.com/office/drawing/2014/main" id="{B84E024C-B62E-44C6-9EA0-C9E0A6C088D9}"/>
              </a:ext>
            </a:extLst>
          </p:cNvPr>
          <p:cNvSpPr txBox="1"/>
          <p:nvPr/>
        </p:nvSpPr>
        <p:spPr>
          <a:xfrm>
            <a:off x="3225449" y="3672539"/>
            <a:ext cx="5661062"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MAHALAEL------------------------------------------------ 895 YEARS  </a:t>
            </a:r>
          </a:p>
        </p:txBody>
      </p:sp>
      <p:sp>
        <p:nvSpPr>
          <p:cNvPr id="63" name="TextBox 62">
            <a:extLst>
              <a:ext uri="{FF2B5EF4-FFF2-40B4-BE49-F238E27FC236}">
                <a16:creationId xmlns:a16="http://schemas.microsoft.com/office/drawing/2014/main" id="{67BCC85A-D932-4798-A69E-AAD44C8B66B4}"/>
              </a:ext>
            </a:extLst>
          </p:cNvPr>
          <p:cNvSpPr txBox="1"/>
          <p:nvPr/>
        </p:nvSpPr>
        <p:spPr>
          <a:xfrm>
            <a:off x="3588193" y="4129393"/>
            <a:ext cx="5935184"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JARED-----------------------------------------------------------962 YEARS</a:t>
            </a:r>
          </a:p>
        </p:txBody>
      </p:sp>
      <p:sp>
        <p:nvSpPr>
          <p:cNvPr id="69" name="TextBox 68">
            <a:extLst>
              <a:ext uri="{FF2B5EF4-FFF2-40B4-BE49-F238E27FC236}">
                <a16:creationId xmlns:a16="http://schemas.microsoft.com/office/drawing/2014/main" id="{5614BAD3-74EC-4AA7-A66D-2021B0D01C17}"/>
              </a:ext>
            </a:extLst>
          </p:cNvPr>
          <p:cNvSpPr txBox="1"/>
          <p:nvPr/>
        </p:nvSpPr>
        <p:spPr>
          <a:xfrm>
            <a:off x="4762176" y="4595695"/>
            <a:ext cx="1994563"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ENOCH-365 YEARS</a:t>
            </a:r>
          </a:p>
        </p:txBody>
      </p:sp>
      <p:sp>
        <p:nvSpPr>
          <p:cNvPr id="70" name="TextBox 69">
            <a:extLst>
              <a:ext uri="{FF2B5EF4-FFF2-40B4-BE49-F238E27FC236}">
                <a16:creationId xmlns:a16="http://schemas.microsoft.com/office/drawing/2014/main" id="{E628A33B-FE11-4DEE-8C15-D357E506FB44}"/>
              </a:ext>
            </a:extLst>
          </p:cNvPr>
          <p:cNvSpPr txBox="1"/>
          <p:nvPr/>
        </p:nvSpPr>
        <p:spPr>
          <a:xfrm>
            <a:off x="5125364" y="5066663"/>
            <a:ext cx="6133378"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METHUSALAH---------------------------------------------------969 YEARS</a:t>
            </a:r>
          </a:p>
        </p:txBody>
      </p:sp>
      <p:sp>
        <p:nvSpPr>
          <p:cNvPr id="71" name="TextBox 70">
            <a:extLst>
              <a:ext uri="{FF2B5EF4-FFF2-40B4-BE49-F238E27FC236}">
                <a16:creationId xmlns:a16="http://schemas.microsoft.com/office/drawing/2014/main" id="{F4E8A82B-8E42-465D-8B2F-A64AF4E2DCC2}"/>
              </a:ext>
            </a:extLst>
          </p:cNvPr>
          <p:cNvSpPr txBox="1"/>
          <p:nvPr/>
        </p:nvSpPr>
        <p:spPr>
          <a:xfrm>
            <a:off x="6531242" y="5566272"/>
            <a:ext cx="4636266"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LAMECH-------------------------------------777 YEARS</a:t>
            </a:r>
          </a:p>
        </p:txBody>
      </p:sp>
      <p:sp>
        <p:nvSpPr>
          <p:cNvPr id="73" name="TextBox 72">
            <a:extLst>
              <a:ext uri="{FF2B5EF4-FFF2-40B4-BE49-F238E27FC236}">
                <a16:creationId xmlns:a16="http://schemas.microsoft.com/office/drawing/2014/main" id="{335C6BF6-6FDB-48E8-B36F-BE7941DDE32C}"/>
              </a:ext>
            </a:extLst>
          </p:cNvPr>
          <p:cNvSpPr txBox="1"/>
          <p:nvPr/>
        </p:nvSpPr>
        <p:spPr>
          <a:xfrm>
            <a:off x="7438026" y="6032415"/>
            <a:ext cx="3829593"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NOAH  ------------- 600 YEARS to FLOOD</a:t>
            </a:r>
          </a:p>
        </p:txBody>
      </p:sp>
      <p:sp>
        <p:nvSpPr>
          <p:cNvPr id="83" name="Rectangle 82">
            <a:extLst>
              <a:ext uri="{FF2B5EF4-FFF2-40B4-BE49-F238E27FC236}">
                <a16:creationId xmlns:a16="http://schemas.microsoft.com/office/drawing/2014/main" id="{C65AFC6D-7117-4D28-A9A9-63639E620F97}"/>
              </a:ext>
            </a:extLst>
          </p:cNvPr>
          <p:cNvSpPr/>
          <p:nvPr/>
        </p:nvSpPr>
        <p:spPr>
          <a:xfrm rot="10800000" flipV="1">
            <a:off x="8474011" y="1185937"/>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Google Shape;86;p14">
            <a:extLst>
              <a:ext uri="{FF2B5EF4-FFF2-40B4-BE49-F238E27FC236}">
                <a16:creationId xmlns:a16="http://schemas.microsoft.com/office/drawing/2014/main" id="{A3BCA19B-8997-4A03-BDB6-EDF1DD2E3AD0}"/>
              </a:ext>
            </a:extLst>
          </p:cNvPr>
          <p:cNvSpPr txBox="1">
            <a:spLocks noGrp="1"/>
          </p:cNvSpPr>
          <p:nvPr>
            <p:ph type="title"/>
          </p:nvPr>
        </p:nvSpPr>
        <p:spPr>
          <a:xfrm>
            <a:off x="2908150" y="-2134"/>
            <a:ext cx="8843614" cy="1068913"/>
          </a:xfrm>
          <a:ln w="38100">
            <a:solidFill>
              <a:srgbClr val="FFFF00"/>
            </a:solidFill>
          </a:ln>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Who Could Have Known Adam?</a:t>
            </a:r>
          </a:p>
        </p:txBody>
      </p:sp>
      <p:grpSp>
        <p:nvGrpSpPr>
          <p:cNvPr id="4" name="Group 3">
            <a:extLst>
              <a:ext uri="{FF2B5EF4-FFF2-40B4-BE49-F238E27FC236}">
                <a16:creationId xmlns:a16="http://schemas.microsoft.com/office/drawing/2014/main" id="{37B16160-E147-456B-A920-79050AEC6B7A}"/>
              </a:ext>
            </a:extLst>
          </p:cNvPr>
          <p:cNvGrpSpPr/>
          <p:nvPr/>
        </p:nvGrpSpPr>
        <p:grpSpPr>
          <a:xfrm>
            <a:off x="1374333" y="1201961"/>
            <a:ext cx="5543270" cy="4751399"/>
            <a:chOff x="1374333" y="1201961"/>
            <a:chExt cx="5543270" cy="4751399"/>
          </a:xfrm>
        </p:grpSpPr>
        <p:cxnSp>
          <p:nvCxnSpPr>
            <p:cNvPr id="9" name="Straight Connector 8">
              <a:extLst>
                <a:ext uri="{FF2B5EF4-FFF2-40B4-BE49-F238E27FC236}">
                  <a16:creationId xmlns:a16="http://schemas.microsoft.com/office/drawing/2014/main" id="{E8C8F4C7-9640-4938-A4B9-B596797E8E78}"/>
                </a:ext>
              </a:extLst>
            </p:cNvPr>
            <p:cNvCxnSpPr>
              <a:cxnSpLocks/>
              <a:stCxn id="5" idx="1"/>
            </p:cNvCxnSpPr>
            <p:nvPr/>
          </p:nvCxnSpPr>
          <p:spPr>
            <a:xfrm flipH="1">
              <a:off x="1509375" y="1696852"/>
              <a:ext cx="18847" cy="862883"/>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04099936-5AF9-4B10-951E-C3BC2E81812B}"/>
                </a:ext>
              </a:extLst>
            </p:cNvPr>
            <p:cNvCxnSpPr>
              <a:cxnSpLocks/>
              <a:stCxn id="66" idx="1"/>
            </p:cNvCxnSpPr>
            <p:nvPr/>
          </p:nvCxnSpPr>
          <p:spPr>
            <a:xfrm flipH="1">
              <a:off x="3581476" y="1696987"/>
              <a:ext cx="8830" cy="2796958"/>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31129AB3-FED7-4310-93A0-DC3972DCA8B3}"/>
                </a:ext>
              </a:extLst>
            </p:cNvPr>
            <p:cNvSpPr txBox="1"/>
            <p:nvPr/>
          </p:nvSpPr>
          <p:spPr>
            <a:xfrm rot="16200000">
              <a:off x="1284013" y="1298755"/>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130</a:t>
              </a:r>
            </a:p>
          </p:txBody>
        </p:sp>
        <p:sp>
          <p:nvSpPr>
            <p:cNvPr id="42" name="TextBox 41">
              <a:extLst>
                <a:ext uri="{FF2B5EF4-FFF2-40B4-BE49-F238E27FC236}">
                  <a16:creationId xmlns:a16="http://schemas.microsoft.com/office/drawing/2014/main" id="{5DC972AF-2805-40A0-A915-B2A1FA4C8425}"/>
                </a:ext>
              </a:extLst>
            </p:cNvPr>
            <p:cNvSpPr txBox="1"/>
            <p:nvPr/>
          </p:nvSpPr>
          <p:spPr>
            <a:xfrm rot="16200000">
              <a:off x="1960872" y="1292281"/>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235</a:t>
              </a:r>
            </a:p>
          </p:txBody>
        </p:sp>
        <p:cxnSp>
          <p:nvCxnSpPr>
            <p:cNvPr id="44" name="Straight Connector 43">
              <a:extLst>
                <a:ext uri="{FF2B5EF4-FFF2-40B4-BE49-F238E27FC236}">
                  <a16:creationId xmlns:a16="http://schemas.microsoft.com/office/drawing/2014/main" id="{C52F3198-2EA2-47B8-A29B-49C6BAB856E2}"/>
                </a:ext>
              </a:extLst>
            </p:cNvPr>
            <p:cNvCxnSpPr>
              <a:cxnSpLocks/>
              <a:stCxn id="42" idx="1"/>
            </p:cNvCxnSpPr>
            <p:nvPr/>
          </p:nvCxnSpPr>
          <p:spPr>
            <a:xfrm>
              <a:off x="2205081" y="1690378"/>
              <a:ext cx="4477" cy="1405088"/>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862618EE-C057-4700-B9AD-61D126726883}"/>
                </a:ext>
              </a:extLst>
            </p:cNvPr>
            <p:cNvSpPr txBox="1"/>
            <p:nvPr/>
          </p:nvSpPr>
          <p:spPr>
            <a:xfrm rot="16200000">
              <a:off x="2514324" y="1297771"/>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325</a:t>
              </a:r>
            </a:p>
          </p:txBody>
        </p:sp>
        <p:cxnSp>
          <p:nvCxnSpPr>
            <p:cNvPr id="55" name="Straight Connector 54">
              <a:extLst>
                <a:ext uri="{FF2B5EF4-FFF2-40B4-BE49-F238E27FC236}">
                  <a16:creationId xmlns:a16="http://schemas.microsoft.com/office/drawing/2014/main" id="{026D7334-B980-4A9F-A51B-311C5ABEC6CF}"/>
                </a:ext>
              </a:extLst>
            </p:cNvPr>
            <p:cNvCxnSpPr>
              <a:cxnSpLocks/>
              <a:stCxn id="53" idx="1"/>
            </p:cNvCxnSpPr>
            <p:nvPr/>
          </p:nvCxnSpPr>
          <p:spPr>
            <a:xfrm flipH="1">
              <a:off x="2753216" y="1695868"/>
              <a:ext cx="5317" cy="1865587"/>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556CED5B-2A22-4E09-A72C-BA900C8F84FD}"/>
                </a:ext>
              </a:extLst>
            </p:cNvPr>
            <p:cNvSpPr txBox="1"/>
            <p:nvPr/>
          </p:nvSpPr>
          <p:spPr>
            <a:xfrm rot="16200000">
              <a:off x="2984902" y="1301190"/>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395</a:t>
              </a:r>
            </a:p>
          </p:txBody>
        </p:sp>
        <p:cxnSp>
          <p:nvCxnSpPr>
            <p:cNvPr id="62" name="Straight Connector 61">
              <a:extLst>
                <a:ext uri="{FF2B5EF4-FFF2-40B4-BE49-F238E27FC236}">
                  <a16:creationId xmlns:a16="http://schemas.microsoft.com/office/drawing/2014/main" id="{D233F99D-A016-4364-9D5C-B0AE0D1A85EB}"/>
                </a:ext>
              </a:extLst>
            </p:cNvPr>
            <p:cNvCxnSpPr>
              <a:cxnSpLocks/>
              <a:stCxn id="57" idx="1"/>
            </p:cNvCxnSpPr>
            <p:nvPr/>
          </p:nvCxnSpPr>
          <p:spPr>
            <a:xfrm flipH="1">
              <a:off x="3213717" y="1699287"/>
              <a:ext cx="15394" cy="2340053"/>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66" name="TextBox 65">
              <a:extLst>
                <a:ext uri="{FF2B5EF4-FFF2-40B4-BE49-F238E27FC236}">
                  <a16:creationId xmlns:a16="http://schemas.microsoft.com/office/drawing/2014/main" id="{F95785BB-51AB-4AEF-BF08-8B0B5838DEEF}"/>
                </a:ext>
              </a:extLst>
            </p:cNvPr>
            <p:cNvSpPr txBox="1"/>
            <p:nvPr/>
          </p:nvSpPr>
          <p:spPr>
            <a:xfrm rot="16200000">
              <a:off x="3346097" y="1298890"/>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460</a:t>
              </a:r>
            </a:p>
          </p:txBody>
        </p:sp>
        <p:sp>
          <p:nvSpPr>
            <p:cNvPr id="75" name="TextBox 74">
              <a:extLst>
                <a:ext uri="{FF2B5EF4-FFF2-40B4-BE49-F238E27FC236}">
                  <a16:creationId xmlns:a16="http://schemas.microsoft.com/office/drawing/2014/main" id="{3D62A9A7-4114-4A82-831C-4E2D2F9AFC9B}"/>
                </a:ext>
              </a:extLst>
            </p:cNvPr>
            <p:cNvSpPr txBox="1"/>
            <p:nvPr/>
          </p:nvSpPr>
          <p:spPr>
            <a:xfrm rot="16200000">
              <a:off x="4475883" y="1294778"/>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612</a:t>
              </a:r>
            </a:p>
          </p:txBody>
        </p:sp>
        <p:cxnSp>
          <p:nvCxnSpPr>
            <p:cNvPr id="76" name="Straight Connector 75">
              <a:extLst>
                <a:ext uri="{FF2B5EF4-FFF2-40B4-BE49-F238E27FC236}">
                  <a16:creationId xmlns:a16="http://schemas.microsoft.com/office/drawing/2014/main" id="{9D6FD039-AF42-4C2A-A641-9A7D24D7ED09}"/>
                </a:ext>
              </a:extLst>
            </p:cNvPr>
            <p:cNvCxnSpPr>
              <a:cxnSpLocks/>
              <a:stCxn id="75" idx="1"/>
            </p:cNvCxnSpPr>
            <p:nvPr/>
          </p:nvCxnSpPr>
          <p:spPr>
            <a:xfrm>
              <a:off x="4720092" y="1692875"/>
              <a:ext cx="38339" cy="3269742"/>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78" name="TextBox 77">
              <a:extLst>
                <a:ext uri="{FF2B5EF4-FFF2-40B4-BE49-F238E27FC236}">
                  <a16:creationId xmlns:a16="http://schemas.microsoft.com/office/drawing/2014/main" id="{DAF56FA9-5306-49DF-B39F-C9BF9B03AAD1}"/>
                </a:ext>
              </a:extLst>
            </p:cNvPr>
            <p:cNvSpPr txBox="1"/>
            <p:nvPr/>
          </p:nvSpPr>
          <p:spPr>
            <a:xfrm rot="16200000">
              <a:off x="4864568" y="1293893"/>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677</a:t>
              </a:r>
            </a:p>
          </p:txBody>
        </p:sp>
        <p:cxnSp>
          <p:nvCxnSpPr>
            <p:cNvPr id="79" name="Straight Connector 78">
              <a:extLst>
                <a:ext uri="{FF2B5EF4-FFF2-40B4-BE49-F238E27FC236}">
                  <a16:creationId xmlns:a16="http://schemas.microsoft.com/office/drawing/2014/main" id="{D99F5DA0-334D-4995-81DF-D926F1E0BA58}"/>
                </a:ext>
              </a:extLst>
            </p:cNvPr>
            <p:cNvCxnSpPr>
              <a:cxnSpLocks/>
              <a:stCxn id="78" idx="1"/>
            </p:cNvCxnSpPr>
            <p:nvPr/>
          </p:nvCxnSpPr>
          <p:spPr>
            <a:xfrm>
              <a:off x="5108777" y="1691990"/>
              <a:ext cx="0" cy="3744005"/>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D7AB9825-DF74-42CD-92A6-8D18F7CA668D}"/>
                </a:ext>
              </a:extLst>
            </p:cNvPr>
            <p:cNvSpPr txBox="1"/>
            <p:nvPr/>
          </p:nvSpPr>
          <p:spPr>
            <a:xfrm rot="16200000">
              <a:off x="6269447" y="1305483"/>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864</a:t>
              </a:r>
            </a:p>
          </p:txBody>
        </p:sp>
        <p:cxnSp>
          <p:nvCxnSpPr>
            <p:cNvPr id="82" name="Straight Connector 81">
              <a:extLst>
                <a:ext uri="{FF2B5EF4-FFF2-40B4-BE49-F238E27FC236}">
                  <a16:creationId xmlns:a16="http://schemas.microsoft.com/office/drawing/2014/main" id="{4B4893B4-5072-43E5-B4E6-A9CC85C70EE2}"/>
                </a:ext>
              </a:extLst>
            </p:cNvPr>
            <p:cNvCxnSpPr>
              <a:cxnSpLocks/>
              <a:stCxn id="81" idx="1"/>
            </p:cNvCxnSpPr>
            <p:nvPr/>
          </p:nvCxnSpPr>
          <p:spPr>
            <a:xfrm>
              <a:off x="6513656" y="1703580"/>
              <a:ext cx="8707" cy="4249780"/>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B93F95C3-7318-46F2-BD95-63111C932A3A}"/>
                </a:ext>
              </a:extLst>
            </p:cNvPr>
            <p:cNvSpPr txBox="1"/>
            <p:nvPr/>
          </p:nvSpPr>
          <p:spPr>
            <a:xfrm rot="16200000">
              <a:off x="6519506" y="1298086"/>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930</a:t>
              </a:r>
            </a:p>
          </p:txBody>
        </p:sp>
        <p:cxnSp>
          <p:nvCxnSpPr>
            <p:cNvPr id="52" name="Straight Connector 51">
              <a:extLst>
                <a:ext uri="{FF2B5EF4-FFF2-40B4-BE49-F238E27FC236}">
                  <a16:creationId xmlns:a16="http://schemas.microsoft.com/office/drawing/2014/main" id="{9425BC13-457D-40AC-AE68-CDC487FB733A}"/>
                </a:ext>
              </a:extLst>
            </p:cNvPr>
            <p:cNvCxnSpPr>
              <a:cxnSpLocks/>
            </p:cNvCxnSpPr>
            <p:nvPr/>
          </p:nvCxnSpPr>
          <p:spPr>
            <a:xfrm>
              <a:off x="6781471" y="1696183"/>
              <a:ext cx="8707" cy="4249780"/>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grpSp>
      <p:cxnSp>
        <p:nvCxnSpPr>
          <p:cNvPr id="56" name="Straight Connector 55">
            <a:extLst>
              <a:ext uri="{FF2B5EF4-FFF2-40B4-BE49-F238E27FC236}">
                <a16:creationId xmlns:a16="http://schemas.microsoft.com/office/drawing/2014/main" id="{D7B22060-C8D6-4188-AF44-E38082A6DD67}"/>
              </a:ext>
            </a:extLst>
          </p:cNvPr>
          <p:cNvCxnSpPr>
            <a:cxnSpLocks/>
            <a:endCxn id="73" idx="3"/>
          </p:cNvCxnSpPr>
          <p:nvPr/>
        </p:nvCxnSpPr>
        <p:spPr>
          <a:xfrm flipH="1">
            <a:off x="11267619" y="1226300"/>
            <a:ext cx="8018" cy="4990781"/>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0704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16" name="TextBox 15">
            <a:extLst>
              <a:ext uri="{FF2B5EF4-FFF2-40B4-BE49-F238E27FC236}">
                <a16:creationId xmlns:a16="http://schemas.microsoft.com/office/drawing/2014/main" id="{E2B32C50-A24F-4B45-B6CE-4C49458D2F64}"/>
              </a:ext>
            </a:extLst>
          </p:cNvPr>
          <p:cNvSpPr txBox="1"/>
          <p:nvPr/>
        </p:nvSpPr>
        <p:spPr>
          <a:xfrm rot="16200000">
            <a:off x="-122747" y="1437514"/>
            <a:ext cx="1387232" cy="400110"/>
          </a:xfrm>
          <a:prstGeom prst="rect">
            <a:avLst/>
          </a:prstGeom>
          <a:noFill/>
        </p:spPr>
        <p:txBody>
          <a:bodyPr wrap="square" rtlCol="0">
            <a:spAutoFit/>
          </a:bodyPr>
          <a:lstStyle/>
          <a:p>
            <a:r>
              <a:rPr lang="en-US" sz="2000" b="1" dirty="0">
                <a:solidFill>
                  <a:srgbClr val="FFFF00"/>
                </a:solidFill>
              </a:rPr>
              <a:t>Creation</a:t>
            </a:r>
            <a:endParaRPr lang="en-US" b="1" dirty="0">
              <a:solidFill>
                <a:srgbClr val="FFFF00"/>
              </a:solidFill>
            </a:endParaRPr>
          </a:p>
        </p:txBody>
      </p:sp>
      <p:sp>
        <p:nvSpPr>
          <p:cNvPr id="20" name="TextBox 19">
            <a:extLst>
              <a:ext uri="{FF2B5EF4-FFF2-40B4-BE49-F238E27FC236}">
                <a16:creationId xmlns:a16="http://schemas.microsoft.com/office/drawing/2014/main" id="{FE7B22D2-155E-4281-84DE-7EE79449474B}"/>
              </a:ext>
            </a:extLst>
          </p:cNvPr>
          <p:cNvSpPr txBox="1"/>
          <p:nvPr/>
        </p:nvSpPr>
        <p:spPr>
          <a:xfrm rot="16200000">
            <a:off x="10929969" y="1251189"/>
            <a:ext cx="1091446" cy="400110"/>
          </a:xfrm>
          <a:prstGeom prst="rect">
            <a:avLst/>
          </a:prstGeom>
          <a:noFill/>
        </p:spPr>
        <p:txBody>
          <a:bodyPr wrap="square" rtlCol="0">
            <a:spAutoFit/>
          </a:bodyPr>
          <a:lstStyle/>
          <a:p>
            <a:r>
              <a:rPr lang="en-US" sz="2000" b="1" dirty="0">
                <a:solidFill>
                  <a:srgbClr val="FFFF00"/>
                </a:solidFill>
              </a:rPr>
              <a:t>Flood</a:t>
            </a:r>
            <a:endParaRPr lang="en-US" b="1" dirty="0">
              <a:solidFill>
                <a:srgbClr val="FFFF00"/>
              </a:solidFill>
            </a:endParaRPr>
          </a:p>
        </p:txBody>
      </p:sp>
      <p:sp>
        <p:nvSpPr>
          <p:cNvPr id="43" name="Rectangle 42">
            <a:extLst>
              <a:ext uri="{FF2B5EF4-FFF2-40B4-BE49-F238E27FC236}">
                <a16:creationId xmlns:a16="http://schemas.microsoft.com/office/drawing/2014/main" id="{1B1EB5BF-9B85-4495-9C57-030F43935C90}"/>
              </a:ext>
            </a:extLst>
          </p:cNvPr>
          <p:cNvSpPr/>
          <p:nvPr/>
        </p:nvSpPr>
        <p:spPr>
          <a:xfrm rot="10800000" flipV="1">
            <a:off x="777719" y="1193336"/>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45" name="Rectangle 44">
            <a:extLst>
              <a:ext uri="{FF2B5EF4-FFF2-40B4-BE49-F238E27FC236}">
                <a16:creationId xmlns:a16="http://schemas.microsoft.com/office/drawing/2014/main" id="{D7A70861-5D06-4CD9-9CFF-227BEE29119E}"/>
              </a:ext>
            </a:extLst>
          </p:cNvPr>
          <p:cNvSpPr/>
          <p:nvPr/>
        </p:nvSpPr>
        <p:spPr>
          <a:xfrm rot="10800000" flipV="1">
            <a:off x="2063594" y="1192689"/>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46" name="Rectangle 45">
            <a:extLst>
              <a:ext uri="{FF2B5EF4-FFF2-40B4-BE49-F238E27FC236}">
                <a16:creationId xmlns:a16="http://schemas.microsoft.com/office/drawing/2014/main" id="{F91F03E1-BCFC-4A27-8C82-6B4531753DD9}"/>
              </a:ext>
            </a:extLst>
          </p:cNvPr>
          <p:cNvSpPr/>
          <p:nvPr/>
        </p:nvSpPr>
        <p:spPr>
          <a:xfrm rot="10800000" flipV="1">
            <a:off x="3358994" y="1192689"/>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49" name="Rectangle 48">
            <a:extLst>
              <a:ext uri="{FF2B5EF4-FFF2-40B4-BE49-F238E27FC236}">
                <a16:creationId xmlns:a16="http://schemas.microsoft.com/office/drawing/2014/main" id="{5C3E95ED-DB21-4824-9CCD-46D5895424AC}"/>
              </a:ext>
            </a:extLst>
          </p:cNvPr>
          <p:cNvSpPr/>
          <p:nvPr/>
        </p:nvSpPr>
        <p:spPr>
          <a:xfrm rot="10800000" flipV="1">
            <a:off x="7188044" y="1192689"/>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47" name="Rectangle 46">
            <a:extLst>
              <a:ext uri="{FF2B5EF4-FFF2-40B4-BE49-F238E27FC236}">
                <a16:creationId xmlns:a16="http://schemas.microsoft.com/office/drawing/2014/main" id="{8EE56BC6-CF5D-4424-A5B8-663A30A03DB7}"/>
              </a:ext>
            </a:extLst>
          </p:cNvPr>
          <p:cNvSpPr/>
          <p:nvPr/>
        </p:nvSpPr>
        <p:spPr>
          <a:xfrm rot="10800000" flipV="1">
            <a:off x="4627107" y="1198095"/>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48" name="Rectangle 47">
            <a:extLst>
              <a:ext uri="{FF2B5EF4-FFF2-40B4-BE49-F238E27FC236}">
                <a16:creationId xmlns:a16="http://schemas.microsoft.com/office/drawing/2014/main" id="{903FDE13-9301-4785-A1DE-C654329C27B5}"/>
              </a:ext>
            </a:extLst>
          </p:cNvPr>
          <p:cNvSpPr/>
          <p:nvPr/>
        </p:nvSpPr>
        <p:spPr>
          <a:xfrm rot="10800000" flipV="1">
            <a:off x="5918182" y="1199075"/>
            <a:ext cx="1243913" cy="450110"/>
          </a:xfrm>
          <a:prstGeom prst="rect">
            <a:avLst/>
          </a:prstGeom>
          <a:solidFill>
            <a:srgbClr val="FFC00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b="1" dirty="0">
              <a:ln>
                <a:solidFill>
                  <a:srgbClr val="FFC000"/>
                </a:solidFill>
              </a:ln>
              <a:solidFill>
                <a:srgbClr val="FFC000"/>
              </a:solidFill>
            </a:endParaRPr>
          </a:p>
        </p:txBody>
      </p:sp>
      <p:sp>
        <p:nvSpPr>
          <p:cNvPr id="51" name="Rectangle 50">
            <a:extLst>
              <a:ext uri="{FF2B5EF4-FFF2-40B4-BE49-F238E27FC236}">
                <a16:creationId xmlns:a16="http://schemas.microsoft.com/office/drawing/2014/main" id="{EF364281-D16A-426F-A471-BADEE6B03720}"/>
              </a:ext>
            </a:extLst>
          </p:cNvPr>
          <p:cNvSpPr/>
          <p:nvPr/>
        </p:nvSpPr>
        <p:spPr>
          <a:xfrm rot="10800000" flipV="1">
            <a:off x="9759794" y="1193336"/>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54" name="Rectangle 53">
            <a:extLst>
              <a:ext uri="{FF2B5EF4-FFF2-40B4-BE49-F238E27FC236}">
                <a16:creationId xmlns:a16="http://schemas.microsoft.com/office/drawing/2014/main" id="{914164D7-5F8D-4B94-B5A0-B96620F2D919}"/>
              </a:ext>
            </a:extLst>
          </p:cNvPr>
          <p:cNvSpPr/>
          <p:nvPr/>
        </p:nvSpPr>
        <p:spPr>
          <a:xfrm rot="10800000" flipV="1">
            <a:off x="11036144" y="1179975"/>
            <a:ext cx="267247"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64" name="TextBox 63">
            <a:extLst>
              <a:ext uri="{FF2B5EF4-FFF2-40B4-BE49-F238E27FC236}">
                <a16:creationId xmlns:a16="http://schemas.microsoft.com/office/drawing/2014/main" id="{A319BEF1-3788-4BE3-A1B2-D9B47363B5D3}"/>
              </a:ext>
            </a:extLst>
          </p:cNvPr>
          <p:cNvSpPr txBox="1"/>
          <p:nvPr/>
        </p:nvSpPr>
        <p:spPr>
          <a:xfrm>
            <a:off x="811845" y="1733113"/>
            <a:ext cx="5960576"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ADAM-----------------------------------930YEARS</a:t>
            </a:r>
          </a:p>
        </p:txBody>
      </p:sp>
      <p:sp>
        <p:nvSpPr>
          <p:cNvPr id="58" name="TextBox 57">
            <a:extLst>
              <a:ext uri="{FF2B5EF4-FFF2-40B4-BE49-F238E27FC236}">
                <a16:creationId xmlns:a16="http://schemas.microsoft.com/office/drawing/2014/main" id="{118A9C37-13D5-4526-AEF8-FC15C2F7D1CE}"/>
              </a:ext>
            </a:extLst>
          </p:cNvPr>
          <p:cNvSpPr txBox="1"/>
          <p:nvPr/>
        </p:nvSpPr>
        <p:spPr>
          <a:xfrm>
            <a:off x="1516620" y="2222415"/>
            <a:ext cx="579923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SETH----------------------------------912 YEARS</a:t>
            </a:r>
          </a:p>
        </p:txBody>
      </p:sp>
      <p:sp>
        <p:nvSpPr>
          <p:cNvPr id="59" name="TextBox 58">
            <a:extLst>
              <a:ext uri="{FF2B5EF4-FFF2-40B4-BE49-F238E27FC236}">
                <a16:creationId xmlns:a16="http://schemas.microsoft.com/office/drawing/2014/main" id="{FBBD342E-45F3-4E1D-9293-E05055BE5736}"/>
              </a:ext>
            </a:extLst>
          </p:cNvPr>
          <p:cNvSpPr txBox="1"/>
          <p:nvPr/>
        </p:nvSpPr>
        <p:spPr>
          <a:xfrm>
            <a:off x="2214433" y="2693768"/>
            <a:ext cx="5739963"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ENOSH-----------------------------------905 YEARS</a:t>
            </a:r>
          </a:p>
        </p:txBody>
      </p:sp>
      <p:sp>
        <p:nvSpPr>
          <p:cNvPr id="60" name="TextBox 59">
            <a:extLst>
              <a:ext uri="{FF2B5EF4-FFF2-40B4-BE49-F238E27FC236}">
                <a16:creationId xmlns:a16="http://schemas.microsoft.com/office/drawing/2014/main" id="{E1E261D8-B96F-4384-8911-82E0D72A59DF}"/>
              </a:ext>
            </a:extLst>
          </p:cNvPr>
          <p:cNvSpPr txBox="1"/>
          <p:nvPr/>
        </p:nvSpPr>
        <p:spPr>
          <a:xfrm>
            <a:off x="2741368" y="3173582"/>
            <a:ext cx="5736810"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CAINAN-----------------------------------919 YEARS</a:t>
            </a:r>
          </a:p>
        </p:txBody>
      </p:sp>
      <p:sp>
        <p:nvSpPr>
          <p:cNvPr id="61" name="TextBox 60">
            <a:extLst>
              <a:ext uri="{FF2B5EF4-FFF2-40B4-BE49-F238E27FC236}">
                <a16:creationId xmlns:a16="http://schemas.microsoft.com/office/drawing/2014/main" id="{B84E024C-B62E-44C6-9EA0-C9E0A6C088D9}"/>
              </a:ext>
            </a:extLst>
          </p:cNvPr>
          <p:cNvSpPr txBox="1"/>
          <p:nvPr/>
        </p:nvSpPr>
        <p:spPr>
          <a:xfrm>
            <a:off x="3225449" y="3672539"/>
            <a:ext cx="5661062"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MAHALAEL-----------------------------------895 YEARS</a:t>
            </a:r>
          </a:p>
        </p:txBody>
      </p:sp>
      <p:sp>
        <p:nvSpPr>
          <p:cNvPr id="63" name="TextBox 62">
            <a:extLst>
              <a:ext uri="{FF2B5EF4-FFF2-40B4-BE49-F238E27FC236}">
                <a16:creationId xmlns:a16="http://schemas.microsoft.com/office/drawing/2014/main" id="{67BCC85A-D932-4798-A69E-AAD44C8B66B4}"/>
              </a:ext>
            </a:extLst>
          </p:cNvPr>
          <p:cNvSpPr txBox="1"/>
          <p:nvPr/>
        </p:nvSpPr>
        <p:spPr>
          <a:xfrm>
            <a:off x="3588193" y="4129393"/>
            <a:ext cx="5935184"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JARED-----------------------------------962 YEARS</a:t>
            </a:r>
          </a:p>
        </p:txBody>
      </p:sp>
      <p:sp>
        <p:nvSpPr>
          <p:cNvPr id="69" name="TextBox 68">
            <a:extLst>
              <a:ext uri="{FF2B5EF4-FFF2-40B4-BE49-F238E27FC236}">
                <a16:creationId xmlns:a16="http://schemas.microsoft.com/office/drawing/2014/main" id="{5614BAD3-74EC-4AA7-A66D-2021B0D01C17}"/>
              </a:ext>
            </a:extLst>
          </p:cNvPr>
          <p:cNvSpPr txBox="1"/>
          <p:nvPr/>
        </p:nvSpPr>
        <p:spPr>
          <a:xfrm>
            <a:off x="4790026" y="4603128"/>
            <a:ext cx="2009042"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ENOCH--365 YEARS</a:t>
            </a:r>
            <a:endParaRPr lang="en-US" sz="1700" b="1" dirty="0">
              <a:solidFill>
                <a:schemeClr val="bg1">
                  <a:lumMod val="95000"/>
                </a:schemeClr>
              </a:solidFill>
              <a:latin typeface="Calibri" panose="020F0502020204030204" pitchFamily="34" charset="0"/>
              <a:cs typeface="Calibri" panose="020F0502020204030204" pitchFamily="34" charset="0"/>
            </a:endParaRPr>
          </a:p>
        </p:txBody>
      </p:sp>
      <p:sp>
        <p:nvSpPr>
          <p:cNvPr id="70" name="TextBox 69">
            <a:extLst>
              <a:ext uri="{FF2B5EF4-FFF2-40B4-BE49-F238E27FC236}">
                <a16:creationId xmlns:a16="http://schemas.microsoft.com/office/drawing/2014/main" id="{E628A33B-FE11-4DEE-8C15-D357E506FB44}"/>
              </a:ext>
            </a:extLst>
          </p:cNvPr>
          <p:cNvSpPr txBox="1"/>
          <p:nvPr/>
        </p:nvSpPr>
        <p:spPr>
          <a:xfrm>
            <a:off x="5125364" y="5066663"/>
            <a:ext cx="6133378"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METHUSALAH----------------------------969 YEARS</a:t>
            </a:r>
          </a:p>
        </p:txBody>
      </p:sp>
      <p:sp>
        <p:nvSpPr>
          <p:cNvPr id="71" name="TextBox 70">
            <a:extLst>
              <a:ext uri="{FF2B5EF4-FFF2-40B4-BE49-F238E27FC236}">
                <a16:creationId xmlns:a16="http://schemas.microsoft.com/office/drawing/2014/main" id="{F4E8A82B-8E42-465D-8B2F-A64AF4E2DCC2}"/>
              </a:ext>
            </a:extLst>
          </p:cNvPr>
          <p:cNvSpPr txBox="1"/>
          <p:nvPr/>
        </p:nvSpPr>
        <p:spPr>
          <a:xfrm>
            <a:off x="6530413" y="5556916"/>
            <a:ext cx="4636266"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LAMECH-------------------------777 YEARS</a:t>
            </a:r>
          </a:p>
        </p:txBody>
      </p:sp>
      <p:sp>
        <p:nvSpPr>
          <p:cNvPr id="73" name="TextBox 72">
            <a:extLst>
              <a:ext uri="{FF2B5EF4-FFF2-40B4-BE49-F238E27FC236}">
                <a16:creationId xmlns:a16="http://schemas.microsoft.com/office/drawing/2014/main" id="{335C6BF6-6FDB-48E8-B36F-BE7941DDE32C}"/>
              </a:ext>
            </a:extLst>
          </p:cNvPr>
          <p:cNvSpPr txBox="1"/>
          <p:nvPr/>
        </p:nvSpPr>
        <p:spPr>
          <a:xfrm>
            <a:off x="7438026" y="6032415"/>
            <a:ext cx="3829593"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NOAH  ---------------600 YEARS to Flood</a:t>
            </a:r>
          </a:p>
        </p:txBody>
      </p:sp>
      <p:sp>
        <p:nvSpPr>
          <p:cNvPr id="83" name="Rectangle 82">
            <a:extLst>
              <a:ext uri="{FF2B5EF4-FFF2-40B4-BE49-F238E27FC236}">
                <a16:creationId xmlns:a16="http://schemas.microsoft.com/office/drawing/2014/main" id="{C65AFC6D-7117-4D28-A9A9-63639E620F97}"/>
              </a:ext>
            </a:extLst>
          </p:cNvPr>
          <p:cNvSpPr/>
          <p:nvPr/>
        </p:nvSpPr>
        <p:spPr>
          <a:xfrm rot="10800000" flipV="1">
            <a:off x="8465133" y="1185937"/>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95" name="Google Shape;86;p14">
            <a:extLst>
              <a:ext uri="{FF2B5EF4-FFF2-40B4-BE49-F238E27FC236}">
                <a16:creationId xmlns:a16="http://schemas.microsoft.com/office/drawing/2014/main" id="{A3BCA19B-8997-4A03-BDB6-EDF1DD2E3AD0}"/>
              </a:ext>
            </a:extLst>
          </p:cNvPr>
          <p:cNvSpPr txBox="1">
            <a:spLocks noGrp="1"/>
          </p:cNvSpPr>
          <p:nvPr>
            <p:ph type="title"/>
          </p:nvPr>
        </p:nvSpPr>
        <p:spPr>
          <a:xfrm>
            <a:off x="2908150" y="-2134"/>
            <a:ext cx="8843614" cy="1068913"/>
          </a:xfrm>
          <a:ln w="38100">
            <a:solidFill>
              <a:srgbClr val="FFFF00"/>
            </a:solidFill>
          </a:ln>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Who Could Noah Have Known?</a:t>
            </a:r>
          </a:p>
        </p:txBody>
      </p:sp>
      <p:grpSp>
        <p:nvGrpSpPr>
          <p:cNvPr id="4" name="Group 3">
            <a:extLst>
              <a:ext uri="{FF2B5EF4-FFF2-40B4-BE49-F238E27FC236}">
                <a16:creationId xmlns:a16="http://schemas.microsoft.com/office/drawing/2014/main" id="{37B16160-E147-456B-A920-79050AEC6B7A}"/>
              </a:ext>
            </a:extLst>
          </p:cNvPr>
          <p:cNvGrpSpPr/>
          <p:nvPr/>
        </p:nvGrpSpPr>
        <p:grpSpPr>
          <a:xfrm>
            <a:off x="1374333" y="1201961"/>
            <a:ext cx="5543270" cy="4751399"/>
            <a:chOff x="1374333" y="1201961"/>
            <a:chExt cx="5543270" cy="4751399"/>
          </a:xfrm>
        </p:grpSpPr>
        <p:cxnSp>
          <p:nvCxnSpPr>
            <p:cNvPr id="9" name="Straight Connector 8">
              <a:extLst>
                <a:ext uri="{FF2B5EF4-FFF2-40B4-BE49-F238E27FC236}">
                  <a16:creationId xmlns:a16="http://schemas.microsoft.com/office/drawing/2014/main" id="{E8C8F4C7-9640-4938-A4B9-B596797E8E78}"/>
                </a:ext>
              </a:extLst>
            </p:cNvPr>
            <p:cNvCxnSpPr>
              <a:cxnSpLocks/>
              <a:stCxn id="5" idx="1"/>
            </p:cNvCxnSpPr>
            <p:nvPr/>
          </p:nvCxnSpPr>
          <p:spPr>
            <a:xfrm flipH="1">
              <a:off x="1509375" y="1696852"/>
              <a:ext cx="18847" cy="862883"/>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04099936-5AF9-4B10-951E-C3BC2E81812B}"/>
                </a:ext>
              </a:extLst>
            </p:cNvPr>
            <p:cNvCxnSpPr>
              <a:cxnSpLocks/>
              <a:stCxn id="66" idx="1"/>
            </p:cNvCxnSpPr>
            <p:nvPr/>
          </p:nvCxnSpPr>
          <p:spPr>
            <a:xfrm flipH="1">
              <a:off x="3581476" y="1696987"/>
              <a:ext cx="8830" cy="2796958"/>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31129AB3-FED7-4310-93A0-DC3972DCA8B3}"/>
                </a:ext>
              </a:extLst>
            </p:cNvPr>
            <p:cNvSpPr txBox="1"/>
            <p:nvPr/>
          </p:nvSpPr>
          <p:spPr>
            <a:xfrm rot="16200000">
              <a:off x="1284013" y="1298755"/>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130</a:t>
              </a:r>
            </a:p>
          </p:txBody>
        </p:sp>
        <p:sp>
          <p:nvSpPr>
            <p:cNvPr id="42" name="TextBox 41">
              <a:extLst>
                <a:ext uri="{FF2B5EF4-FFF2-40B4-BE49-F238E27FC236}">
                  <a16:creationId xmlns:a16="http://schemas.microsoft.com/office/drawing/2014/main" id="{5DC972AF-2805-40A0-A915-B2A1FA4C8425}"/>
                </a:ext>
              </a:extLst>
            </p:cNvPr>
            <p:cNvSpPr txBox="1"/>
            <p:nvPr/>
          </p:nvSpPr>
          <p:spPr>
            <a:xfrm rot="16200000">
              <a:off x="1960872" y="1292281"/>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235</a:t>
              </a:r>
            </a:p>
          </p:txBody>
        </p:sp>
        <p:cxnSp>
          <p:nvCxnSpPr>
            <p:cNvPr id="44" name="Straight Connector 43">
              <a:extLst>
                <a:ext uri="{FF2B5EF4-FFF2-40B4-BE49-F238E27FC236}">
                  <a16:creationId xmlns:a16="http://schemas.microsoft.com/office/drawing/2014/main" id="{C52F3198-2EA2-47B8-A29B-49C6BAB856E2}"/>
                </a:ext>
              </a:extLst>
            </p:cNvPr>
            <p:cNvCxnSpPr>
              <a:cxnSpLocks/>
              <a:stCxn id="42" idx="1"/>
            </p:cNvCxnSpPr>
            <p:nvPr/>
          </p:nvCxnSpPr>
          <p:spPr>
            <a:xfrm>
              <a:off x="2205081" y="1690378"/>
              <a:ext cx="4477" cy="1405088"/>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862618EE-C057-4700-B9AD-61D126726883}"/>
                </a:ext>
              </a:extLst>
            </p:cNvPr>
            <p:cNvSpPr txBox="1"/>
            <p:nvPr/>
          </p:nvSpPr>
          <p:spPr>
            <a:xfrm rot="16200000">
              <a:off x="2514324" y="1297771"/>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325</a:t>
              </a:r>
            </a:p>
          </p:txBody>
        </p:sp>
        <p:cxnSp>
          <p:nvCxnSpPr>
            <p:cNvPr id="55" name="Straight Connector 54">
              <a:extLst>
                <a:ext uri="{FF2B5EF4-FFF2-40B4-BE49-F238E27FC236}">
                  <a16:creationId xmlns:a16="http://schemas.microsoft.com/office/drawing/2014/main" id="{026D7334-B980-4A9F-A51B-311C5ABEC6CF}"/>
                </a:ext>
              </a:extLst>
            </p:cNvPr>
            <p:cNvCxnSpPr>
              <a:cxnSpLocks/>
              <a:stCxn id="53" idx="1"/>
            </p:cNvCxnSpPr>
            <p:nvPr/>
          </p:nvCxnSpPr>
          <p:spPr>
            <a:xfrm flipH="1">
              <a:off x="2753216" y="1695868"/>
              <a:ext cx="5317" cy="1865587"/>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556CED5B-2A22-4E09-A72C-BA900C8F84FD}"/>
                </a:ext>
              </a:extLst>
            </p:cNvPr>
            <p:cNvSpPr txBox="1"/>
            <p:nvPr/>
          </p:nvSpPr>
          <p:spPr>
            <a:xfrm rot="16200000">
              <a:off x="2984902" y="1301190"/>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395</a:t>
              </a:r>
            </a:p>
          </p:txBody>
        </p:sp>
        <p:cxnSp>
          <p:nvCxnSpPr>
            <p:cNvPr id="62" name="Straight Connector 61">
              <a:extLst>
                <a:ext uri="{FF2B5EF4-FFF2-40B4-BE49-F238E27FC236}">
                  <a16:creationId xmlns:a16="http://schemas.microsoft.com/office/drawing/2014/main" id="{D233F99D-A016-4364-9D5C-B0AE0D1A85EB}"/>
                </a:ext>
              </a:extLst>
            </p:cNvPr>
            <p:cNvCxnSpPr>
              <a:cxnSpLocks/>
              <a:stCxn id="57" idx="1"/>
            </p:cNvCxnSpPr>
            <p:nvPr/>
          </p:nvCxnSpPr>
          <p:spPr>
            <a:xfrm flipH="1">
              <a:off x="3213717" y="1699287"/>
              <a:ext cx="15394" cy="2340053"/>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66" name="TextBox 65">
              <a:extLst>
                <a:ext uri="{FF2B5EF4-FFF2-40B4-BE49-F238E27FC236}">
                  <a16:creationId xmlns:a16="http://schemas.microsoft.com/office/drawing/2014/main" id="{F95785BB-51AB-4AEF-BF08-8B0B5838DEEF}"/>
                </a:ext>
              </a:extLst>
            </p:cNvPr>
            <p:cNvSpPr txBox="1"/>
            <p:nvPr/>
          </p:nvSpPr>
          <p:spPr>
            <a:xfrm rot="16200000">
              <a:off x="3346097" y="1298890"/>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460</a:t>
              </a:r>
            </a:p>
          </p:txBody>
        </p:sp>
        <p:sp>
          <p:nvSpPr>
            <p:cNvPr id="75" name="TextBox 74">
              <a:extLst>
                <a:ext uri="{FF2B5EF4-FFF2-40B4-BE49-F238E27FC236}">
                  <a16:creationId xmlns:a16="http://schemas.microsoft.com/office/drawing/2014/main" id="{3D62A9A7-4114-4A82-831C-4E2D2F9AFC9B}"/>
                </a:ext>
              </a:extLst>
            </p:cNvPr>
            <p:cNvSpPr txBox="1"/>
            <p:nvPr/>
          </p:nvSpPr>
          <p:spPr>
            <a:xfrm rot="16200000">
              <a:off x="4475883" y="1294778"/>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612</a:t>
              </a:r>
            </a:p>
          </p:txBody>
        </p:sp>
        <p:cxnSp>
          <p:nvCxnSpPr>
            <p:cNvPr id="76" name="Straight Connector 75">
              <a:extLst>
                <a:ext uri="{FF2B5EF4-FFF2-40B4-BE49-F238E27FC236}">
                  <a16:creationId xmlns:a16="http://schemas.microsoft.com/office/drawing/2014/main" id="{9D6FD039-AF42-4C2A-A641-9A7D24D7ED09}"/>
                </a:ext>
              </a:extLst>
            </p:cNvPr>
            <p:cNvCxnSpPr>
              <a:cxnSpLocks/>
              <a:stCxn id="75" idx="1"/>
            </p:cNvCxnSpPr>
            <p:nvPr/>
          </p:nvCxnSpPr>
          <p:spPr>
            <a:xfrm>
              <a:off x="4720092" y="1692875"/>
              <a:ext cx="38339" cy="3269742"/>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78" name="TextBox 77">
              <a:extLst>
                <a:ext uri="{FF2B5EF4-FFF2-40B4-BE49-F238E27FC236}">
                  <a16:creationId xmlns:a16="http://schemas.microsoft.com/office/drawing/2014/main" id="{DAF56FA9-5306-49DF-B39F-C9BF9B03AAD1}"/>
                </a:ext>
              </a:extLst>
            </p:cNvPr>
            <p:cNvSpPr txBox="1"/>
            <p:nvPr/>
          </p:nvSpPr>
          <p:spPr>
            <a:xfrm rot="16200000">
              <a:off x="4864568" y="1293893"/>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677</a:t>
              </a:r>
            </a:p>
          </p:txBody>
        </p:sp>
        <p:cxnSp>
          <p:nvCxnSpPr>
            <p:cNvPr id="79" name="Straight Connector 78">
              <a:extLst>
                <a:ext uri="{FF2B5EF4-FFF2-40B4-BE49-F238E27FC236}">
                  <a16:creationId xmlns:a16="http://schemas.microsoft.com/office/drawing/2014/main" id="{D99F5DA0-334D-4995-81DF-D926F1E0BA58}"/>
                </a:ext>
              </a:extLst>
            </p:cNvPr>
            <p:cNvCxnSpPr>
              <a:cxnSpLocks/>
              <a:stCxn id="78" idx="1"/>
            </p:cNvCxnSpPr>
            <p:nvPr/>
          </p:nvCxnSpPr>
          <p:spPr>
            <a:xfrm>
              <a:off x="5108777" y="1691990"/>
              <a:ext cx="0" cy="3744005"/>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D7AB9825-DF74-42CD-92A6-8D18F7CA668D}"/>
                </a:ext>
              </a:extLst>
            </p:cNvPr>
            <p:cNvSpPr txBox="1"/>
            <p:nvPr/>
          </p:nvSpPr>
          <p:spPr>
            <a:xfrm rot="16200000">
              <a:off x="6269447" y="1305483"/>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864</a:t>
              </a:r>
            </a:p>
          </p:txBody>
        </p:sp>
        <p:cxnSp>
          <p:nvCxnSpPr>
            <p:cNvPr id="82" name="Straight Connector 81">
              <a:extLst>
                <a:ext uri="{FF2B5EF4-FFF2-40B4-BE49-F238E27FC236}">
                  <a16:creationId xmlns:a16="http://schemas.microsoft.com/office/drawing/2014/main" id="{4B4893B4-5072-43E5-B4E6-A9CC85C70EE2}"/>
                </a:ext>
              </a:extLst>
            </p:cNvPr>
            <p:cNvCxnSpPr>
              <a:cxnSpLocks/>
              <a:stCxn id="81" idx="1"/>
            </p:cNvCxnSpPr>
            <p:nvPr/>
          </p:nvCxnSpPr>
          <p:spPr>
            <a:xfrm>
              <a:off x="6513656" y="1703580"/>
              <a:ext cx="8707" cy="4249780"/>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B93F95C3-7318-46F2-BD95-63111C932A3A}"/>
                </a:ext>
              </a:extLst>
            </p:cNvPr>
            <p:cNvSpPr txBox="1"/>
            <p:nvPr/>
          </p:nvSpPr>
          <p:spPr>
            <a:xfrm rot="16200000">
              <a:off x="6519506" y="1298086"/>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930</a:t>
              </a:r>
            </a:p>
          </p:txBody>
        </p:sp>
        <p:cxnSp>
          <p:nvCxnSpPr>
            <p:cNvPr id="52" name="Straight Connector 51">
              <a:extLst>
                <a:ext uri="{FF2B5EF4-FFF2-40B4-BE49-F238E27FC236}">
                  <a16:creationId xmlns:a16="http://schemas.microsoft.com/office/drawing/2014/main" id="{9425BC13-457D-40AC-AE68-CDC487FB733A}"/>
                </a:ext>
              </a:extLst>
            </p:cNvPr>
            <p:cNvCxnSpPr>
              <a:cxnSpLocks/>
            </p:cNvCxnSpPr>
            <p:nvPr/>
          </p:nvCxnSpPr>
          <p:spPr>
            <a:xfrm>
              <a:off x="6781471" y="1696183"/>
              <a:ext cx="8707" cy="4249780"/>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grpSp>
      <p:cxnSp>
        <p:nvCxnSpPr>
          <p:cNvPr id="56" name="Straight Connector 55">
            <a:extLst>
              <a:ext uri="{FF2B5EF4-FFF2-40B4-BE49-F238E27FC236}">
                <a16:creationId xmlns:a16="http://schemas.microsoft.com/office/drawing/2014/main" id="{D7B22060-C8D6-4188-AF44-E38082A6DD67}"/>
              </a:ext>
            </a:extLst>
          </p:cNvPr>
          <p:cNvCxnSpPr>
            <a:cxnSpLocks/>
            <a:endCxn id="73" idx="3"/>
          </p:cNvCxnSpPr>
          <p:nvPr/>
        </p:nvCxnSpPr>
        <p:spPr>
          <a:xfrm flipH="1">
            <a:off x="11267619" y="1226300"/>
            <a:ext cx="8018" cy="4990781"/>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4B7BFEC-9958-4509-AC73-122AB5E8EA3C}"/>
              </a:ext>
            </a:extLst>
          </p:cNvPr>
          <p:cNvSpPr txBox="1"/>
          <p:nvPr/>
        </p:nvSpPr>
        <p:spPr>
          <a:xfrm>
            <a:off x="8584707" y="3429000"/>
            <a:ext cx="184731" cy="307777"/>
          </a:xfrm>
          <a:prstGeom prst="rect">
            <a:avLst/>
          </a:prstGeom>
          <a:noFill/>
        </p:spPr>
        <p:txBody>
          <a:bodyPr wrap="none" rtlCol="0">
            <a:spAutoFit/>
          </a:bodyPr>
          <a:lstStyle/>
          <a:p>
            <a:endParaRPr lang="en-US" b="1" dirty="0"/>
          </a:p>
        </p:txBody>
      </p:sp>
      <p:sp>
        <p:nvSpPr>
          <p:cNvPr id="65" name="TextBox 64">
            <a:extLst>
              <a:ext uri="{FF2B5EF4-FFF2-40B4-BE49-F238E27FC236}">
                <a16:creationId xmlns:a16="http://schemas.microsoft.com/office/drawing/2014/main" id="{298E3EB2-F465-4252-9CAB-815F97873DD8}"/>
              </a:ext>
            </a:extLst>
          </p:cNvPr>
          <p:cNvSpPr txBox="1"/>
          <p:nvPr/>
        </p:nvSpPr>
        <p:spPr>
          <a:xfrm>
            <a:off x="464209" y="5755416"/>
            <a:ext cx="1839821" cy="646331"/>
          </a:xfrm>
          <a:prstGeom prst="rect">
            <a:avLst/>
          </a:prstGeom>
          <a:solidFill>
            <a:srgbClr val="FF0000"/>
          </a:solidFill>
          <a:ln w="38100">
            <a:solidFill>
              <a:schemeClr val="bg1"/>
            </a:solidFill>
          </a:ln>
        </p:spPr>
        <p:txBody>
          <a:bodyPr wrap="square" rtlCol="0">
            <a:spAutoFit/>
          </a:bodyPr>
          <a:lstStyle/>
          <a:p>
            <a:pPr algn="ctr"/>
            <a:r>
              <a:rPr lang="en-US" sz="1800" b="1" dirty="0">
                <a:solidFill>
                  <a:schemeClr val="bg1">
                    <a:lumMod val="95000"/>
                  </a:schemeClr>
                </a:solidFill>
                <a:latin typeface="Calibri" panose="020F0502020204030204" pitchFamily="34" charset="0"/>
                <a:cs typeface="Calibri" panose="020F0502020204030204" pitchFamily="34" charset="0"/>
              </a:rPr>
              <a:t>NOAH COULD</a:t>
            </a:r>
          </a:p>
          <a:p>
            <a:pPr algn="ctr"/>
            <a:r>
              <a:rPr lang="en-US" sz="1800" b="1" dirty="0">
                <a:solidFill>
                  <a:schemeClr val="bg1">
                    <a:lumMod val="95000"/>
                  </a:schemeClr>
                </a:solidFill>
                <a:latin typeface="Calibri" panose="020F0502020204030204" pitchFamily="34" charset="0"/>
                <a:cs typeface="Calibri" panose="020F0502020204030204" pitchFamily="34" charset="0"/>
              </a:rPr>
              <a:t>HAVE KNOWN</a:t>
            </a:r>
          </a:p>
        </p:txBody>
      </p:sp>
      <p:cxnSp>
        <p:nvCxnSpPr>
          <p:cNvPr id="8" name="Straight Arrow Connector 7">
            <a:extLst>
              <a:ext uri="{FF2B5EF4-FFF2-40B4-BE49-F238E27FC236}">
                <a16:creationId xmlns:a16="http://schemas.microsoft.com/office/drawing/2014/main" id="{FDFA5006-9F14-4BB0-95A8-2ED25BEAB3B9}"/>
              </a:ext>
            </a:extLst>
          </p:cNvPr>
          <p:cNvCxnSpPr/>
          <p:nvPr/>
        </p:nvCxnSpPr>
        <p:spPr>
          <a:xfrm>
            <a:off x="3075222" y="2407081"/>
            <a:ext cx="914400" cy="914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2115514A-DABC-40A9-BFEA-DF4F6B834F51}"/>
              </a:ext>
            </a:extLst>
          </p:cNvPr>
          <p:cNvCxnSpPr>
            <a:cxnSpLocks/>
          </p:cNvCxnSpPr>
          <p:nvPr/>
        </p:nvCxnSpPr>
        <p:spPr>
          <a:xfrm flipV="1">
            <a:off x="1830360" y="4760926"/>
            <a:ext cx="681418" cy="974023"/>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BD290804-B5C1-4D04-90B7-E567BE456002}"/>
              </a:ext>
            </a:extLst>
          </p:cNvPr>
          <p:cNvSpPr txBox="1"/>
          <p:nvPr/>
        </p:nvSpPr>
        <p:spPr>
          <a:xfrm>
            <a:off x="5171474" y="5552116"/>
            <a:ext cx="1443631" cy="369332"/>
          </a:xfrm>
          <a:prstGeom prst="rect">
            <a:avLst/>
          </a:prstGeom>
          <a:noFill/>
        </p:spPr>
        <p:txBody>
          <a:bodyPr wrap="square" rtlCol="0">
            <a:spAutoFit/>
          </a:bodyPr>
          <a:lstStyle/>
          <a:p>
            <a:pPr algn="ctr"/>
            <a:r>
              <a:rPr lang="en-US" sz="1800" b="1" dirty="0">
                <a:solidFill>
                  <a:srgbClr val="FFFF00"/>
                </a:solidFill>
              </a:rPr>
              <a:t>595 years</a:t>
            </a:r>
          </a:p>
        </p:txBody>
      </p:sp>
      <p:sp>
        <p:nvSpPr>
          <p:cNvPr id="68" name="TextBox 67">
            <a:extLst>
              <a:ext uri="{FF2B5EF4-FFF2-40B4-BE49-F238E27FC236}">
                <a16:creationId xmlns:a16="http://schemas.microsoft.com/office/drawing/2014/main" id="{0176E322-5763-4CA7-AA3C-C2328D3257C1}"/>
              </a:ext>
            </a:extLst>
          </p:cNvPr>
          <p:cNvSpPr txBox="1"/>
          <p:nvPr/>
        </p:nvSpPr>
        <p:spPr>
          <a:xfrm rot="20385293">
            <a:off x="3848407" y="5224579"/>
            <a:ext cx="1443631" cy="369332"/>
          </a:xfrm>
          <a:prstGeom prst="rect">
            <a:avLst/>
          </a:prstGeom>
          <a:noFill/>
        </p:spPr>
        <p:txBody>
          <a:bodyPr wrap="square" rtlCol="0">
            <a:spAutoFit/>
          </a:bodyPr>
          <a:lstStyle/>
          <a:p>
            <a:pPr algn="ctr"/>
            <a:r>
              <a:rPr lang="en-US" sz="1800" b="1" dirty="0">
                <a:solidFill>
                  <a:srgbClr val="FFFF00"/>
                </a:solidFill>
              </a:rPr>
              <a:t>600 years</a:t>
            </a:r>
          </a:p>
        </p:txBody>
      </p:sp>
      <p:sp>
        <p:nvSpPr>
          <p:cNvPr id="72" name="TextBox 71">
            <a:extLst>
              <a:ext uri="{FF2B5EF4-FFF2-40B4-BE49-F238E27FC236}">
                <a16:creationId xmlns:a16="http://schemas.microsoft.com/office/drawing/2014/main" id="{8BC22C28-F90A-439F-A108-0CE5680BD2A0}"/>
              </a:ext>
            </a:extLst>
          </p:cNvPr>
          <p:cNvSpPr txBox="1"/>
          <p:nvPr/>
        </p:nvSpPr>
        <p:spPr>
          <a:xfrm rot="19681602">
            <a:off x="3621481" y="4792509"/>
            <a:ext cx="1443631" cy="369332"/>
          </a:xfrm>
          <a:prstGeom prst="rect">
            <a:avLst/>
          </a:prstGeom>
          <a:noFill/>
        </p:spPr>
        <p:txBody>
          <a:bodyPr wrap="square" rtlCol="0">
            <a:spAutoFit/>
          </a:bodyPr>
          <a:lstStyle/>
          <a:p>
            <a:pPr algn="ctr"/>
            <a:r>
              <a:rPr lang="en-US" sz="1800" b="1" dirty="0">
                <a:solidFill>
                  <a:srgbClr val="FFFF00"/>
                </a:solidFill>
              </a:rPr>
              <a:t>0 years</a:t>
            </a:r>
          </a:p>
        </p:txBody>
      </p:sp>
      <p:sp>
        <p:nvSpPr>
          <p:cNvPr id="74" name="TextBox 73">
            <a:extLst>
              <a:ext uri="{FF2B5EF4-FFF2-40B4-BE49-F238E27FC236}">
                <a16:creationId xmlns:a16="http://schemas.microsoft.com/office/drawing/2014/main" id="{103B6B14-7BB3-40EC-8048-CF9AE18E19F8}"/>
              </a:ext>
            </a:extLst>
          </p:cNvPr>
          <p:cNvSpPr txBox="1"/>
          <p:nvPr/>
        </p:nvSpPr>
        <p:spPr>
          <a:xfrm rot="18543810">
            <a:off x="2444616" y="4506093"/>
            <a:ext cx="1443631" cy="369332"/>
          </a:xfrm>
          <a:prstGeom prst="rect">
            <a:avLst/>
          </a:prstGeom>
          <a:noFill/>
        </p:spPr>
        <p:txBody>
          <a:bodyPr wrap="square" rtlCol="0">
            <a:spAutoFit/>
          </a:bodyPr>
          <a:lstStyle/>
          <a:p>
            <a:pPr algn="ctr"/>
            <a:r>
              <a:rPr lang="en-US" sz="1800" b="1" dirty="0">
                <a:solidFill>
                  <a:srgbClr val="FFFF00"/>
                </a:solidFill>
              </a:rPr>
              <a:t>366 years</a:t>
            </a:r>
          </a:p>
        </p:txBody>
      </p:sp>
      <p:sp>
        <p:nvSpPr>
          <p:cNvPr id="77" name="TextBox 76">
            <a:extLst>
              <a:ext uri="{FF2B5EF4-FFF2-40B4-BE49-F238E27FC236}">
                <a16:creationId xmlns:a16="http://schemas.microsoft.com/office/drawing/2014/main" id="{A122D39D-53FF-428E-9C3F-D318B8C8741D}"/>
              </a:ext>
            </a:extLst>
          </p:cNvPr>
          <p:cNvSpPr txBox="1"/>
          <p:nvPr/>
        </p:nvSpPr>
        <p:spPr>
          <a:xfrm rot="17993805">
            <a:off x="2167499" y="4048156"/>
            <a:ext cx="1443631" cy="369332"/>
          </a:xfrm>
          <a:prstGeom prst="rect">
            <a:avLst/>
          </a:prstGeom>
          <a:noFill/>
        </p:spPr>
        <p:txBody>
          <a:bodyPr wrap="square" rtlCol="0">
            <a:spAutoFit/>
          </a:bodyPr>
          <a:lstStyle/>
          <a:p>
            <a:pPr algn="ctr"/>
            <a:r>
              <a:rPr lang="en-US" sz="1800" b="1" dirty="0">
                <a:solidFill>
                  <a:srgbClr val="FFFF00"/>
                </a:solidFill>
              </a:rPr>
              <a:t>234 years</a:t>
            </a:r>
          </a:p>
        </p:txBody>
      </p:sp>
      <p:sp>
        <p:nvSpPr>
          <p:cNvPr id="80" name="TextBox 79">
            <a:extLst>
              <a:ext uri="{FF2B5EF4-FFF2-40B4-BE49-F238E27FC236}">
                <a16:creationId xmlns:a16="http://schemas.microsoft.com/office/drawing/2014/main" id="{DD4A7E81-C3C0-4939-88DE-85C9DF492984}"/>
              </a:ext>
            </a:extLst>
          </p:cNvPr>
          <p:cNvSpPr txBox="1"/>
          <p:nvPr/>
        </p:nvSpPr>
        <p:spPr>
          <a:xfrm rot="18011891">
            <a:off x="1663267" y="3569867"/>
            <a:ext cx="1443631" cy="369332"/>
          </a:xfrm>
          <a:prstGeom prst="rect">
            <a:avLst/>
          </a:prstGeom>
          <a:noFill/>
        </p:spPr>
        <p:txBody>
          <a:bodyPr wrap="square" rtlCol="0">
            <a:spAutoFit/>
          </a:bodyPr>
          <a:lstStyle/>
          <a:p>
            <a:pPr algn="ctr"/>
            <a:r>
              <a:rPr lang="en-US" sz="1800" b="1" dirty="0">
                <a:solidFill>
                  <a:srgbClr val="FFFF00"/>
                </a:solidFill>
              </a:rPr>
              <a:t>179 years</a:t>
            </a:r>
          </a:p>
        </p:txBody>
      </p:sp>
      <p:sp>
        <p:nvSpPr>
          <p:cNvPr id="84" name="TextBox 83">
            <a:extLst>
              <a:ext uri="{FF2B5EF4-FFF2-40B4-BE49-F238E27FC236}">
                <a16:creationId xmlns:a16="http://schemas.microsoft.com/office/drawing/2014/main" id="{E28C324A-84F5-4683-97DF-77609754E9BC}"/>
              </a:ext>
            </a:extLst>
          </p:cNvPr>
          <p:cNvSpPr txBox="1"/>
          <p:nvPr/>
        </p:nvSpPr>
        <p:spPr>
          <a:xfrm rot="17930020">
            <a:off x="1148306" y="3100340"/>
            <a:ext cx="1443631" cy="369332"/>
          </a:xfrm>
          <a:prstGeom prst="rect">
            <a:avLst/>
          </a:prstGeom>
          <a:noFill/>
        </p:spPr>
        <p:txBody>
          <a:bodyPr wrap="square" rtlCol="0">
            <a:spAutoFit/>
          </a:bodyPr>
          <a:lstStyle/>
          <a:p>
            <a:pPr algn="ctr"/>
            <a:r>
              <a:rPr lang="en-US" sz="1800" b="1" dirty="0">
                <a:solidFill>
                  <a:srgbClr val="FFFF00"/>
                </a:solidFill>
              </a:rPr>
              <a:t>84 years</a:t>
            </a:r>
          </a:p>
        </p:txBody>
      </p:sp>
      <p:cxnSp>
        <p:nvCxnSpPr>
          <p:cNvPr id="85" name="Straight Arrow Connector 84">
            <a:extLst>
              <a:ext uri="{FF2B5EF4-FFF2-40B4-BE49-F238E27FC236}">
                <a16:creationId xmlns:a16="http://schemas.microsoft.com/office/drawing/2014/main" id="{374FD5ED-B20B-4F4D-9B62-32DB5E363611}"/>
              </a:ext>
            </a:extLst>
          </p:cNvPr>
          <p:cNvCxnSpPr>
            <a:cxnSpLocks/>
          </p:cNvCxnSpPr>
          <p:nvPr/>
        </p:nvCxnSpPr>
        <p:spPr>
          <a:xfrm flipV="1">
            <a:off x="2352357" y="5770534"/>
            <a:ext cx="2905359" cy="595934"/>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C84F30B9-B2D9-4F76-8223-BAB242A4EAB5}"/>
              </a:ext>
            </a:extLst>
          </p:cNvPr>
          <p:cNvCxnSpPr>
            <a:cxnSpLocks/>
          </p:cNvCxnSpPr>
          <p:nvPr/>
        </p:nvCxnSpPr>
        <p:spPr>
          <a:xfrm flipV="1">
            <a:off x="2327241" y="5196640"/>
            <a:ext cx="1662381" cy="763360"/>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75DB9EB2-85BB-4F23-9449-790A34EBE444}"/>
              </a:ext>
            </a:extLst>
          </p:cNvPr>
          <p:cNvCxnSpPr>
            <a:cxnSpLocks/>
          </p:cNvCxnSpPr>
          <p:nvPr/>
        </p:nvCxnSpPr>
        <p:spPr>
          <a:xfrm flipV="1">
            <a:off x="2252909" y="5125820"/>
            <a:ext cx="561732" cy="615762"/>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EE9F908F-6371-42F6-A9B7-6C3C4ABA29F2}"/>
              </a:ext>
            </a:extLst>
          </p:cNvPr>
          <p:cNvCxnSpPr>
            <a:cxnSpLocks/>
          </p:cNvCxnSpPr>
          <p:nvPr/>
        </p:nvCxnSpPr>
        <p:spPr>
          <a:xfrm flipV="1">
            <a:off x="1330800" y="4259000"/>
            <a:ext cx="752206" cy="1488722"/>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89" name="Straight Arrow Connector 88">
            <a:extLst>
              <a:ext uri="{FF2B5EF4-FFF2-40B4-BE49-F238E27FC236}">
                <a16:creationId xmlns:a16="http://schemas.microsoft.com/office/drawing/2014/main" id="{E3583FCA-3DC5-4CF9-B82B-CFD2B9D09F18}"/>
              </a:ext>
            </a:extLst>
          </p:cNvPr>
          <p:cNvCxnSpPr>
            <a:cxnSpLocks/>
          </p:cNvCxnSpPr>
          <p:nvPr/>
        </p:nvCxnSpPr>
        <p:spPr>
          <a:xfrm flipV="1">
            <a:off x="680024" y="3749036"/>
            <a:ext cx="934940" cy="1986319"/>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D00DE067-BEBC-497A-B72E-828E8B55821D}"/>
              </a:ext>
            </a:extLst>
          </p:cNvPr>
          <p:cNvCxnSpPr>
            <a:cxnSpLocks/>
          </p:cNvCxnSpPr>
          <p:nvPr/>
        </p:nvCxnSpPr>
        <p:spPr>
          <a:xfrm flipV="1">
            <a:off x="2315480" y="5605265"/>
            <a:ext cx="1748448" cy="608665"/>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0116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Genesis—Chapters Ten/Eleven</a:t>
            </a:r>
          </a:p>
        </p:txBody>
      </p:sp>
      <p:sp>
        <p:nvSpPr>
          <p:cNvPr id="2" name="TextBox 1">
            <a:extLst>
              <a:ext uri="{FF2B5EF4-FFF2-40B4-BE49-F238E27FC236}">
                <a16:creationId xmlns:a16="http://schemas.microsoft.com/office/drawing/2014/main" id="{0E389A20-B391-4038-8177-E94BF6B92244}"/>
              </a:ext>
            </a:extLst>
          </p:cNvPr>
          <p:cNvSpPr txBox="1"/>
          <p:nvPr/>
        </p:nvSpPr>
        <p:spPr>
          <a:xfrm>
            <a:off x="470517" y="1633491"/>
            <a:ext cx="11185864" cy="907941"/>
          </a:xfrm>
          <a:prstGeom prst="rect">
            <a:avLst/>
          </a:prstGeom>
          <a:noFill/>
        </p:spPr>
        <p:txBody>
          <a:bodyPr wrap="square" rtlCol="0">
            <a:spAutoFit/>
          </a:bodyPr>
          <a:lstStyle/>
          <a:p>
            <a:pPr marL="285750" indent="-285750">
              <a:spcAft>
                <a:spcPts val="600"/>
              </a:spcAft>
              <a:buClr>
                <a:schemeClr val="bg1"/>
              </a:buClr>
              <a:buFont typeface="Arial" panose="020B0604020202020204" pitchFamily="34" charset="0"/>
              <a:buChar char="•"/>
            </a:pPr>
            <a:r>
              <a:rPr lang="en-US" sz="2400" b="1" i="0" u="none" strike="noStrike" cap="none" dirty="0">
                <a:solidFill>
                  <a:schemeClr val="bg1"/>
                </a:solidFill>
                <a:latin typeface="Arial"/>
                <a:ea typeface="Arial"/>
                <a:cs typeface="Arial"/>
                <a:sym typeface="Arial"/>
              </a:rPr>
              <a:t>Chapter Ten shows descendants of Noah and the beginning of nations</a:t>
            </a:r>
          </a:p>
          <a:p>
            <a:pPr marL="285750" indent="-285750">
              <a:spcAft>
                <a:spcPts val="600"/>
              </a:spcAft>
              <a:buClr>
                <a:schemeClr val="bg1"/>
              </a:buClr>
              <a:buFont typeface="Arial" panose="020B0604020202020204" pitchFamily="34" charset="0"/>
              <a:buChar char="•"/>
            </a:pPr>
            <a:r>
              <a:rPr lang="en-US" sz="2400" b="1" i="0" u="none" strike="noStrike" cap="none" dirty="0">
                <a:solidFill>
                  <a:schemeClr val="bg1"/>
                </a:solidFill>
                <a:latin typeface="Arial"/>
                <a:ea typeface="Arial"/>
                <a:cs typeface="Arial"/>
                <a:sym typeface="Arial"/>
              </a:rPr>
              <a:t>Chapter Eleven shows </a:t>
            </a:r>
            <a:r>
              <a:rPr lang="en-US" sz="2400" b="1" dirty="0">
                <a:solidFill>
                  <a:schemeClr val="bg1"/>
                </a:solidFill>
              </a:rPr>
              <a:t>tower of Babel and the beginning of language</a:t>
            </a:r>
            <a:r>
              <a:rPr lang="en-US" sz="1400" b="0" i="0" u="none" strike="noStrike" cap="none" dirty="0">
                <a:solidFill>
                  <a:srgbClr val="000000"/>
                </a:solidFill>
                <a:latin typeface="Arial"/>
                <a:ea typeface="Arial"/>
                <a:cs typeface="Arial"/>
                <a:sym typeface="Arial"/>
              </a:rPr>
              <a:t> here</a:t>
            </a:r>
          </a:p>
        </p:txBody>
      </p:sp>
    </p:spTree>
    <p:extLst>
      <p:ext uri="{BB962C8B-B14F-4D97-AF65-F5344CB8AC3E}">
        <p14:creationId xmlns:p14="http://schemas.microsoft.com/office/powerpoint/2010/main" val="3474021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Genesis—Chapter Eleven</a:t>
            </a:r>
          </a:p>
        </p:txBody>
      </p:sp>
      <p:sp>
        <p:nvSpPr>
          <p:cNvPr id="2" name="TextBox 1">
            <a:extLst>
              <a:ext uri="{FF2B5EF4-FFF2-40B4-BE49-F238E27FC236}">
                <a16:creationId xmlns:a16="http://schemas.microsoft.com/office/drawing/2014/main" id="{18220F48-F9F2-4FD8-8D10-5B07871D2CC4}"/>
              </a:ext>
            </a:extLst>
          </p:cNvPr>
          <p:cNvSpPr txBox="1"/>
          <p:nvPr/>
        </p:nvSpPr>
        <p:spPr>
          <a:xfrm>
            <a:off x="618477" y="1620675"/>
            <a:ext cx="10955045" cy="4816703"/>
          </a:xfrm>
          <a:prstGeom prst="rect">
            <a:avLst/>
          </a:prstGeom>
          <a:noFill/>
        </p:spPr>
        <p:txBody>
          <a:bodyPr wrap="square" rtlCol="0">
            <a:spAutoFit/>
          </a:bodyPr>
          <a:lstStyle/>
          <a:p>
            <a:pPr marL="285750" indent="-285750">
              <a:spcAft>
                <a:spcPts val="1800"/>
              </a:spcAft>
              <a:buClr>
                <a:schemeClr val="bg1"/>
              </a:buClr>
              <a:buFont typeface="Arial" panose="020B0604020202020204" pitchFamily="34" charset="0"/>
              <a:buChar char="•"/>
            </a:pPr>
            <a:r>
              <a:rPr lang="en-US" sz="2800" b="1" dirty="0">
                <a:solidFill>
                  <a:schemeClr val="bg1"/>
                </a:solidFill>
              </a:rPr>
              <a:t>The Tower of Babel divided people into nations (10:5,31-32)</a:t>
            </a:r>
          </a:p>
          <a:p>
            <a:pPr marL="285750" indent="-285750">
              <a:spcAft>
                <a:spcPts val="1800"/>
              </a:spcAft>
              <a:buClr>
                <a:schemeClr val="bg1"/>
              </a:buClr>
              <a:buFont typeface="Arial" panose="020B0604020202020204" pitchFamily="34" charset="0"/>
              <a:buChar char="•"/>
            </a:pPr>
            <a:r>
              <a:rPr lang="en-US" sz="2800" b="1" dirty="0">
                <a:solidFill>
                  <a:schemeClr val="bg1"/>
                </a:solidFill>
              </a:rPr>
              <a:t>God’s command before the tower</a:t>
            </a:r>
          </a:p>
          <a:p>
            <a:pPr algn="just">
              <a:spcAft>
                <a:spcPts val="1800"/>
              </a:spcAft>
              <a:buClr>
                <a:schemeClr val="bg1"/>
              </a:buClr>
            </a:pPr>
            <a:r>
              <a:rPr lang="en-US" sz="2300" b="1" i="0" strike="noStrike" baseline="0" dirty="0">
                <a:solidFill>
                  <a:srgbClr val="FFFF00"/>
                </a:solidFill>
                <a:latin typeface="+mj-lt"/>
              </a:rPr>
              <a:t>       And God blessed Noah and his sons, and said unto them, “Be fruitful, and multiply, and </a:t>
            </a:r>
            <a:r>
              <a:rPr lang="en-US" sz="2300" b="1" i="0" strike="noStrike" baseline="0" dirty="0">
                <a:solidFill>
                  <a:schemeClr val="bg1"/>
                </a:solidFill>
                <a:latin typeface="+mj-lt"/>
              </a:rPr>
              <a:t>replenish the earth</a:t>
            </a:r>
            <a:r>
              <a:rPr lang="en-US" sz="2300" b="1" i="0" strike="noStrike" baseline="0" dirty="0">
                <a:solidFill>
                  <a:srgbClr val="FFFF00"/>
                </a:solidFill>
                <a:latin typeface="+mj-lt"/>
              </a:rPr>
              <a:t>.”   Gen. </a:t>
            </a:r>
            <a:r>
              <a:rPr lang="en-US" sz="2300" b="1" dirty="0">
                <a:solidFill>
                  <a:srgbClr val="FFFF00"/>
                </a:solidFill>
                <a:latin typeface="+mj-lt"/>
              </a:rPr>
              <a:t>9:1</a:t>
            </a:r>
            <a:r>
              <a:rPr lang="en-US" sz="2300" b="1" i="0" strike="noStrike" baseline="0" dirty="0">
                <a:solidFill>
                  <a:srgbClr val="FFFF00"/>
                </a:solidFill>
                <a:latin typeface="+mj-lt"/>
              </a:rPr>
              <a:t>                     </a:t>
            </a:r>
            <a:endParaRPr lang="en-US" sz="2300" b="1" dirty="0">
              <a:solidFill>
                <a:schemeClr val="bg1"/>
              </a:solidFill>
              <a:latin typeface="+mj-lt"/>
            </a:endParaRPr>
          </a:p>
          <a:p>
            <a:pPr marL="285750" indent="-285750">
              <a:spcAft>
                <a:spcPts val="1800"/>
              </a:spcAft>
              <a:buClr>
                <a:schemeClr val="bg1"/>
              </a:buClr>
              <a:buFont typeface="Arial" panose="020B0604020202020204" pitchFamily="34" charset="0"/>
              <a:buChar char="•"/>
            </a:pPr>
            <a:r>
              <a:rPr lang="en-US" sz="2800" b="1" dirty="0">
                <a:solidFill>
                  <a:schemeClr val="bg1"/>
                </a:solidFill>
              </a:rPr>
              <a:t>The tower was not built to reach God’s heaven (cf. Deut. 1:28)</a:t>
            </a:r>
          </a:p>
          <a:p>
            <a:pPr marL="285750" indent="-285750">
              <a:spcAft>
                <a:spcPts val="1800"/>
              </a:spcAft>
              <a:buClr>
                <a:schemeClr val="bg1"/>
              </a:buClr>
              <a:buFont typeface="Arial" panose="020B0604020202020204" pitchFamily="34" charset="0"/>
              <a:buChar char="•"/>
            </a:pPr>
            <a:r>
              <a:rPr lang="en-US" sz="2800" b="1" dirty="0">
                <a:solidFill>
                  <a:schemeClr val="bg1"/>
                </a:solidFill>
              </a:rPr>
              <a:t>The reason was to keep from being scattered</a:t>
            </a:r>
          </a:p>
          <a:p>
            <a:pPr marL="285750" indent="-285750" algn="just">
              <a:buClr>
                <a:schemeClr val="bg1"/>
              </a:buClr>
              <a:buFont typeface="Arial" panose="020B0604020202020204" pitchFamily="34" charset="0"/>
              <a:buChar char="•"/>
            </a:pPr>
            <a:r>
              <a:rPr lang="en-US" sz="2400" b="1" dirty="0">
                <a:solidFill>
                  <a:schemeClr val="bg1"/>
                </a:solidFill>
                <a:latin typeface="+mj-lt"/>
              </a:rPr>
              <a:t>    </a:t>
            </a:r>
            <a:r>
              <a:rPr lang="en-US" sz="2300" b="1" i="0" u="none" strike="noStrike" baseline="0" dirty="0">
                <a:solidFill>
                  <a:srgbClr val="FFFF00"/>
                </a:solidFill>
                <a:latin typeface="+mj-lt"/>
              </a:rPr>
              <a:t>And they said, "Come, let us build ourselves a city, and a tower whose top </a:t>
            </a:r>
            <a:r>
              <a:rPr lang="en-US" sz="2300" b="1" i="1" u="none" strike="noStrike" baseline="0" dirty="0">
                <a:solidFill>
                  <a:srgbClr val="FFFF00"/>
                </a:solidFill>
                <a:latin typeface="+mj-lt"/>
              </a:rPr>
              <a:t>is</a:t>
            </a:r>
            <a:r>
              <a:rPr lang="en-US" sz="2300" b="1" i="0" u="none" strike="noStrike" baseline="0" dirty="0">
                <a:solidFill>
                  <a:srgbClr val="FFFF00"/>
                </a:solidFill>
                <a:latin typeface="+mj-lt"/>
              </a:rPr>
              <a:t> in the heavens; let us make a name for ourselves, </a:t>
            </a:r>
            <a:r>
              <a:rPr lang="en-US" sz="2300" b="1" i="0" u="none" strike="noStrike" baseline="0" dirty="0">
                <a:solidFill>
                  <a:schemeClr val="bg1"/>
                </a:solidFill>
                <a:latin typeface="+mj-lt"/>
              </a:rPr>
              <a:t>lest we be scattered abroad over the earth</a:t>
            </a:r>
            <a:r>
              <a:rPr lang="en-US" sz="2300" b="1" i="0" u="none" strike="noStrike" baseline="0" dirty="0">
                <a:solidFill>
                  <a:srgbClr val="FFFF00"/>
                </a:solidFill>
                <a:latin typeface="+mj-lt"/>
              </a:rPr>
              <a:t>.”    Gen. 11:4</a:t>
            </a:r>
          </a:p>
        </p:txBody>
      </p:sp>
    </p:spTree>
    <p:extLst>
      <p:ext uri="{BB962C8B-B14F-4D97-AF65-F5344CB8AC3E}">
        <p14:creationId xmlns:p14="http://schemas.microsoft.com/office/powerpoint/2010/main" val="170326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16" name="TextBox 15">
            <a:extLst>
              <a:ext uri="{FF2B5EF4-FFF2-40B4-BE49-F238E27FC236}">
                <a16:creationId xmlns:a16="http://schemas.microsoft.com/office/drawing/2014/main" id="{E2B32C50-A24F-4B45-B6CE-4C49458D2F64}"/>
              </a:ext>
            </a:extLst>
          </p:cNvPr>
          <p:cNvSpPr txBox="1"/>
          <p:nvPr/>
        </p:nvSpPr>
        <p:spPr>
          <a:xfrm rot="16200000">
            <a:off x="-227011" y="1378342"/>
            <a:ext cx="937391" cy="400110"/>
          </a:xfrm>
          <a:prstGeom prst="rect">
            <a:avLst/>
          </a:prstGeom>
          <a:noFill/>
        </p:spPr>
        <p:txBody>
          <a:bodyPr wrap="square" rtlCol="0">
            <a:spAutoFit/>
          </a:bodyPr>
          <a:lstStyle/>
          <a:p>
            <a:r>
              <a:rPr lang="en-US" sz="2000" b="1" dirty="0">
                <a:solidFill>
                  <a:srgbClr val="FFFF00"/>
                </a:solidFill>
              </a:rPr>
              <a:t>Flood</a:t>
            </a:r>
            <a:endParaRPr lang="en-US" b="1" dirty="0">
              <a:solidFill>
                <a:srgbClr val="FFFF00"/>
              </a:solidFill>
            </a:endParaRPr>
          </a:p>
        </p:txBody>
      </p:sp>
      <p:sp>
        <p:nvSpPr>
          <p:cNvPr id="20" name="TextBox 19">
            <a:extLst>
              <a:ext uri="{FF2B5EF4-FFF2-40B4-BE49-F238E27FC236}">
                <a16:creationId xmlns:a16="http://schemas.microsoft.com/office/drawing/2014/main" id="{FE7B22D2-155E-4281-84DE-7EE79449474B}"/>
              </a:ext>
            </a:extLst>
          </p:cNvPr>
          <p:cNvSpPr txBox="1"/>
          <p:nvPr/>
        </p:nvSpPr>
        <p:spPr>
          <a:xfrm rot="16200000">
            <a:off x="11384678" y="1264846"/>
            <a:ext cx="991748" cy="400110"/>
          </a:xfrm>
          <a:prstGeom prst="rect">
            <a:avLst/>
          </a:prstGeom>
          <a:noFill/>
        </p:spPr>
        <p:txBody>
          <a:bodyPr wrap="square" rtlCol="0">
            <a:spAutoFit/>
          </a:bodyPr>
          <a:lstStyle/>
          <a:p>
            <a:r>
              <a:rPr lang="en-US" sz="2000" b="1" dirty="0">
                <a:solidFill>
                  <a:srgbClr val="FFFF00"/>
                </a:solidFill>
              </a:rPr>
              <a:t>Isaac</a:t>
            </a:r>
            <a:endParaRPr lang="en-US" b="1" dirty="0">
              <a:solidFill>
                <a:srgbClr val="FFFF00"/>
              </a:solidFill>
            </a:endParaRPr>
          </a:p>
        </p:txBody>
      </p:sp>
      <p:sp>
        <p:nvSpPr>
          <p:cNvPr id="64" name="TextBox 63">
            <a:extLst>
              <a:ext uri="{FF2B5EF4-FFF2-40B4-BE49-F238E27FC236}">
                <a16:creationId xmlns:a16="http://schemas.microsoft.com/office/drawing/2014/main" id="{A319BEF1-3788-4BE3-A1B2-D9B47363B5D3}"/>
              </a:ext>
            </a:extLst>
          </p:cNvPr>
          <p:cNvSpPr txBox="1"/>
          <p:nvPr/>
        </p:nvSpPr>
        <p:spPr>
          <a:xfrm>
            <a:off x="413217" y="1663540"/>
            <a:ext cx="705269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NOAH--------------------------------------------------------350 YEARS AFTER FLOOD</a:t>
            </a:r>
          </a:p>
        </p:txBody>
      </p:sp>
      <p:sp>
        <p:nvSpPr>
          <p:cNvPr id="95" name="Google Shape;86;p14">
            <a:extLst>
              <a:ext uri="{FF2B5EF4-FFF2-40B4-BE49-F238E27FC236}">
                <a16:creationId xmlns:a16="http://schemas.microsoft.com/office/drawing/2014/main" id="{A3BCA19B-8997-4A03-BDB6-EDF1DD2E3AD0}"/>
              </a:ext>
            </a:extLst>
          </p:cNvPr>
          <p:cNvSpPr txBox="1">
            <a:spLocks noGrp="1"/>
          </p:cNvSpPr>
          <p:nvPr>
            <p:ph type="title"/>
          </p:nvPr>
        </p:nvSpPr>
        <p:spPr>
          <a:xfrm>
            <a:off x="2917107" y="-2114"/>
            <a:ext cx="8843614" cy="1068913"/>
          </a:xfrm>
          <a:ln w="38100">
            <a:solidFill>
              <a:srgbClr val="FFFF00"/>
            </a:solidFill>
          </a:ln>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Who Could Noah Have Known?</a:t>
            </a:r>
          </a:p>
        </p:txBody>
      </p:sp>
      <p:cxnSp>
        <p:nvCxnSpPr>
          <p:cNvPr id="56" name="Straight Connector 55">
            <a:extLst>
              <a:ext uri="{FF2B5EF4-FFF2-40B4-BE49-F238E27FC236}">
                <a16:creationId xmlns:a16="http://schemas.microsoft.com/office/drawing/2014/main" id="{D7B22060-C8D6-4188-AF44-E38082A6DD67}"/>
              </a:ext>
            </a:extLst>
          </p:cNvPr>
          <p:cNvCxnSpPr>
            <a:cxnSpLocks/>
          </p:cNvCxnSpPr>
          <p:nvPr/>
        </p:nvCxnSpPr>
        <p:spPr>
          <a:xfrm>
            <a:off x="10565399" y="1472762"/>
            <a:ext cx="14126" cy="7656290"/>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98" name="Rectangle 97">
            <a:extLst>
              <a:ext uri="{FF2B5EF4-FFF2-40B4-BE49-F238E27FC236}">
                <a16:creationId xmlns:a16="http://schemas.microsoft.com/office/drawing/2014/main" id="{CD935D98-02B1-42D3-A599-B72F3681A2CE}"/>
              </a:ext>
            </a:extLst>
          </p:cNvPr>
          <p:cNvSpPr/>
          <p:nvPr/>
        </p:nvSpPr>
        <p:spPr>
          <a:xfrm rot="10800000" flipV="1">
            <a:off x="410783" y="1152522"/>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0" name="Rectangle 109">
            <a:extLst>
              <a:ext uri="{FF2B5EF4-FFF2-40B4-BE49-F238E27FC236}">
                <a16:creationId xmlns:a16="http://schemas.microsoft.com/office/drawing/2014/main" id="{BC1BCCFF-9F06-4205-8883-FA6379460690}"/>
              </a:ext>
            </a:extLst>
          </p:cNvPr>
          <p:cNvSpPr/>
          <p:nvPr/>
        </p:nvSpPr>
        <p:spPr>
          <a:xfrm rot="10800000" flipV="1">
            <a:off x="10513242" y="1129738"/>
            <a:ext cx="1134155"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1" name="Rectangle 110">
            <a:extLst>
              <a:ext uri="{FF2B5EF4-FFF2-40B4-BE49-F238E27FC236}">
                <a16:creationId xmlns:a16="http://schemas.microsoft.com/office/drawing/2014/main" id="{3A4F66F4-5D06-4302-AB2C-FAC3147C0C55}"/>
              </a:ext>
            </a:extLst>
          </p:cNvPr>
          <p:cNvSpPr/>
          <p:nvPr/>
        </p:nvSpPr>
        <p:spPr>
          <a:xfrm rot="10800000" flipV="1">
            <a:off x="2427346" y="1144044"/>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2" name="Rectangle 111">
            <a:extLst>
              <a:ext uri="{FF2B5EF4-FFF2-40B4-BE49-F238E27FC236}">
                <a16:creationId xmlns:a16="http://schemas.microsoft.com/office/drawing/2014/main" id="{1698EC42-B78F-40BA-A7BE-535F0149D44F}"/>
              </a:ext>
            </a:extLst>
          </p:cNvPr>
          <p:cNvSpPr/>
          <p:nvPr/>
        </p:nvSpPr>
        <p:spPr>
          <a:xfrm rot="10800000" flipV="1">
            <a:off x="4450414" y="1146029"/>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3" name="Rectangle 112">
            <a:extLst>
              <a:ext uri="{FF2B5EF4-FFF2-40B4-BE49-F238E27FC236}">
                <a16:creationId xmlns:a16="http://schemas.microsoft.com/office/drawing/2014/main" id="{A0E654DC-EA5C-487C-80C1-5BC8C5E36F7A}"/>
              </a:ext>
            </a:extLst>
          </p:cNvPr>
          <p:cNvSpPr/>
          <p:nvPr/>
        </p:nvSpPr>
        <p:spPr>
          <a:xfrm rot="10800000" flipV="1">
            <a:off x="6473711" y="1133439"/>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4" name="Rectangle 113">
            <a:extLst>
              <a:ext uri="{FF2B5EF4-FFF2-40B4-BE49-F238E27FC236}">
                <a16:creationId xmlns:a16="http://schemas.microsoft.com/office/drawing/2014/main" id="{2BF63919-303E-405C-8B6F-0139E44F5C4F}"/>
              </a:ext>
            </a:extLst>
          </p:cNvPr>
          <p:cNvSpPr/>
          <p:nvPr/>
        </p:nvSpPr>
        <p:spPr>
          <a:xfrm rot="10800000" flipV="1">
            <a:off x="8491942" y="1136932"/>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91" name="TextBox 90">
            <a:extLst>
              <a:ext uri="{FF2B5EF4-FFF2-40B4-BE49-F238E27FC236}">
                <a16:creationId xmlns:a16="http://schemas.microsoft.com/office/drawing/2014/main" id="{A23C97CE-EDF5-4227-B13D-85FBF89DA047}"/>
              </a:ext>
            </a:extLst>
          </p:cNvPr>
          <p:cNvSpPr txBox="1"/>
          <p:nvPr/>
        </p:nvSpPr>
        <p:spPr>
          <a:xfrm rot="16200000">
            <a:off x="2221840" y="1195590"/>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100</a:t>
            </a:r>
          </a:p>
        </p:txBody>
      </p:sp>
      <p:sp>
        <p:nvSpPr>
          <p:cNvPr id="92" name="TextBox 91">
            <a:extLst>
              <a:ext uri="{FF2B5EF4-FFF2-40B4-BE49-F238E27FC236}">
                <a16:creationId xmlns:a16="http://schemas.microsoft.com/office/drawing/2014/main" id="{8558FD03-3384-4F14-A8F7-46729CC51AF0}"/>
              </a:ext>
            </a:extLst>
          </p:cNvPr>
          <p:cNvSpPr txBox="1"/>
          <p:nvPr/>
        </p:nvSpPr>
        <p:spPr>
          <a:xfrm rot="16200000">
            <a:off x="4187594" y="1186699"/>
            <a:ext cx="488419"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200</a:t>
            </a:r>
          </a:p>
        </p:txBody>
      </p:sp>
      <p:sp>
        <p:nvSpPr>
          <p:cNvPr id="93" name="TextBox 92">
            <a:extLst>
              <a:ext uri="{FF2B5EF4-FFF2-40B4-BE49-F238E27FC236}">
                <a16:creationId xmlns:a16="http://schemas.microsoft.com/office/drawing/2014/main" id="{7C0C0FD0-BEE2-499D-9D6D-3341D186CF3D}"/>
              </a:ext>
            </a:extLst>
          </p:cNvPr>
          <p:cNvSpPr txBox="1"/>
          <p:nvPr/>
        </p:nvSpPr>
        <p:spPr>
          <a:xfrm rot="16200000">
            <a:off x="6217196" y="1184558"/>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300</a:t>
            </a:r>
          </a:p>
        </p:txBody>
      </p:sp>
      <p:sp>
        <p:nvSpPr>
          <p:cNvPr id="94" name="TextBox 93">
            <a:extLst>
              <a:ext uri="{FF2B5EF4-FFF2-40B4-BE49-F238E27FC236}">
                <a16:creationId xmlns:a16="http://schemas.microsoft.com/office/drawing/2014/main" id="{A454204C-F350-4996-9EFE-480AE969E2D6}"/>
              </a:ext>
            </a:extLst>
          </p:cNvPr>
          <p:cNvSpPr txBox="1"/>
          <p:nvPr/>
        </p:nvSpPr>
        <p:spPr>
          <a:xfrm rot="16200000">
            <a:off x="8246009" y="1171646"/>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400</a:t>
            </a:r>
          </a:p>
        </p:txBody>
      </p:sp>
      <p:sp>
        <p:nvSpPr>
          <p:cNvPr id="116" name="TextBox 115">
            <a:extLst>
              <a:ext uri="{FF2B5EF4-FFF2-40B4-BE49-F238E27FC236}">
                <a16:creationId xmlns:a16="http://schemas.microsoft.com/office/drawing/2014/main" id="{144D984C-0593-4D1D-8AFC-6DDA1624FC49}"/>
              </a:ext>
            </a:extLst>
          </p:cNvPr>
          <p:cNvSpPr txBox="1"/>
          <p:nvPr/>
        </p:nvSpPr>
        <p:spPr>
          <a:xfrm rot="16200000">
            <a:off x="10306720" y="1074665"/>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500</a:t>
            </a:r>
          </a:p>
        </p:txBody>
      </p:sp>
    </p:spTree>
    <p:extLst>
      <p:ext uri="{BB962C8B-B14F-4D97-AF65-F5344CB8AC3E}">
        <p14:creationId xmlns:p14="http://schemas.microsoft.com/office/powerpoint/2010/main" val="1844378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16" name="TextBox 15">
            <a:extLst>
              <a:ext uri="{FF2B5EF4-FFF2-40B4-BE49-F238E27FC236}">
                <a16:creationId xmlns:a16="http://schemas.microsoft.com/office/drawing/2014/main" id="{E2B32C50-A24F-4B45-B6CE-4C49458D2F64}"/>
              </a:ext>
            </a:extLst>
          </p:cNvPr>
          <p:cNvSpPr txBox="1"/>
          <p:nvPr/>
        </p:nvSpPr>
        <p:spPr>
          <a:xfrm rot="16200000">
            <a:off x="-227011" y="1378342"/>
            <a:ext cx="937391" cy="400110"/>
          </a:xfrm>
          <a:prstGeom prst="rect">
            <a:avLst/>
          </a:prstGeom>
          <a:noFill/>
        </p:spPr>
        <p:txBody>
          <a:bodyPr wrap="square" rtlCol="0">
            <a:spAutoFit/>
          </a:bodyPr>
          <a:lstStyle/>
          <a:p>
            <a:r>
              <a:rPr lang="en-US" sz="2000" b="1" dirty="0">
                <a:solidFill>
                  <a:srgbClr val="FFFF00"/>
                </a:solidFill>
              </a:rPr>
              <a:t>Flood</a:t>
            </a:r>
            <a:endParaRPr lang="en-US" b="1" dirty="0">
              <a:solidFill>
                <a:srgbClr val="FFFF00"/>
              </a:solidFill>
            </a:endParaRPr>
          </a:p>
        </p:txBody>
      </p:sp>
      <p:sp>
        <p:nvSpPr>
          <p:cNvPr id="20" name="TextBox 19">
            <a:extLst>
              <a:ext uri="{FF2B5EF4-FFF2-40B4-BE49-F238E27FC236}">
                <a16:creationId xmlns:a16="http://schemas.microsoft.com/office/drawing/2014/main" id="{FE7B22D2-155E-4281-84DE-7EE79449474B}"/>
              </a:ext>
            </a:extLst>
          </p:cNvPr>
          <p:cNvSpPr txBox="1"/>
          <p:nvPr/>
        </p:nvSpPr>
        <p:spPr>
          <a:xfrm rot="16200000">
            <a:off x="11384678" y="1264846"/>
            <a:ext cx="991748" cy="400110"/>
          </a:xfrm>
          <a:prstGeom prst="rect">
            <a:avLst/>
          </a:prstGeom>
          <a:noFill/>
        </p:spPr>
        <p:txBody>
          <a:bodyPr wrap="square" rtlCol="0">
            <a:spAutoFit/>
          </a:bodyPr>
          <a:lstStyle/>
          <a:p>
            <a:r>
              <a:rPr lang="en-US" sz="2000" b="1" dirty="0">
                <a:solidFill>
                  <a:srgbClr val="FFFF00"/>
                </a:solidFill>
              </a:rPr>
              <a:t>Isaac</a:t>
            </a:r>
            <a:endParaRPr lang="en-US" b="1" dirty="0">
              <a:solidFill>
                <a:srgbClr val="FFFF00"/>
              </a:solidFill>
            </a:endParaRPr>
          </a:p>
        </p:txBody>
      </p:sp>
      <p:sp>
        <p:nvSpPr>
          <p:cNvPr id="64" name="TextBox 63">
            <a:extLst>
              <a:ext uri="{FF2B5EF4-FFF2-40B4-BE49-F238E27FC236}">
                <a16:creationId xmlns:a16="http://schemas.microsoft.com/office/drawing/2014/main" id="{A319BEF1-3788-4BE3-A1B2-D9B47363B5D3}"/>
              </a:ext>
            </a:extLst>
          </p:cNvPr>
          <p:cNvSpPr txBox="1"/>
          <p:nvPr/>
        </p:nvSpPr>
        <p:spPr>
          <a:xfrm>
            <a:off x="413217" y="1663540"/>
            <a:ext cx="705269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NOAH--------------------------------------------------------350 YEARS AFTER FLOOD</a:t>
            </a:r>
          </a:p>
        </p:txBody>
      </p:sp>
      <p:sp>
        <p:nvSpPr>
          <p:cNvPr id="58" name="TextBox 57">
            <a:extLst>
              <a:ext uri="{FF2B5EF4-FFF2-40B4-BE49-F238E27FC236}">
                <a16:creationId xmlns:a16="http://schemas.microsoft.com/office/drawing/2014/main" id="{118A9C37-13D5-4526-AEF8-FC15C2F7D1CE}"/>
              </a:ext>
            </a:extLst>
          </p:cNvPr>
          <p:cNvSpPr txBox="1"/>
          <p:nvPr/>
        </p:nvSpPr>
        <p:spPr>
          <a:xfrm>
            <a:off x="408376" y="2115120"/>
            <a:ext cx="10058398"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SHEM--------------------------------------------------------------------------------------------------498 YEARS AFTER FLOOD</a:t>
            </a:r>
          </a:p>
        </p:txBody>
      </p:sp>
      <p:sp>
        <p:nvSpPr>
          <p:cNvPr id="59" name="TextBox 58">
            <a:extLst>
              <a:ext uri="{FF2B5EF4-FFF2-40B4-BE49-F238E27FC236}">
                <a16:creationId xmlns:a16="http://schemas.microsoft.com/office/drawing/2014/main" id="{FBBD342E-45F3-4E1D-9293-E05055BE5736}"/>
              </a:ext>
            </a:extLst>
          </p:cNvPr>
          <p:cNvSpPr txBox="1"/>
          <p:nvPr/>
        </p:nvSpPr>
        <p:spPr>
          <a:xfrm>
            <a:off x="471810" y="2570927"/>
            <a:ext cx="8977998"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ARPHAXAD------------------------------------------------------------------------------------------------438 YEARS</a:t>
            </a:r>
          </a:p>
        </p:txBody>
      </p:sp>
      <p:sp>
        <p:nvSpPr>
          <p:cNvPr id="60" name="TextBox 59">
            <a:extLst>
              <a:ext uri="{FF2B5EF4-FFF2-40B4-BE49-F238E27FC236}">
                <a16:creationId xmlns:a16="http://schemas.microsoft.com/office/drawing/2014/main" id="{E1E261D8-B96F-4384-8911-82E0D72A59DF}"/>
              </a:ext>
            </a:extLst>
          </p:cNvPr>
          <p:cNvSpPr txBox="1"/>
          <p:nvPr/>
        </p:nvSpPr>
        <p:spPr>
          <a:xfrm>
            <a:off x="1148372" y="3032295"/>
            <a:ext cx="887896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SALAH-----------------------------------------------------------------------------------------------------433 YEARS</a:t>
            </a:r>
          </a:p>
        </p:txBody>
      </p:sp>
      <p:sp>
        <p:nvSpPr>
          <p:cNvPr id="61" name="TextBox 60">
            <a:extLst>
              <a:ext uri="{FF2B5EF4-FFF2-40B4-BE49-F238E27FC236}">
                <a16:creationId xmlns:a16="http://schemas.microsoft.com/office/drawing/2014/main" id="{B84E024C-B62E-44C6-9EA0-C9E0A6C088D9}"/>
              </a:ext>
            </a:extLst>
          </p:cNvPr>
          <p:cNvSpPr txBox="1"/>
          <p:nvPr/>
        </p:nvSpPr>
        <p:spPr>
          <a:xfrm>
            <a:off x="1697556" y="3478674"/>
            <a:ext cx="9329576"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EBER-------------------------------------------------------------------------------------------------------------464 YEARS</a:t>
            </a:r>
          </a:p>
        </p:txBody>
      </p:sp>
      <p:sp>
        <p:nvSpPr>
          <p:cNvPr id="63" name="TextBox 62">
            <a:extLst>
              <a:ext uri="{FF2B5EF4-FFF2-40B4-BE49-F238E27FC236}">
                <a16:creationId xmlns:a16="http://schemas.microsoft.com/office/drawing/2014/main" id="{67BCC85A-D932-4798-A69E-AAD44C8B66B4}"/>
              </a:ext>
            </a:extLst>
          </p:cNvPr>
          <p:cNvSpPr txBox="1"/>
          <p:nvPr/>
        </p:nvSpPr>
        <p:spPr>
          <a:xfrm>
            <a:off x="2299282" y="3926653"/>
            <a:ext cx="4707803"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PELEG-----------------------------------------239 YEARS</a:t>
            </a:r>
          </a:p>
        </p:txBody>
      </p:sp>
      <p:sp>
        <p:nvSpPr>
          <p:cNvPr id="69" name="TextBox 68">
            <a:extLst>
              <a:ext uri="{FF2B5EF4-FFF2-40B4-BE49-F238E27FC236}">
                <a16:creationId xmlns:a16="http://schemas.microsoft.com/office/drawing/2014/main" id="{5614BAD3-74EC-4AA7-A66D-2021B0D01C17}"/>
              </a:ext>
            </a:extLst>
          </p:cNvPr>
          <p:cNvSpPr txBox="1"/>
          <p:nvPr/>
        </p:nvSpPr>
        <p:spPr>
          <a:xfrm>
            <a:off x="2829204" y="4369382"/>
            <a:ext cx="471021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REU--------------------------------------------239 YEARS</a:t>
            </a:r>
            <a:endParaRPr lang="en-US" sz="1700" b="1" dirty="0">
              <a:solidFill>
                <a:schemeClr val="bg1">
                  <a:lumMod val="95000"/>
                </a:schemeClr>
              </a:solidFill>
              <a:latin typeface="Calibri" panose="020F0502020204030204" pitchFamily="34" charset="0"/>
              <a:cs typeface="Calibri" panose="020F0502020204030204" pitchFamily="34" charset="0"/>
            </a:endParaRPr>
          </a:p>
        </p:txBody>
      </p:sp>
      <p:sp>
        <p:nvSpPr>
          <p:cNvPr id="70" name="TextBox 69">
            <a:extLst>
              <a:ext uri="{FF2B5EF4-FFF2-40B4-BE49-F238E27FC236}">
                <a16:creationId xmlns:a16="http://schemas.microsoft.com/office/drawing/2014/main" id="{E628A33B-FE11-4DEE-8C15-D357E506FB44}"/>
              </a:ext>
            </a:extLst>
          </p:cNvPr>
          <p:cNvSpPr txBox="1"/>
          <p:nvPr/>
        </p:nvSpPr>
        <p:spPr>
          <a:xfrm>
            <a:off x="3448124" y="4801774"/>
            <a:ext cx="2550775"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SERUG----------148 YEARS</a:t>
            </a:r>
          </a:p>
        </p:txBody>
      </p:sp>
      <p:sp>
        <p:nvSpPr>
          <p:cNvPr id="71" name="TextBox 70">
            <a:extLst>
              <a:ext uri="{FF2B5EF4-FFF2-40B4-BE49-F238E27FC236}">
                <a16:creationId xmlns:a16="http://schemas.microsoft.com/office/drawing/2014/main" id="{F4E8A82B-8E42-465D-8B2F-A64AF4E2DCC2}"/>
              </a:ext>
            </a:extLst>
          </p:cNvPr>
          <p:cNvSpPr txBox="1"/>
          <p:nvPr/>
        </p:nvSpPr>
        <p:spPr>
          <a:xfrm>
            <a:off x="4528878" y="5671403"/>
            <a:ext cx="4166221"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TERAH---------------------------------205 YEARS</a:t>
            </a:r>
          </a:p>
        </p:txBody>
      </p:sp>
      <p:sp>
        <p:nvSpPr>
          <p:cNvPr id="73" name="TextBox 72">
            <a:extLst>
              <a:ext uri="{FF2B5EF4-FFF2-40B4-BE49-F238E27FC236}">
                <a16:creationId xmlns:a16="http://schemas.microsoft.com/office/drawing/2014/main" id="{335C6BF6-6FDB-48E8-B36F-BE7941DDE32C}"/>
              </a:ext>
            </a:extLst>
          </p:cNvPr>
          <p:cNvSpPr txBox="1"/>
          <p:nvPr/>
        </p:nvSpPr>
        <p:spPr>
          <a:xfrm>
            <a:off x="5837257" y="6115549"/>
            <a:ext cx="3438698"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ABRAHAM-----------------175 YEARS </a:t>
            </a:r>
          </a:p>
        </p:txBody>
      </p:sp>
      <p:sp>
        <p:nvSpPr>
          <p:cNvPr id="95" name="Google Shape;86;p14">
            <a:extLst>
              <a:ext uri="{FF2B5EF4-FFF2-40B4-BE49-F238E27FC236}">
                <a16:creationId xmlns:a16="http://schemas.microsoft.com/office/drawing/2014/main" id="{A3BCA19B-8997-4A03-BDB6-EDF1DD2E3AD0}"/>
              </a:ext>
            </a:extLst>
          </p:cNvPr>
          <p:cNvSpPr txBox="1">
            <a:spLocks noGrp="1"/>
          </p:cNvSpPr>
          <p:nvPr>
            <p:ph type="title"/>
          </p:nvPr>
        </p:nvSpPr>
        <p:spPr>
          <a:xfrm>
            <a:off x="2917107" y="-2114"/>
            <a:ext cx="8843614" cy="1068913"/>
          </a:xfrm>
          <a:ln w="38100">
            <a:solidFill>
              <a:srgbClr val="FFFF00"/>
            </a:solidFill>
          </a:ln>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Who Could Noah Have Known?</a:t>
            </a:r>
          </a:p>
        </p:txBody>
      </p:sp>
      <p:cxnSp>
        <p:nvCxnSpPr>
          <p:cNvPr id="56" name="Straight Connector 55">
            <a:extLst>
              <a:ext uri="{FF2B5EF4-FFF2-40B4-BE49-F238E27FC236}">
                <a16:creationId xmlns:a16="http://schemas.microsoft.com/office/drawing/2014/main" id="{D7B22060-C8D6-4188-AF44-E38082A6DD67}"/>
              </a:ext>
            </a:extLst>
          </p:cNvPr>
          <p:cNvCxnSpPr>
            <a:cxnSpLocks/>
          </p:cNvCxnSpPr>
          <p:nvPr/>
        </p:nvCxnSpPr>
        <p:spPr>
          <a:xfrm>
            <a:off x="10565399" y="1472762"/>
            <a:ext cx="14126" cy="7656290"/>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4B7BFEC-9958-4509-AC73-122AB5E8EA3C}"/>
              </a:ext>
            </a:extLst>
          </p:cNvPr>
          <p:cNvSpPr txBox="1"/>
          <p:nvPr/>
        </p:nvSpPr>
        <p:spPr>
          <a:xfrm>
            <a:off x="8584707" y="3429000"/>
            <a:ext cx="184731" cy="307777"/>
          </a:xfrm>
          <a:prstGeom prst="rect">
            <a:avLst/>
          </a:prstGeom>
          <a:noFill/>
        </p:spPr>
        <p:txBody>
          <a:bodyPr wrap="none" rtlCol="0">
            <a:spAutoFit/>
          </a:bodyPr>
          <a:lstStyle/>
          <a:p>
            <a:endParaRPr lang="en-US" b="1" dirty="0"/>
          </a:p>
        </p:txBody>
      </p:sp>
      <p:sp>
        <p:nvSpPr>
          <p:cNvPr id="98" name="Rectangle 97">
            <a:extLst>
              <a:ext uri="{FF2B5EF4-FFF2-40B4-BE49-F238E27FC236}">
                <a16:creationId xmlns:a16="http://schemas.microsoft.com/office/drawing/2014/main" id="{CD935D98-02B1-42D3-A599-B72F3681A2CE}"/>
              </a:ext>
            </a:extLst>
          </p:cNvPr>
          <p:cNvSpPr/>
          <p:nvPr/>
        </p:nvSpPr>
        <p:spPr>
          <a:xfrm rot="10800000" flipV="1">
            <a:off x="410783" y="1152522"/>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0" name="Rectangle 109">
            <a:extLst>
              <a:ext uri="{FF2B5EF4-FFF2-40B4-BE49-F238E27FC236}">
                <a16:creationId xmlns:a16="http://schemas.microsoft.com/office/drawing/2014/main" id="{BC1BCCFF-9F06-4205-8883-FA6379460690}"/>
              </a:ext>
            </a:extLst>
          </p:cNvPr>
          <p:cNvSpPr/>
          <p:nvPr/>
        </p:nvSpPr>
        <p:spPr>
          <a:xfrm rot="10800000" flipV="1">
            <a:off x="10513242" y="1129738"/>
            <a:ext cx="1134155"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1" name="Rectangle 110">
            <a:extLst>
              <a:ext uri="{FF2B5EF4-FFF2-40B4-BE49-F238E27FC236}">
                <a16:creationId xmlns:a16="http://schemas.microsoft.com/office/drawing/2014/main" id="{3A4F66F4-5D06-4302-AB2C-FAC3147C0C55}"/>
              </a:ext>
            </a:extLst>
          </p:cNvPr>
          <p:cNvSpPr/>
          <p:nvPr/>
        </p:nvSpPr>
        <p:spPr>
          <a:xfrm rot="10800000" flipV="1">
            <a:off x="2427346" y="1144044"/>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2" name="Rectangle 111">
            <a:extLst>
              <a:ext uri="{FF2B5EF4-FFF2-40B4-BE49-F238E27FC236}">
                <a16:creationId xmlns:a16="http://schemas.microsoft.com/office/drawing/2014/main" id="{1698EC42-B78F-40BA-A7BE-535F0149D44F}"/>
              </a:ext>
            </a:extLst>
          </p:cNvPr>
          <p:cNvSpPr/>
          <p:nvPr/>
        </p:nvSpPr>
        <p:spPr>
          <a:xfrm rot="10800000" flipV="1">
            <a:off x="4450414" y="1146029"/>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3" name="Rectangle 112">
            <a:extLst>
              <a:ext uri="{FF2B5EF4-FFF2-40B4-BE49-F238E27FC236}">
                <a16:creationId xmlns:a16="http://schemas.microsoft.com/office/drawing/2014/main" id="{A0E654DC-EA5C-487C-80C1-5BC8C5E36F7A}"/>
              </a:ext>
            </a:extLst>
          </p:cNvPr>
          <p:cNvSpPr/>
          <p:nvPr/>
        </p:nvSpPr>
        <p:spPr>
          <a:xfrm rot="10800000" flipV="1">
            <a:off x="6473711" y="1133439"/>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4" name="Rectangle 113">
            <a:extLst>
              <a:ext uri="{FF2B5EF4-FFF2-40B4-BE49-F238E27FC236}">
                <a16:creationId xmlns:a16="http://schemas.microsoft.com/office/drawing/2014/main" id="{2BF63919-303E-405C-8B6F-0139E44F5C4F}"/>
              </a:ext>
            </a:extLst>
          </p:cNvPr>
          <p:cNvSpPr/>
          <p:nvPr/>
        </p:nvSpPr>
        <p:spPr>
          <a:xfrm rot="10800000" flipV="1">
            <a:off x="8491942" y="1136932"/>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91" name="TextBox 90">
            <a:extLst>
              <a:ext uri="{FF2B5EF4-FFF2-40B4-BE49-F238E27FC236}">
                <a16:creationId xmlns:a16="http://schemas.microsoft.com/office/drawing/2014/main" id="{A23C97CE-EDF5-4227-B13D-85FBF89DA047}"/>
              </a:ext>
            </a:extLst>
          </p:cNvPr>
          <p:cNvSpPr txBox="1"/>
          <p:nvPr/>
        </p:nvSpPr>
        <p:spPr>
          <a:xfrm rot="16200000">
            <a:off x="2221840" y="1195590"/>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100</a:t>
            </a:r>
          </a:p>
        </p:txBody>
      </p:sp>
      <p:sp>
        <p:nvSpPr>
          <p:cNvPr id="92" name="TextBox 91">
            <a:extLst>
              <a:ext uri="{FF2B5EF4-FFF2-40B4-BE49-F238E27FC236}">
                <a16:creationId xmlns:a16="http://schemas.microsoft.com/office/drawing/2014/main" id="{8558FD03-3384-4F14-A8F7-46729CC51AF0}"/>
              </a:ext>
            </a:extLst>
          </p:cNvPr>
          <p:cNvSpPr txBox="1"/>
          <p:nvPr/>
        </p:nvSpPr>
        <p:spPr>
          <a:xfrm rot="16200000">
            <a:off x="4187594" y="1186699"/>
            <a:ext cx="488419"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200</a:t>
            </a:r>
          </a:p>
        </p:txBody>
      </p:sp>
      <p:sp>
        <p:nvSpPr>
          <p:cNvPr id="93" name="TextBox 92">
            <a:extLst>
              <a:ext uri="{FF2B5EF4-FFF2-40B4-BE49-F238E27FC236}">
                <a16:creationId xmlns:a16="http://schemas.microsoft.com/office/drawing/2014/main" id="{7C0C0FD0-BEE2-499D-9D6D-3341D186CF3D}"/>
              </a:ext>
            </a:extLst>
          </p:cNvPr>
          <p:cNvSpPr txBox="1"/>
          <p:nvPr/>
        </p:nvSpPr>
        <p:spPr>
          <a:xfrm rot="16200000">
            <a:off x="6217196" y="1184558"/>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300</a:t>
            </a:r>
          </a:p>
        </p:txBody>
      </p:sp>
      <p:sp>
        <p:nvSpPr>
          <p:cNvPr id="94" name="TextBox 93">
            <a:extLst>
              <a:ext uri="{FF2B5EF4-FFF2-40B4-BE49-F238E27FC236}">
                <a16:creationId xmlns:a16="http://schemas.microsoft.com/office/drawing/2014/main" id="{A454204C-F350-4996-9EFE-480AE969E2D6}"/>
              </a:ext>
            </a:extLst>
          </p:cNvPr>
          <p:cNvSpPr txBox="1"/>
          <p:nvPr/>
        </p:nvSpPr>
        <p:spPr>
          <a:xfrm rot="16200000">
            <a:off x="8246009" y="1171646"/>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400</a:t>
            </a:r>
          </a:p>
        </p:txBody>
      </p:sp>
      <p:sp>
        <p:nvSpPr>
          <p:cNvPr id="116" name="TextBox 115">
            <a:extLst>
              <a:ext uri="{FF2B5EF4-FFF2-40B4-BE49-F238E27FC236}">
                <a16:creationId xmlns:a16="http://schemas.microsoft.com/office/drawing/2014/main" id="{144D984C-0593-4D1D-8AFC-6DDA1624FC49}"/>
              </a:ext>
            </a:extLst>
          </p:cNvPr>
          <p:cNvSpPr txBox="1"/>
          <p:nvPr/>
        </p:nvSpPr>
        <p:spPr>
          <a:xfrm rot="16200000">
            <a:off x="10306720" y="1074665"/>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500</a:t>
            </a:r>
          </a:p>
        </p:txBody>
      </p:sp>
      <p:sp>
        <p:nvSpPr>
          <p:cNvPr id="117" name="TextBox 116">
            <a:extLst>
              <a:ext uri="{FF2B5EF4-FFF2-40B4-BE49-F238E27FC236}">
                <a16:creationId xmlns:a16="http://schemas.microsoft.com/office/drawing/2014/main" id="{8B6CC5B9-50DE-424A-86A2-51AD069E73D2}"/>
              </a:ext>
            </a:extLst>
          </p:cNvPr>
          <p:cNvSpPr txBox="1"/>
          <p:nvPr/>
        </p:nvSpPr>
        <p:spPr>
          <a:xfrm>
            <a:off x="3922191" y="5240129"/>
            <a:ext cx="4166221"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NAHOR--------------------------------205 YEARS</a:t>
            </a:r>
          </a:p>
        </p:txBody>
      </p:sp>
    </p:spTree>
    <p:extLst>
      <p:ext uri="{BB962C8B-B14F-4D97-AF65-F5344CB8AC3E}">
        <p14:creationId xmlns:p14="http://schemas.microsoft.com/office/powerpoint/2010/main" val="817746327"/>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7514</TotalTime>
  <Words>1175</Words>
  <Application>Microsoft Office PowerPoint</Application>
  <PresentationFormat>Widescreen</PresentationFormat>
  <Paragraphs>225</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Cambria</vt:lpstr>
      <vt:lpstr>Office Theme</vt:lpstr>
      <vt:lpstr> Survey of Genesis  Lesson Seven  Palm Beach Lakes </vt:lpstr>
      <vt:lpstr>Wrong Teachings in Chapter Nine</vt:lpstr>
      <vt:lpstr>Who Could Have Known Adam?</vt:lpstr>
      <vt:lpstr>Who Could Have Known Adam?</vt:lpstr>
      <vt:lpstr>Who Could Noah Have Known?</vt:lpstr>
      <vt:lpstr>Genesis—Chapters Ten/Eleven</vt:lpstr>
      <vt:lpstr>Genesis—Chapter Eleven</vt:lpstr>
      <vt:lpstr>Who Could Noah Have Known?</vt:lpstr>
      <vt:lpstr>Who Could Noah Have Known?</vt:lpstr>
      <vt:lpstr>Genesis—Chapter Twelve</vt:lpstr>
      <vt:lpstr>Overview of the Life of Abram/Abraham</vt:lpstr>
      <vt:lpstr>Overview of the Life of Abram/Abraham</vt:lpstr>
      <vt:lpstr>Who Could Have Known Noah/Shem</vt:lpstr>
      <vt:lpstr>Who Could Have Known Noah/Shem</vt:lpstr>
      <vt:lpstr>Overview of the Life of Abram/Abraham</vt:lpstr>
      <vt:lpstr>Who Could Have Known Noah/Shem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138</cp:revision>
  <cp:lastPrinted>2021-10-17T11:05:10Z</cp:lastPrinted>
  <dcterms:modified xsi:type="dcterms:W3CDTF">2021-11-01T15:25:15Z</dcterms:modified>
</cp:coreProperties>
</file>