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29D0-8023-4E56-9E39-A125EA1EA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43C91-7A96-4C07-A05E-A96F9BB67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D73E3-73CA-4B18-A657-929AD189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3A27-7081-4E7C-AB89-57BB66C2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307FA-4BBD-4114-BED6-067AC3F7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ams&#10;&#10;Description automatically generated">
            <a:extLst>
              <a:ext uri="{FF2B5EF4-FFF2-40B4-BE49-F238E27FC236}">
                <a16:creationId xmlns:a16="http://schemas.microsoft.com/office/drawing/2014/main" id="{59CBAD1B-F3F7-4745-86AF-E2764D09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A5811E8-A1CD-4107-93B4-3D8EC4EB5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273417"/>
            <a:ext cx="11736198" cy="4584583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91A6-CD6B-45F3-BC78-465AC1E8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CF27-3A5D-48B0-A3D6-1B40DB9A2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93008-DACA-4D48-94C9-ED80B204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8A67-DEF2-43EC-87D2-EBEBA278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FA5F-462F-407B-8215-A34D0D10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DB93-4EC0-490A-91C7-B0B891E0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4A97-B262-4673-B5A5-AFCE815BC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D2E0-AF99-459A-9332-6E61B01C5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D2278-9DE3-484C-BB1A-D8254B2A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25440-1AF7-4155-9300-D19F7657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32E61-0FE6-4C21-BC9E-D0B7FBE1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7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EE06-E943-42B7-9F99-145DF2B3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9104F-D5AC-4E19-A986-262FE8E7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2E22F-1AB2-46AD-9697-BB53A4D27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41EE9-D52D-42CB-AC11-F6701CF8E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7547B-B5B5-47EE-8BCF-71ED54E7B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9E38D-E37D-4C6F-9B1F-CE397F0A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CD0AF-0DEE-495C-BFC6-01ABD033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2402A-516D-429B-BB96-8BFF8B72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1247-214D-40A1-BAF4-64175EE1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06BCB-2422-4222-AB92-D3CDD2B1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461FD-4222-4A89-930F-E2B8F124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6B87A-A048-4290-8437-E9DCF12A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73C78-F32C-4B10-9A96-FE1223F1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E051-28C5-4E1F-9F78-689C27F8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D84CD-14A3-4E47-B545-22B226E6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4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B709-DB7D-45DC-A31F-F989FB74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D52E-A32E-4430-B57C-B950B38F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B343B-184E-4F6E-A681-6C622FAB8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EE1A0-B20F-4433-B7A3-9F98129C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21451-03EA-4027-B847-0FB9F6E9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A24EF-F8DC-4B77-BB50-7FC75B90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B12E-0317-4855-AD49-94DE52D7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17170-13FB-4AEA-B9E1-7E945B953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759E8-A714-467E-AAA3-00205B3D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A5742-738E-4FCA-918A-6B4CBB43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D7912-1EB3-4AD4-9239-054F916D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26E11-5492-4690-BA5A-2C2AAB70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6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506D-403A-4AB4-8109-6B49D6D7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25A44-3B28-4C54-9139-1B9050455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5313-12EF-4585-BC66-BB3EBE19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ED741-20B8-4456-BF8A-AB02D32B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2A829-6489-4DBC-A74C-99B95D2F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4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F4BCE-037A-42F7-9E2F-F3B7C9B38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6C51C-4D0F-4247-B90A-8F8349C32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B08E-1FF8-4923-B195-C54EEDB9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B6CC3-0094-4956-BBEC-BCBDED03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6BBAC-4C5B-48AB-B003-314DC03F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2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3797FF5-49E7-4B96-8207-5FB351A94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36198" cy="4114800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84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6E4D5CCA-847B-46BF-A1FD-AD1C0FFDD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36198" cy="4114800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3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51F82D-E13B-421B-A8B8-7A3E9FFA0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36198" cy="4114800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45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E494918-0C66-40B1-92EF-CF843E713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36198" cy="4114800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68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D0FE1B65-9250-4691-B069-CB919DAFD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36198" cy="4114800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2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D72CD4-A2AB-41CB-A67E-FAB6A4149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36198" cy="4114800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2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4E76AE0-6B73-4DBA-B299-65CBFA218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555A-D99A-45E8-8BE9-3E83A09D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36198" cy="4114800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0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E798B7D-73BA-4538-8B60-E587E36A2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5"/>
          <a:stretch/>
        </p:blipFill>
        <p:spPr>
          <a:xfrm>
            <a:off x="0" y="0"/>
            <a:ext cx="12192000" cy="2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2C060-A05C-4D99-B22C-DB8156DB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D08C-DC0A-46AD-A454-580034CD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2E646-97B2-45F0-B399-0132274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A7ED-3EBC-4DD7-AF5B-15135ED4520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5E172-B959-442A-8C25-E0E413E7B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D65-30DD-40AE-8853-BBC4883F1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BA26E-CB0C-4730-AC18-8C28C584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192867"/>
            <a:ext cx="11736198" cy="4665133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Believe Jesus is God’s Son – Acts 16:31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Confess your faith in Jesus Christ – Acts 8:36-38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Be immersed into Christ – Acts 2:38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God will forgive all of your sins – Acts 22:16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Faithfully live a life approved unto God – Revelation 2:10 </a:t>
            </a:r>
          </a:p>
        </p:txBody>
      </p:sp>
    </p:spTree>
    <p:extLst>
      <p:ext uri="{BB962C8B-B14F-4D97-AF65-F5344CB8AC3E}">
        <p14:creationId xmlns:p14="http://schemas.microsoft.com/office/powerpoint/2010/main" val="347085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a priority (Matt. 6:33)</a:t>
            </a:r>
          </a:p>
          <a:p>
            <a:r>
              <a:rPr lang="en-US" dirty="0"/>
              <a:t>Make it a daily practice (Acts 17:11; Matt. 6:11)</a:t>
            </a:r>
          </a:p>
          <a:p>
            <a:r>
              <a:rPr lang="en-US" dirty="0"/>
              <a:t>A healthy diet requires feeding your soul (Heb. 5:14; 1 Pet. 2:2)</a:t>
            </a:r>
          </a:p>
          <a:p>
            <a:r>
              <a:rPr lang="en-US" dirty="0"/>
              <a:t>Be a persistent and active student (2 Tim. 2:15; 2 Pet. 1:5-6)</a:t>
            </a:r>
          </a:p>
        </p:txBody>
      </p:sp>
    </p:spTree>
    <p:extLst>
      <p:ext uri="{BB962C8B-B14F-4D97-AF65-F5344CB8AC3E}">
        <p14:creationId xmlns:p14="http://schemas.microsoft.com/office/powerpoint/2010/main" val="301042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every word as belonging to God (2 Tim. 3:16)</a:t>
            </a:r>
          </a:p>
          <a:p>
            <a:r>
              <a:rPr lang="en-US" dirty="0"/>
              <a:t>Hold every part of it with the highest regard (Neh. 8:5)</a:t>
            </a:r>
          </a:p>
          <a:p>
            <a:r>
              <a:rPr lang="en-US" dirty="0"/>
              <a:t>Recognize that truth and direction are not within man (Jer. 10:23)</a:t>
            </a:r>
          </a:p>
          <a:p>
            <a:r>
              <a:rPr lang="en-US" dirty="0"/>
              <a:t>Allow His Word to permeate your soul (Psa. 119:11)</a:t>
            </a:r>
          </a:p>
        </p:txBody>
      </p:sp>
    </p:spTree>
    <p:extLst>
      <p:ext uri="{BB962C8B-B14F-4D97-AF65-F5344CB8AC3E}">
        <p14:creationId xmlns:p14="http://schemas.microsoft.com/office/powerpoint/2010/main" val="66147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to understand God’s Word when you read it (Eph. 3:3-4; 5:17)</a:t>
            </a:r>
          </a:p>
          <a:p>
            <a:r>
              <a:rPr lang="en-US" dirty="0"/>
              <a:t>Consider God’s Word and its truths the greatest riches (Psa. 119:14, 162)</a:t>
            </a:r>
          </a:p>
          <a:p>
            <a:r>
              <a:rPr lang="en-US" dirty="0"/>
              <a:t>Hunger and thirst for greater knowledge and faith (Matt. 7:7; Psa. 1:2)</a:t>
            </a:r>
          </a:p>
          <a:p>
            <a:r>
              <a:rPr lang="en-US" dirty="0"/>
              <a:t>Love the instruction and truth of God’s Word (Prov. 12:1; 2 Thess. 2:10-11)</a:t>
            </a:r>
          </a:p>
        </p:txBody>
      </p:sp>
    </p:spTree>
    <p:extLst>
      <p:ext uri="{BB962C8B-B14F-4D97-AF65-F5344CB8AC3E}">
        <p14:creationId xmlns:p14="http://schemas.microsoft.com/office/powerpoint/2010/main" val="215589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809792" cy="4114800"/>
          </a:xfrm>
        </p:spPr>
        <p:txBody>
          <a:bodyPr/>
          <a:lstStyle/>
          <a:p>
            <a:r>
              <a:rPr lang="en-US" dirty="0"/>
              <a:t>Refuse to press your own wishes, doctrines or “things I’ve heard” into the text (Prov. 14:12; Jer. 10:23)</a:t>
            </a:r>
          </a:p>
          <a:p>
            <a:r>
              <a:rPr lang="en-US" dirty="0"/>
              <a:t>Study and gather the fullness of Biblical revelation and truth (Psa. 119:160)</a:t>
            </a:r>
          </a:p>
          <a:p>
            <a:r>
              <a:rPr lang="en-US" dirty="0"/>
              <a:t>Handle it aright by seeking God’s one understanding of His truth (2 Tim. 2:15)</a:t>
            </a:r>
          </a:p>
          <a:p>
            <a:r>
              <a:rPr lang="en-US" dirty="0"/>
              <a:t>Refuse to add to, take away from, modify or twist God’s Word (Rev. 22:18-19; Gal. 1:6-9; 2 Pet. 3:16)</a:t>
            </a:r>
          </a:p>
        </p:txBody>
      </p:sp>
    </p:spTree>
    <p:extLst>
      <p:ext uri="{BB962C8B-B14F-4D97-AF65-F5344CB8AC3E}">
        <p14:creationId xmlns:p14="http://schemas.microsoft.com/office/powerpoint/2010/main" val="321396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906774" cy="4114800"/>
          </a:xfrm>
        </p:spPr>
        <p:txBody>
          <a:bodyPr/>
          <a:lstStyle/>
          <a:p>
            <a:r>
              <a:rPr lang="en-US" dirty="0"/>
              <a:t>Examine yourself – compare to the Divine standard (2 Cor. 13:5)</a:t>
            </a:r>
          </a:p>
          <a:p>
            <a:r>
              <a:rPr lang="en-US" dirty="0"/>
              <a:t>Challenge yourself – conform to His will even more (Rom. 12:2)</a:t>
            </a:r>
          </a:p>
          <a:p>
            <a:r>
              <a:rPr lang="en-US" dirty="0"/>
              <a:t>Improve yourself – work on those areas that need it the most (Heb. 4:12)</a:t>
            </a:r>
          </a:p>
          <a:p>
            <a:r>
              <a:rPr lang="en-US" dirty="0"/>
              <a:t>Commit yourself – fix your eyes on Jesus &amp; build your trust in Him (Heb. 12:2)</a:t>
            </a:r>
          </a:p>
        </p:txBody>
      </p:sp>
    </p:spTree>
    <p:extLst>
      <p:ext uri="{BB962C8B-B14F-4D97-AF65-F5344CB8AC3E}">
        <p14:creationId xmlns:p14="http://schemas.microsoft.com/office/powerpoint/2010/main" val="241089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2743200"/>
            <a:ext cx="11789010" cy="4114800"/>
          </a:xfrm>
        </p:spPr>
        <p:txBody>
          <a:bodyPr/>
          <a:lstStyle/>
          <a:p>
            <a:r>
              <a:rPr lang="en-US" dirty="0"/>
              <a:t>Study in order to mature and strengthen as a Christian (1 Pet. 2:2; 2 Pet. 1:5-8; Heb. 5:12-14)</a:t>
            </a:r>
          </a:p>
          <a:p>
            <a:r>
              <a:rPr lang="en-US" dirty="0"/>
              <a:t>Study in order to grow closer to God and to be approved by Him (2 Tim. 2:15)</a:t>
            </a:r>
          </a:p>
          <a:p>
            <a:r>
              <a:rPr lang="en-US" dirty="0"/>
              <a:t>Study in order to be transformed into the image of Jesus (2 Cor. 3:18)</a:t>
            </a:r>
          </a:p>
          <a:p>
            <a:r>
              <a:rPr lang="en-US" dirty="0"/>
              <a:t>Study in order to prepare for the devil’s temptations (Ps. 119:11; Mt. 4:1-11)</a:t>
            </a:r>
          </a:p>
        </p:txBody>
      </p:sp>
    </p:spTree>
    <p:extLst>
      <p:ext uri="{BB962C8B-B14F-4D97-AF65-F5344CB8AC3E}">
        <p14:creationId xmlns:p14="http://schemas.microsoft.com/office/powerpoint/2010/main" val="265949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F80F1-6E42-4CB9-A6B5-D146651F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 into the Word on your own (Acts 8:28)</a:t>
            </a:r>
          </a:p>
          <a:p>
            <a:r>
              <a:rPr lang="en-US" dirty="0"/>
              <a:t>Dig into the Word with your family (2 Tim. 1:5; 3:14-15; Acts 10:24)</a:t>
            </a:r>
          </a:p>
          <a:p>
            <a:r>
              <a:rPr lang="en-US" dirty="0"/>
              <a:t>Dig into the Word with your church family (Acts 2:42; 20:7-9; Col. 4:16)</a:t>
            </a:r>
          </a:p>
          <a:p>
            <a:r>
              <a:rPr lang="en-US" dirty="0"/>
              <a:t>Dig into the Word with lost souls (Mark 16:15; Acts 8:30-35)</a:t>
            </a:r>
          </a:p>
        </p:txBody>
      </p:sp>
    </p:spTree>
    <p:extLst>
      <p:ext uri="{BB962C8B-B14F-4D97-AF65-F5344CB8AC3E}">
        <p14:creationId xmlns:p14="http://schemas.microsoft.com/office/powerpoint/2010/main" val="302526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A3B281A-BCA8-4B5D-9BC5-134BC2B8D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2"/>
          <a:stretch/>
        </p:blipFill>
        <p:spPr>
          <a:xfrm>
            <a:off x="0" y="2159000"/>
            <a:ext cx="12192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1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541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2021-11-19T00:21:28Z</dcterms:created>
  <dcterms:modified xsi:type="dcterms:W3CDTF">2021-11-28T13:40:02Z</dcterms:modified>
</cp:coreProperties>
</file>