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1F72-C19A-4EB5-9250-9EE56002D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54BF6-3BF8-44BF-A1C1-2C3DF6543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072A3-9270-4F3D-9398-4AFDAC7F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F0845-7B85-4223-A6D4-9545BE39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3AC9-A8F7-4851-A5E3-A73C8B74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8E21-78DB-4254-AB42-031D26FB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B6D62-1039-4459-98E3-85238F51B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D362-C35C-4504-87FC-4493EF4F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9BA7-D164-4F77-8249-6786CA3A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AE034-C2B7-44DC-96B4-FB9F8880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D2253-0050-4D33-92E1-B15BCE3EF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82F28-049A-4244-BA9F-C9B59E6F6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50C0E-FC3A-402F-9954-DE66AC36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94326-522B-4AFD-BCAD-798F06A3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19209-66C3-4BAB-AFAD-802AC7DC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AB7D-2419-402B-947E-EFA560E4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BCAFE-BC02-4C35-A2BE-DC91E87D2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45A51-92A8-4815-AD0C-3CD16D28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2A0A-ACE2-4B85-98C8-F51F4C08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9DB8F-01B5-46B6-A6C6-F7637859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F2EC-554E-4361-85A0-EAAFB284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7B8B0-DB26-4C9A-ABD9-61FC65D65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01589-C954-47A9-A3A9-07E1B22F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9637-141E-4772-8903-B8423E6A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6B8D-F7F3-4126-AE0F-067952FF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FDF8-3F2B-451C-A925-6685A8A5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39780-41F3-4004-B411-BC3075F9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FAE2F-98E2-4811-9937-A2C67B44A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F25DB-E42A-4200-8D01-A1B19CC8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BB367-779F-400D-A575-733ED5F9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8EE73-5C24-4E52-A266-E3BB0CF0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5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2C69-25A8-4710-899D-A2C63C0B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FFE31-6DA2-4716-B616-093D9078A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FD228-05B6-49EC-8502-4B25E9C42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A2400-B5BF-404D-9DBA-1DF86D796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B1341-D8E5-4920-B66D-BC95E3278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BB129-10F5-4825-AD34-2FB8D0F2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8079E-3A59-4B4A-96B2-F4E24AB9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517DF-BC8C-49A8-BEFB-03DA7AB8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540F-9050-4C25-9427-CFAAC098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39EFF-ED1E-4CC9-BEF9-6C72F9E3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65438-083C-400A-98F2-77325ED1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41188-3223-4E68-9D95-8042E7E7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0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39D2E-14D9-4ECE-A700-D63AC8FD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10862-43EB-483A-A18F-55811C3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A1D5E-05E8-4D71-B9D3-5D7D007A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9921-5CA6-4164-8F5B-9999E1A9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7DA6-B08F-4609-BF85-B6E66FE84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48319-3C3A-43B3-8E58-E6DB3BF33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803D7-AA26-4F38-BA3F-37EC4F3E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B884E-87B0-47E9-81CD-E1BDD0CE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8A849-42D0-4790-853B-8F489E4E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4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38B5-2CFC-4BBA-934E-9D292E1D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1DC77-A462-4FDF-AD78-915E08E3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BAC2C-9500-4224-A9E2-0943A90E2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4357A-D826-48E0-8CB3-9D372529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D6E9F-02B0-4CB4-991B-F4516760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7B1B3-0746-4235-942D-4475F66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26D39-C02C-4785-A490-085806C1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1780E-23DB-4196-85A3-C9F576872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D6343-27CB-4CF1-A0D2-DB387A85C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5BC32-E99B-4E93-A905-B76A78F2F2F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48C87-AF4E-4ED0-B4D6-2B7535C70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0936E-C1A5-4856-84AF-E254D2455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25E5-0593-47DC-94A0-7F3ABDB3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7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585B-DEEB-476F-A649-7760F473F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520" y="2131795"/>
            <a:ext cx="8970860" cy="1069759"/>
          </a:xfrm>
        </p:spPr>
        <p:txBody>
          <a:bodyPr/>
          <a:lstStyle/>
          <a:p>
            <a:r>
              <a:rPr lang="en-US" dirty="0">
                <a:latin typeface="AweSomE JouRneY" panose="02000600000000000000" pitchFamily="50" charset="0"/>
              </a:rPr>
              <a:t>An Invitation to Follow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4F251-BBC2-4015-92E3-190522DA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7555" y="3093539"/>
            <a:ext cx="6446790" cy="894110"/>
          </a:xfrm>
        </p:spPr>
        <p:txBody>
          <a:bodyPr>
            <a:normAutofit/>
          </a:bodyPr>
          <a:lstStyle/>
          <a:p>
            <a:r>
              <a:rPr lang="en-US" sz="3200" b="1" dirty="0"/>
              <a:t>Matthew 16:24-28</a:t>
            </a:r>
          </a:p>
        </p:txBody>
      </p:sp>
    </p:spTree>
    <p:extLst>
      <p:ext uri="{BB962C8B-B14F-4D97-AF65-F5344CB8AC3E}">
        <p14:creationId xmlns:p14="http://schemas.microsoft.com/office/powerpoint/2010/main" val="237204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585B-DEEB-476F-A649-7760F473F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6" y="189371"/>
            <a:ext cx="11762754" cy="1069759"/>
          </a:xfrm>
        </p:spPr>
        <p:txBody>
          <a:bodyPr/>
          <a:lstStyle/>
          <a:p>
            <a:pPr algn="l"/>
            <a:r>
              <a:rPr lang="en-US" dirty="0">
                <a:latin typeface="AweSomE JouRneY" panose="02000600000000000000" pitchFamily="50" charset="0"/>
              </a:rPr>
              <a:t>The Context  </a:t>
            </a:r>
            <a:r>
              <a:rPr lang="en-US" sz="4400" dirty="0">
                <a:latin typeface="+mn-lt"/>
              </a:rPr>
              <a:t>(Matthew 16:21-23)</a:t>
            </a:r>
            <a:endParaRPr lang="en-US" dirty="0">
              <a:latin typeface="AweSomE JouRneY" panose="020006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4F251-BBC2-4015-92E3-190522DA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15" y="1167347"/>
            <a:ext cx="11762753" cy="5501281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message (v21)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must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to Jerusalem.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must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suffer many things at the hand of the religious leaders.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He will be killed.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He will be raised on the third day.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at this point that Jesus began teaching the disciples about His death. (Mat 20:18-19)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this didn’t happen then, “we are of all men most to be pitied.” (1 Cor. 15:16-19)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Peter’s rebuke (v22)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forbid it!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pick up your cross!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rebuttal (v23)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the source of Peter’s rebuke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stumbling block</a:t>
            </a:r>
          </a:p>
          <a:p>
            <a:pPr marL="685800" lvl="1" indent="-2286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Interests at odds</a:t>
            </a:r>
          </a:p>
        </p:txBody>
      </p:sp>
    </p:spTree>
    <p:extLst>
      <p:ext uri="{BB962C8B-B14F-4D97-AF65-F5344CB8AC3E}">
        <p14:creationId xmlns:p14="http://schemas.microsoft.com/office/powerpoint/2010/main" val="87659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585B-DEEB-476F-A649-7760F473F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6" y="189371"/>
            <a:ext cx="11762754" cy="1069759"/>
          </a:xfrm>
        </p:spPr>
        <p:txBody>
          <a:bodyPr/>
          <a:lstStyle/>
          <a:p>
            <a:pPr algn="l"/>
            <a:r>
              <a:rPr lang="en-US" dirty="0">
                <a:latin typeface="AweSomE JouRneY" panose="02000600000000000000" pitchFamily="50" charset="0"/>
              </a:rPr>
              <a:t>The Cross  </a:t>
            </a:r>
            <a:r>
              <a:rPr lang="en-US" sz="4400" dirty="0">
                <a:latin typeface="+mn-lt"/>
              </a:rPr>
              <a:t>(Matthew 16:24)</a:t>
            </a:r>
            <a:endParaRPr lang="en-US" dirty="0">
              <a:latin typeface="AweSomE JouRneY" panose="020006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4F251-BBC2-4015-92E3-190522DA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15" y="1167347"/>
            <a:ext cx="11762753" cy="5501281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anyone wishes to come after Me he must..”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IF-It is optional and nobody is obligated.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ANYONE-It was an open invitation to anyone.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MUST-It must happen as much as Christ’s sacrifice was a must.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of discipleship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of discipleship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the cost 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Deny self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up your cross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me</a:t>
            </a:r>
          </a:p>
        </p:txBody>
      </p:sp>
    </p:spTree>
    <p:extLst>
      <p:ext uri="{BB962C8B-B14F-4D97-AF65-F5344CB8AC3E}">
        <p14:creationId xmlns:p14="http://schemas.microsoft.com/office/powerpoint/2010/main" val="248916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585B-DEEB-476F-A649-7760F473F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6" y="189371"/>
            <a:ext cx="11762754" cy="1069759"/>
          </a:xfrm>
        </p:spPr>
        <p:txBody>
          <a:bodyPr/>
          <a:lstStyle/>
          <a:p>
            <a:pPr algn="l"/>
            <a:r>
              <a:rPr lang="en-US" dirty="0">
                <a:latin typeface="AweSomE JouRneY" panose="02000600000000000000" pitchFamily="50" charset="0"/>
              </a:rPr>
              <a:t>The Concerns  </a:t>
            </a:r>
            <a:r>
              <a:rPr lang="en-US" sz="4400" dirty="0">
                <a:latin typeface="+mn-lt"/>
              </a:rPr>
              <a:t>(Matthew 16:25-26)</a:t>
            </a:r>
            <a:endParaRPr lang="en-US" dirty="0">
              <a:latin typeface="AweSomE JouRneY" panose="020006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4F251-BBC2-4015-92E3-190522DA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15" y="1167347"/>
            <a:ext cx="11762753" cy="5501281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might die (v25)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wish to save my life my way, I will loose in the end.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submit and loose my life in that service, I will find it in eternity.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and is inherent danger in discipleship.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You’re going to die anyway.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sustenance? (v26)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if you had everything, you will still die without Christ.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is your soul worth? 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going to take care of me?</a:t>
            </a:r>
          </a:p>
        </p:txBody>
      </p:sp>
    </p:spTree>
    <p:extLst>
      <p:ext uri="{BB962C8B-B14F-4D97-AF65-F5344CB8AC3E}">
        <p14:creationId xmlns:p14="http://schemas.microsoft.com/office/powerpoint/2010/main" val="175548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585B-DEEB-476F-A649-7760F473F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6" y="189371"/>
            <a:ext cx="11762754" cy="1069759"/>
          </a:xfrm>
        </p:spPr>
        <p:txBody>
          <a:bodyPr/>
          <a:lstStyle/>
          <a:p>
            <a:pPr algn="l"/>
            <a:r>
              <a:rPr lang="en-US" dirty="0">
                <a:latin typeface="AweSomE JouRneY" panose="02000600000000000000" pitchFamily="50" charset="0"/>
              </a:rPr>
              <a:t>Two Considerations </a:t>
            </a:r>
            <a:r>
              <a:rPr lang="en-US" sz="4400" dirty="0">
                <a:latin typeface="+mn-lt"/>
              </a:rPr>
              <a:t>(Matthew 16:27-28)</a:t>
            </a:r>
            <a:endParaRPr lang="en-US" dirty="0">
              <a:latin typeface="AweSomE JouRneY" panose="020006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4F251-BBC2-4015-92E3-190522DA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15" y="1167347"/>
            <a:ext cx="11762753" cy="5501281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judgement is coming (v27)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Every person will repay according to their deeds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Will you be prepared?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reminded that we will all die (v28)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reminded of our mortality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 The Kingdom is here, that took place on the day of Pentecost recorded in Acts 2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 What remains for us is to be obedient in service, picking up our cross daily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4.  There are some here tonight that could die outside of the kingdom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 If you are outside of Christ you must choose</a:t>
            </a:r>
          </a:p>
          <a:p>
            <a:pPr marL="1714500" lvl="3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believe that He is the Son of God (John 8:24)</a:t>
            </a:r>
          </a:p>
          <a:p>
            <a:pPr marL="1714500" lvl="3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Repent of your past life and sins (Luke 13:2)</a:t>
            </a:r>
          </a:p>
          <a:p>
            <a:pPr marL="1714500" lvl="3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Confess His name before men (Romans 10:10)</a:t>
            </a:r>
          </a:p>
          <a:p>
            <a:pPr marL="1714500" lvl="3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Christ on in baptism (Galatians 3:27)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6. Jesus invites you saying</a:t>
            </a:r>
          </a:p>
          <a:p>
            <a:pPr marL="1714500" lvl="3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conquered death</a:t>
            </a:r>
          </a:p>
          <a:p>
            <a:pPr marL="1714500" lvl="3" indent="-34290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I’ll never leave you nor forsake you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467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AweSomE JouRneY</vt:lpstr>
      <vt:lpstr>Calibri</vt:lpstr>
      <vt:lpstr>Calibri Light</vt:lpstr>
      <vt:lpstr>Office Theme</vt:lpstr>
      <vt:lpstr>An Invitation to Follow</vt:lpstr>
      <vt:lpstr>The Context  (Matthew 16:21-23)</vt:lpstr>
      <vt:lpstr>The Cross  (Matthew 16:24)</vt:lpstr>
      <vt:lpstr>The Concerns  (Matthew 16:25-26)</vt:lpstr>
      <vt:lpstr>Two Considerations (Matthew 16:27-28)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Invitation to Follow</dc:title>
  <dc:creator>Josh Blackmer</dc:creator>
  <cp:lastModifiedBy>Josh Blackmer</cp:lastModifiedBy>
  <cp:revision>3</cp:revision>
  <cp:lastPrinted>2021-11-21T22:04:22Z</cp:lastPrinted>
  <dcterms:created xsi:type="dcterms:W3CDTF">2021-11-21T21:27:53Z</dcterms:created>
  <dcterms:modified xsi:type="dcterms:W3CDTF">2021-11-21T22:04:52Z</dcterms:modified>
</cp:coreProperties>
</file>