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C585-72AF-4A4D-99A2-CC05F7CD3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D9210-0E89-4930-98EF-AAC16B1B0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1F46D-9AE8-4CF6-B36F-DFF4F427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815F-6AB8-4B76-A7AD-5C5ACEACB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8E448-C931-47F8-944C-30139998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482144-3775-42D8-BA75-BA7AC94A57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0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C14106-AEFA-47F9-90AD-68670C6C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30FDF-4B2D-4C2D-8317-ECE6D33D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BA17-1347-4A40-89FF-08B7B370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A4E3-8219-4900-92F3-AFD36F22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C0F29-480F-41F1-B626-272F94403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BFA37-5BE3-4DF4-8643-50330341A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0F486-9D9A-446D-B950-126A9A78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0DFA6-FFEA-4CA6-8A29-EC9D0D72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0369D-002B-4D50-8165-F9C97558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1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C8B8-2C33-4125-94FE-2AD47EA6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98206-81D4-4F4C-9128-D90829C57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ED137-50E7-4840-BB00-E58C6B3CD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4549B-3D68-4EC0-927F-8165CBE5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58BC8-F783-4625-A9C4-1E052C6E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AFC96-3388-4614-B1EA-79F2C761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75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D3B6-5B68-41D2-909C-A39C754B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4F5B0-15FF-48C5-974C-857EB155B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CCBF3-F9BC-4360-83EC-14ABBDBA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15D-5B5D-4B48-B84D-D3474A28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97F87-44F3-4290-B2D3-43EA3CE5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44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FECF3-4297-4158-91BE-39A1BA2C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2E874-47DA-4328-9E48-E7976CDA2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1CC14-F9C5-4FB3-8187-4827E30A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82E6-1643-44A5-8723-584D4F19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A3676-FC26-4AEA-AC8D-B0706EBA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9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1C14B7-623C-46A0-B536-11D48156D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59216-4B4F-4979-A5B1-0C486EEF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94" y="999858"/>
            <a:ext cx="11809575" cy="5858142"/>
          </a:xfrm>
        </p:spPr>
        <p:txBody>
          <a:bodyPr/>
          <a:lstStyle>
            <a:lvl1pPr marL="401638" indent="-401638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04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E1F4179-C8B5-462B-BA0B-F0CABBE40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59216-4B4F-4979-A5B1-0C486EEF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94" y="999858"/>
            <a:ext cx="11809575" cy="5858142"/>
          </a:xfrm>
        </p:spPr>
        <p:txBody>
          <a:bodyPr/>
          <a:lstStyle>
            <a:lvl1pPr marL="401638" indent="-401638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rgbClr val="CCECFF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241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5C8F600-2700-4FD2-A933-3899E8728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59216-4B4F-4979-A5B1-0C486EEF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94" y="1744910"/>
            <a:ext cx="11809575" cy="5113090"/>
          </a:xfrm>
        </p:spPr>
        <p:txBody>
          <a:bodyPr/>
          <a:lstStyle>
            <a:lvl1pPr marL="401638" indent="-401638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rgbClr val="CCECFF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91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70C17B-531F-490B-871C-229685E99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59216-4B4F-4979-A5B1-0C486EEF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94" y="999858"/>
            <a:ext cx="11809575" cy="5858142"/>
          </a:xfr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1pPr>
            <a:lvl2pPr marL="803275" indent="-228600">
              <a:buFont typeface="Calibri" panose="020F0502020204030204" pitchFamily="34" charset="0"/>
              <a:buChar char="−"/>
              <a:defRPr b="1">
                <a:solidFill>
                  <a:srgbClr val="CCECFF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29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3DD1-B781-41B3-AA71-2576BC5C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FDCAC-943C-4A70-ACDF-018A6C7C8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C344E-4020-4334-A8AB-3335DC66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EAE3D-4060-44A3-8282-AA8863D25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35BC5-7AC8-462B-B322-7B13598B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203C-0DFF-4CC6-86E6-90E2EAFB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3ADCA-CEC6-47A2-B0CE-97B863DE8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98C19-4204-4BDA-8B90-DBA0D3B3B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D11C1-9C1A-45C2-AFD8-7CB7C631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A5545-6D1E-4936-ACEF-46C18C52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76FD5-DBAF-4243-A869-309C2B6E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8064-2844-4DCC-810F-372795BB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7C294-1A45-4AD0-8A69-B724B2EF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4ABA2-8D05-43FF-8602-363A85252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6785F-0C61-45B1-974F-ACC339AAD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9322B-6095-4AC2-A918-A9B472549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BB84F-B4B4-4D5B-91C0-D556F90C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61F448-1B5B-412A-BC0D-36035082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E2393-D7EA-4FF4-82A8-9AA556F1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787A9-938D-4C16-944E-4A8E14E4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E4F37-59FD-4410-873B-50B03DF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AEEB4-8BB0-4711-BEBC-A881D1F3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C9F6A-42F1-4490-90D1-5B98290F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67030-F271-4108-9DCC-2E883D46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2373D-B884-4E6C-8255-1E0122A8B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9650-6B9F-41D5-B378-63BDE0742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83B4E-091B-48F5-825E-D846B0B13A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DA58-2430-4741-B5BB-7F16B6CF9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9D69-1A44-4849-B26F-CEEF882F9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D14AF-A4BE-47B4-BDF1-C4CFB62F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9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FE31147D-AE07-4723-8C20-D6A8669B8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01190CEB-8D81-4329-B077-1C5B28F93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42097" r="4185" b="42022"/>
          <a:stretch/>
        </p:blipFill>
        <p:spPr>
          <a:xfrm>
            <a:off x="523982" y="2887038"/>
            <a:ext cx="11157735" cy="1089061"/>
          </a:xfrm>
          <a:prstGeom prst="rect">
            <a:avLst/>
          </a:prstGeom>
        </p:spPr>
      </p:pic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6783BD50-FF37-4D4F-8250-7D1961309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0" t="90037"/>
          <a:stretch/>
        </p:blipFill>
        <p:spPr>
          <a:xfrm>
            <a:off x="9215918" y="6174768"/>
            <a:ext cx="2976081" cy="6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F6F078-C0CB-4B51-BB61-2761E1C0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will be times in my weakness that I stumble and fall </a:t>
            </a:r>
          </a:p>
          <a:p>
            <a:r>
              <a:rPr lang="en-US" dirty="0"/>
              <a:t>Unfortunately, I will always remember what I’ve done (21:9 ~ 18:18)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F6F078-C0CB-4B51-BB61-2761E1C0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My God forgives and doesn’t remember (Mark 16:7; Luke 24:34; 1 Cor. 15:5 + Heb. 10:17) </a:t>
            </a:r>
          </a:p>
          <a:p>
            <a:r>
              <a:rPr lang="en-US" dirty="0"/>
              <a:t>My God takes care of me…even when I may not realize it’s Him (John 21:6-13)</a:t>
            </a:r>
          </a:p>
          <a:p>
            <a:r>
              <a:rPr lang="en-US" dirty="0"/>
              <a:t>My God is a personal God (21:15)</a:t>
            </a:r>
          </a:p>
          <a:p>
            <a:pPr lvl="1"/>
            <a:r>
              <a:rPr lang="en-US" dirty="0"/>
              <a:t>From “they” to “Simon/you”</a:t>
            </a:r>
          </a:p>
          <a:p>
            <a:r>
              <a:rPr lang="en-US" dirty="0"/>
              <a:t>My God knows me…and yet He still wants me (21:15-17) </a:t>
            </a:r>
          </a:p>
          <a:p>
            <a:pPr lvl="1"/>
            <a:r>
              <a:rPr lang="en-US" dirty="0"/>
              <a:t>“Simon, son of Jonah”</a:t>
            </a:r>
          </a:p>
          <a:p>
            <a:r>
              <a:rPr lang="en-US" dirty="0"/>
              <a:t>My God knows everything (21:15-17) </a:t>
            </a:r>
          </a:p>
          <a:p>
            <a:pPr lvl="1"/>
            <a:r>
              <a:rPr lang="en-US" dirty="0"/>
              <a:t>“You know…You know…You know all things…You know”</a:t>
            </a:r>
          </a:p>
          <a:p>
            <a:r>
              <a:rPr lang="en-US" dirty="0"/>
              <a:t>My God doesn’t give up on me (21:15-17) </a:t>
            </a:r>
          </a:p>
          <a:p>
            <a:pPr lvl="1"/>
            <a:r>
              <a:rPr lang="en-US" dirty="0"/>
              <a:t>“Jesus said…again a second time…the third time, ‘Do YOU…?’”</a:t>
            </a:r>
          </a:p>
          <a:p>
            <a:r>
              <a:rPr lang="en-US" dirty="0"/>
              <a:t>My God gives me extraordinary opportunities (21:15-17) </a:t>
            </a:r>
          </a:p>
          <a:p>
            <a:pPr lvl="1"/>
            <a:r>
              <a:rPr lang="en-US" dirty="0"/>
              <a:t>“Feed/Tend MY lambs/sheep”</a:t>
            </a:r>
          </a:p>
          <a:p>
            <a:r>
              <a:rPr lang="en-US" dirty="0"/>
              <a:t>My God wants my love (21:15-17)</a:t>
            </a:r>
          </a:p>
          <a:p>
            <a:pPr lvl="1"/>
            <a:r>
              <a:rPr lang="en-US" dirty="0"/>
              <a:t>True love for the Lord is humble (John 13:37; Matt. 26:33, 35)</a:t>
            </a:r>
          </a:p>
          <a:p>
            <a:pPr lvl="1"/>
            <a:r>
              <a:rPr lang="en-US" dirty="0"/>
              <a:t>True love for the Lord is personal (21:15) – “more than these”</a:t>
            </a:r>
          </a:p>
          <a:p>
            <a:pPr lvl="1"/>
            <a:r>
              <a:rPr lang="en-US" dirty="0"/>
              <a:t>True love for the Lord is spoken (21:15-17) – “he said to Him” (3x)</a:t>
            </a:r>
          </a:p>
          <a:p>
            <a:pPr lvl="1"/>
            <a:r>
              <a:rPr lang="en-US" dirty="0"/>
              <a:t>True love for the Lord is obedient (21:15-17) – “feed/tend” (cf. John 14:15, 21, 23, 24; 15:10)</a:t>
            </a:r>
          </a:p>
          <a:p>
            <a:pPr lvl="1"/>
            <a:r>
              <a:rPr lang="en-US" dirty="0"/>
              <a:t>True love for the Lord is trusting (21:18-22) – “Follow Me”</a:t>
            </a:r>
          </a:p>
        </p:txBody>
      </p:sp>
    </p:spTree>
    <p:extLst>
      <p:ext uri="{BB962C8B-B14F-4D97-AF65-F5344CB8AC3E}">
        <p14:creationId xmlns:p14="http://schemas.microsoft.com/office/powerpoint/2010/main" val="24431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F6F078-C0CB-4B51-BB61-2761E1C0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5938" indent="-515938"/>
            <a:r>
              <a:rPr lang="en-US" sz="2700" dirty="0"/>
              <a:t>There will be times in my weakness that I stumble and fall </a:t>
            </a:r>
          </a:p>
          <a:p>
            <a:pPr marL="515938" indent="-515938"/>
            <a:r>
              <a:rPr lang="en-US" sz="2700" dirty="0"/>
              <a:t>Unfortunately, I will always remember what I’ve done (John 21:9 ~ 18:18)</a:t>
            </a:r>
          </a:p>
          <a:p>
            <a:pPr marL="515938" indent="-515938"/>
            <a:r>
              <a:rPr lang="en-US" sz="2700" dirty="0"/>
              <a:t>My God forgives and doesn’t remember (Mark 16:7; 1 Cor. 15:5 + Heb. 10:17) </a:t>
            </a:r>
          </a:p>
          <a:p>
            <a:pPr marL="515938" indent="-515938"/>
            <a:r>
              <a:rPr lang="en-US" sz="2700" dirty="0"/>
              <a:t>My God takes care of me…even when I may not realize it’s Him (John 21:6-13)</a:t>
            </a:r>
          </a:p>
          <a:p>
            <a:pPr marL="515938" indent="-515938"/>
            <a:r>
              <a:rPr lang="en-US" sz="2700" dirty="0"/>
              <a:t>My God is a personal God (John 21:15)</a:t>
            </a:r>
          </a:p>
          <a:p>
            <a:pPr marL="515938" indent="-515938"/>
            <a:r>
              <a:rPr lang="en-US" sz="2700" dirty="0"/>
              <a:t>My God knows me…and yet He still wants me (John 21:15-17) </a:t>
            </a:r>
          </a:p>
          <a:p>
            <a:pPr marL="515938" indent="-515938"/>
            <a:r>
              <a:rPr lang="en-US" sz="2700" dirty="0"/>
              <a:t>My God knows everything (John 21:15-17) </a:t>
            </a:r>
          </a:p>
          <a:p>
            <a:pPr marL="515938" indent="-515938"/>
            <a:r>
              <a:rPr lang="en-US" sz="2700" dirty="0"/>
              <a:t>My God doesn’t give up on me (John 21:15-17) </a:t>
            </a:r>
          </a:p>
          <a:p>
            <a:pPr marL="515938" indent="-515938"/>
            <a:r>
              <a:rPr lang="en-US" sz="2700" dirty="0"/>
              <a:t>My God gives me extraordinary opportunities (John 21:15-17) </a:t>
            </a:r>
          </a:p>
          <a:p>
            <a:pPr marL="515938" indent="-515938"/>
            <a:r>
              <a:rPr lang="en-US" sz="2700" dirty="0"/>
              <a:t>My God wants my love (John 21:15-17)</a:t>
            </a:r>
          </a:p>
        </p:txBody>
      </p:sp>
    </p:spTree>
    <p:extLst>
      <p:ext uri="{BB962C8B-B14F-4D97-AF65-F5344CB8AC3E}">
        <p14:creationId xmlns:p14="http://schemas.microsoft.com/office/powerpoint/2010/main" val="36668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0E1B-2543-4584-9ECA-3F2E054BC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Believe Jesus is God’s Son – John 8:24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Repent of your sins and turn to God – 2 Peter 3:9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Confess your faith in Jesus Christ – Romans 10:10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Be immersed into Christ – Galatians 3:27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Follow Christ faithfully – 1 Corinthians 15:58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If you’ve strayed, repent and turn away from your sins – Acts 8:22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If you’ve strayed, confess your sins and ask for forgiveness – 1 </a:t>
            </a:r>
            <a:r>
              <a:rPr lang="en-US" sz="2800"/>
              <a:t>John 1:9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21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509</Words>
  <Application>Microsoft Office PowerPoint</Application>
  <PresentationFormat>Widescreen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2021-10-19T00:47:55Z</dcterms:created>
  <dcterms:modified xsi:type="dcterms:W3CDTF">2021-11-21T13:42:10Z</dcterms:modified>
</cp:coreProperties>
</file>