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FD34-1777-4B6E-B9BD-A60583A39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1C1C2-BA65-45F6-873D-84D5E6792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8A694-A97F-401D-9E75-E9C300C8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9B99D-D436-4B40-BE0A-9825FFD6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59B4-941C-47D2-BA67-0562F78A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water, outdoor, shore&#10;&#10;Description automatically generated">
            <a:extLst>
              <a:ext uri="{FF2B5EF4-FFF2-40B4-BE49-F238E27FC236}">
                <a16:creationId xmlns:a16="http://schemas.microsoft.com/office/drawing/2014/main" id="{19853CFF-1910-4EA3-AEBB-1F9B474B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C8F1-D3FD-44D6-B14F-D419857A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943D-3897-4070-86F3-1002E1D28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D3E9C-3812-4DCA-B576-1FC4646AA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87EC5-374E-419F-928D-E2574D020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A0524-30DE-48F6-A1D2-6EAF99DB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1B01-E7CD-429C-B53E-20BDBFA4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2D7E9-580B-49BD-AD05-ADA18F82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E398B-F990-4ACD-8CDD-A76522F3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3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F120-60B9-4C58-9C87-6A54A475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710BE-EC95-4FCE-8890-9358A9A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9B08A-C946-48BA-A792-921DD33E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6068F-49A6-47EF-95E4-DF0E85EF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3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9AD44-1BD9-409F-B402-7071B651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B2F17-7D9E-4FF2-8151-775B6373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55F55-7471-4594-B1CB-05F4A2690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13BF-4D8B-4A92-A59A-545197A4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2A689-6482-4F10-BB18-4FC24B91B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AD3CB-344E-43DC-B037-11ED4CA5E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957CF-E40F-41E0-884F-919DDA89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53B06-C412-4B32-BC50-CB16E66B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ECA51-BBC2-463E-B474-22B89BA6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F474-F908-4AB6-85C6-BF7E13CC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3142CB-9F80-4D04-B46B-BEF41DB41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67A83-22A9-44B0-963D-0F24DC86B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58C69-B27B-4FE9-8777-E8AA655B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8B249-E2CB-48A8-A909-EDC4F4AD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401FD-859F-4AD8-A0A5-AC93C31F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C83A-73E9-4028-8670-681E4AAE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3471B-0FA3-4F3A-9EF9-14E6DCBDA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A683F-EC3B-472A-B8B8-5ED20646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32332-B837-4637-A83C-6D0A6CCA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9563-EE58-434B-9D16-DC1E68F2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3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1E195-BBDF-47DE-AC42-D1F118DEF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DB399-BB46-4261-9B31-3B63ADEAC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2F1D2-C105-4800-90E8-1A8FC3D2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C3E79-0FD8-4995-B712-92DE879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75A78-98D3-499D-9E6C-EEECF908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3DC7676E-7C41-4112-983B-0146AED56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0055-0371-4A73-B6EB-B2202AC8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1900731" cy="50975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7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54B15CD2-5825-43F0-B283-A30B5F6BF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0055-0371-4A73-B6EB-B2202AC8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1900731" cy="50975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96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45AFE487-1A24-4F4B-AAD5-87D261196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0055-0371-4A73-B6EB-B2202AC8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1900731" cy="50975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49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C743E364-7B95-4C4E-913D-265DBBE89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0055-0371-4A73-B6EB-B2202AC8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1900731" cy="50975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399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C5E9414D-F8B2-4572-A87E-B02A377DF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E39EEC88-04F6-47C8-932E-A2B964EC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0055-0371-4A73-B6EB-B2202AC8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1900731" cy="50975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92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A27A-F6B2-4A64-A19D-EF1AB903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BA1AE-8E5C-4F84-BB36-40A589B62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CE0E-4CD7-4B95-B5D0-09AE8128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F296F-0208-42A1-BB75-0A802EB6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CEA65-E182-4B11-9C5A-A9C5A2D0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3FB1-F735-46DF-8F05-D4638024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45351-E78A-4A6A-ACCF-37C7FDAB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7EE7A-CE2B-4B53-A0F6-52FEA7496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CC9DE-CDF2-4D04-AD5B-B5B93BF8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341F7-6131-476B-91C6-37200971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49E42-4044-4F0C-975A-F305A3C7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F7C93-58CC-4BC8-8674-D0E11DA5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7FB21-387B-4EB7-B2C3-E60FAD7DB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3935C-EF3D-477D-8091-3B0BFBB70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BEA41-87CB-44E4-9601-CE7A389FBBC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08614-EFAB-4879-812A-5464A1874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BC4A4-7697-4B7E-95A4-24AA1FF73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741A-5823-47E0-870B-1A843B7D2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7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8C644-6D35-4BCF-89B5-A0064AAA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living in “the time of trouble” (27:5)</a:t>
            </a:r>
          </a:p>
          <a:p>
            <a:r>
              <a:rPr lang="en-US" dirty="0"/>
              <a:t>There are “evildoers” who “come against me” (27:2)</a:t>
            </a:r>
          </a:p>
          <a:p>
            <a:r>
              <a:rPr lang="en-US" dirty="0"/>
              <a:t>There are “adversaries” who oppose me (27:2)</a:t>
            </a:r>
          </a:p>
          <a:p>
            <a:r>
              <a:rPr lang="en-US" dirty="0"/>
              <a:t>There is “an army” encamped “against me” (27:3)</a:t>
            </a:r>
          </a:p>
          <a:p>
            <a:r>
              <a:rPr lang="en-US" dirty="0"/>
              <a:t>There is a “war” raging “against me” (27:3)</a:t>
            </a:r>
          </a:p>
          <a:p>
            <a:r>
              <a:rPr lang="en-US" dirty="0"/>
              <a:t>There are “enemies all around me” (27:6)</a:t>
            </a:r>
          </a:p>
          <a:p>
            <a:r>
              <a:rPr lang="en-US" dirty="0"/>
              <a:t>There are “enemies” who obstruct my “path” (27:11)</a:t>
            </a:r>
          </a:p>
          <a:p>
            <a:r>
              <a:rPr lang="en-US" dirty="0"/>
              <a:t>There are “adversaries” who “desire” to harm me (27:12)</a:t>
            </a:r>
          </a:p>
          <a:p>
            <a:r>
              <a:rPr lang="en-US" dirty="0"/>
              <a:t>There are “false witnesses” rising “against me” to slander me (27:12)</a:t>
            </a:r>
          </a:p>
        </p:txBody>
      </p:sp>
    </p:spTree>
    <p:extLst>
      <p:ext uri="{BB962C8B-B14F-4D97-AF65-F5344CB8AC3E}">
        <p14:creationId xmlns:p14="http://schemas.microsoft.com/office/powerpoint/2010/main" val="4142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8C644-6D35-4BCF-89B5-A0064AAA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would be natural to “fear” (27:1)</a:t>
            </a:r>
          </a:p>
          <a:p>
            <a:r>
              <a:rPr lang="en-US" dirty="0"/>
              <a:t>It would be natural to “be afraid” (27:1)</a:t>
            </a:r>
          </a:p>
          <a:p>
            <a:r>
              <a:rPr lang="en-US" dirty="0"/>
              <a:t>However, “my heart shall not fear” (27:3)</a:t>
            </a:r>
          </a:p>
          <a:p>
            <a:r>
              <a:rPr lang="en-US" dirty="0"/>
              <a:t>In the face of fear and doubt:</a:t>
            </a:r>
          </a:p>
          <a:p>
            <a:pPr lvl="1"/>
            <a:r>
              <a:rPr lang="en-US" sz="2800" dirty="0"/>
              <a:t>I can and will “be confident” (27:3)</a:t>
            </a:r>
          </a:p>
          <a:p>
            <a:pPr lvl="1"/>
            <a:r>
              <a:rPr lang="en-US" sz="2800" dirty="0"/>
              <a:t>I can and will “certainly believe” and “remain confident” (27:13)</a:t>
            </a:r>
          </a:p>
        </p:txBody>
      </p:sp>
    </p:spTree>
    <p:extLst>
      <p:ext uri="{BB962C8B-B14F-4D97-AF65-F5344CB8AC3E}">
        <p14:creationId xmlns:p14="http://schemas.microsoft.com/office/powerpoint/2010/main" val="15878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8C644-6D35-4BCF-89B5-A0064AAA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62" y="1760434"/>
            <a:ext cx="12012538" cy="50975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Lord is “my light” (27:1), in a world of darkness (Mic. 7:8)</a:t>
            </a:r>
          </a:p>
          <a:p>
            <a:pPr lvl="1"/>
            <a:r>
              <a:rPr lang="en-US" dirty="0"/>
              <a:t>He will “teach me” and “lead me” safely with His Word (27:11)</a:t>
            </a:r>
          </a:p>
          <a:p>
            <a:r>
              <a:rPr lang="en-US" dirty="0"/>
              <a:t>The Lord is “my salvation” (27:1, 9), from the dangers of sin (Psa. 79:9)</a:t>
            </a:r>
          </a:p>
          <a:p>
            <a:pPr lvl="1"/>
            <a:r>
              <a:rPr lang="en-US" dirty="0"/>
              <a:t>He will “hear” me, “have mercy” on me and “answer me” (27:7)</a:t>
            </a:r>
          </a:p>
          <a:p>
            <a:r>
              <a:rPr lang="en-US" dirty="0"/>
              <a:t>The Lord is my “stronghold” (27:1), which the enemy cannot penetrate (18:1-2; 46:1)</a:t>
            </a:r>
          </a:p>
          <a:p>
            <a:pPr lvl="1"/>
            <a:r>
              <a:rPr lang="en-US" dirty="0"/>
              <a:t>He will “hide me” in His “secret place” and “set me high upon a rock” (27:6)</a:t>
            </a:r>
          </a:p>
          <a:p>
            <a:pPr lvl="1"/>
            <a:r>
              <a:rPr lang="en-US" dirty="0"/>
              <a:t>He will cause my enemies to “stumble and fall” (27:2) and not me</a:t>
            </a:r>
          </a:p>
          <a:p>
            <a:r>
              <a:rPr lang="en-US" dirty="0"/>
              <a:t>The Lord is “my help” (27:9), every time and every place I need Him (Psa. 46:1-11)</a:t>
            </a:r>
          </a:p>
          <a:p>
            <a:pPr lvl="1"/>
            <a:r>
              <a:rPr lang="en-US" dirty="0"/>
              <a:t>He will “lift up my head above my enemies” (27:6)</a:t>
            </a:r>
          </a:p>
          <a:p>
            <a:pPr lvl="1"/>
            <a:r>
              <a:rPr lang="en-US" dirty="0"/>
              <a:t>He will “not hide His face from me” (27:9)</a:t>
            </a:r>
          </a:p>
          <a:p>
            <a:pPr lvl="1"/>
            <a:r>
              <a:rPr lang="en-US" dirty="0"/>
              <a:t>He will “not leave me nor forsake me” (27:9-10)</a:t>
            </a:r>
          </a:p>
          <a:p>
            <a:pPr lvl="1"/>
            <a:r>
              <a:rPr lang="en-US" dirty="0"/>
              <a:t>He will “take care of me” and “take me in” (27:10)</a:t>
            </a:r>
          </a:p>
          <a:p>
            <a:pPr lvl="1"/>
            <a:r>
              <a:rPr lang="en-US" dirty="0"/>
              <a:t>He will “deliver” me from my enemies (27:12)</a:t>
            </a:r>
          </a:p>
        </p:txBody>
      </p:sp>
    </p:spTree>
    <p:extLst>
      <p:ext uri="{BB962C8B-B14F-4D97-AF65-F5344CB8AC3E}">
        <p14:creationId xmlns:p14="http://schemas.microsoft.com/office/powerpoint/2010/main" val="31638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8C644-6D35-4BCF-89B5-A0064AAA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“I will seek to dwell in the house of the Lord” and worship Him (27:4)</a:t>
            </a:r>
          </a:p>
          <a:p>
            <a:r>
              <a:rPr lang="en-US" dirty="0"/>
              <a:t>I will “gaze upon the beauty of the Lord” (27:4)</a:t>
            </a:r>
          </a:p>
          <a:p>
            <a:r>
              <a:rPr lang="en-US" dirty="0"/>
              <a:t>I will “inquire in His temple” (27:4)</a:t>
            </a:r>
          </a:p>
          <a:p>
            <a:r>
              <a:rPr lang="en-US" dirty="0"/>
              <a:t>“I will offer sacrifices with shouts of joy” (27:6)</a:t>
            </a:r>
          </a:p>
          <a:p>
            <a:r>
              <a:rPr lang="en-US" dirty="0"/>
              <a:t>“I will sing praises to the Lord” (27:6)</a:t>
            </a:r>
          </a:p>
          <a:p>
            <a:r>
              <a:rPr lang="en-US" dirty="0"/>
              <a:t>I will “cry with my voice” and pray unto my Father in heaven (27:7)</a:t>
            </a:r>
          </a:p>
          <a:p>
            <a:r>
              <a:rPr lang="en-US" dirty="0"/>
              <a:t>I will obey Him and “seek” His “face,” by seeking His presence and approval (27:8)</a:t>
            </a:r>
          </a:p>
          <a:p>
            <a:r>
              <a:rPr lang="en-US" dirty="0"/>
              <a:t>I will trust in His providence (27:9-10)</a:t>
            </a:r>
          </a:p>
          <a:p>
            <a:r>
              <a:rPr lang="en-US" dirty="0"/>
              <a:t>I will listen to Him and walk in His “way” and follow on His “path” (27:11)</a:t>
            </a:r>
          </a:p>
          <a:p>
            <a:r>
              <a:rPr lang="en-US" dirty="0"/>
              <a:t>I will “believe” that I will “see the goodness of the Lord” in this life (27:13)</a:t>
            </a:r>
          </a:p>
          <a:p>
            <a:r>
              <a:rPr lang="en-US" dirty="0"/>
              <a:t>I will “wait on [and for] the Lord” (27:14) and trust His timing and His ways</a:t>
            </a:r>
          </a:p>
          <a:p>
            <a:r>
              <a:rPr lang="en-US" dirty="0"/>
              <a:t>I will “be strong” and “take courage” in and from “the Lord” (27:14)</a:t>
            </a:r>
          </a:p>
        </p:txBody>
      </p:sp>
    </p:spTree>
    <p:extLst>
      <p:ext uri="{BB962C8B-B14F-4D97-AF65-F5344CB8AC3E}">
        <p14:creationId xmlns:p14="http://schemas.microsoft.com/office/powerpoint/2010/main" val="17452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5D4D660-45FE-4941-A604-84DEB82F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8C644-6D35-4BCF-89B5-A0064AAA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/>
            <a:r>
              <a:rPr lang="en-US" sz="3200" dirty="0"/>
              <a:t>Believe Jesus is God’s Son – John 8:24</a:t>
            </a:r>
          </a:p>
          <a:p>
            <a:pPr marL="344488" indent="-344488"/>
            <a:r>
              <a:rPr lang="en-US" sz="3200" dirty="0"/>
              <a:t>Repent of your sins and turn to God – Luke 13:3</a:t>
            </a:r>
          </a:p>
          <a:p>
            <a:pPr marL="344488" indent="-344488"/>
            <a:r>
              <a:rPr lang="en-US" sz="3200" dirty="0"/>
              <a:t>Confess your faith in Jesus Christ – Matthew 10:32-33</a:t>
            </a:r>
          </a:p>
          <a:p>
            <a:pPr marL="344488" indent="-344488"/>
            <a:r>
              <a:rPr lang="en-US" sz="3200" dirty="0"/>
              <a:t>Be immersed into Christ – Mark 16:16</a:t>
            </a:r>
          </a:p>
          <a:p>
            <a:pPr marL="914400" lvl="1" indent="-339725"/>
            <a:r>
              <a:rPr lang="en-US" sz="2800" dirty="0"/>
              <a:t>God will forgive all of your sins – Acts 2:38</a:t>
            </a:r>
          </a:p>
          <a:p>
            <a:pPr marL="914400" lvl="1" indent="-339725"/>
            <a:r>
              <a:rPr lang="en-US" sz="2800" dirty="0"/>
              <a:t>God will add you to His church – Acts 2:47</a:t>
            </a:r>
          </a:p>
          <a:p>
            <a:pPr marL="914400" lvl="1" indent="-339725"/>
            <a:r>
              <a:rPr lang="en-US" sz="2800" dirty="0"/>
              <a:t>God will register you in heaven – Hebrews 12:23</a:t>
            </a:r>
          </a:p>
          <a:p>
            <a:pPr marL="344488" indent="-344488"/>
            <a:r>
              <a:rPr lang="en-US" sz="3200" dirty="0"/>
              <a:t>Confidently walk in His path until He returns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37861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707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2021-11-12T02:06:12Z</dcterms:created>
  <dcterms:modified xsi:type="dcterms:W3CDTF">2021-11-14T13:38:06Z</dcterms:modified>
</cp:coreProperties>
</file>