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EE0D-651A-46DF-9244-84BB1BABA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0E559-3616-4D49-91DC-4BAF084A5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099D-2F81-4B7F-B927-6AE3F185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1672-16EA-488A-BBA4-836073F9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896E-AA67-4BBE-AB36-C4109298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66AE62F-00FA-4DFB-B6C6-FDA503466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9C99-DFAD-4534-A8EA-F528C182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A7FEA-D132-4DB2-8364-51A2C14E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79AE0-2B2E-4024-B1EF-09BA35B9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75C23-68A9-4644-B7F7-E5CAE11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213BB-8647-4CB2-842D-2F51D8B9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C629D-0592-4C00-92B7-9AABBA83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4583E-7FFF-4222-A94C-E14A1C2E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4C5B-9A3D-4C26-AC4D-224A5E55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59B7-7E34-470B-B079-013ECC4A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DF3BE-6744-4221-A2DE-D57757AFF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D29C-81FB-4408-96F6-F5E7FCAB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3B58-0EF3-4F9D-86B0-3908970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9F5E4-75C3-41AA-BFA0-EC0C47B4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B323-8881-4E0A-8A2B-3874A89A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5FAE8-3462-4E03-A85F-D2D5FD3FF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7275C-F052-4F50-AC9A-743DB9E8B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52B5D-C175-4DAB-A2A9-0277979B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6B2F6-3763-4B73-A1D5-E315A378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4F98-30A3-4F99-A2A3-4B018652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B532-4E59-4C7B-933A-1AA404BE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162E8-E809-4E75-B374-3A82CC0C1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E12E-1C4B-4D22-9231-AE79D3FB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7BD5-EC63-4F63-B26F-BA92FC9E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92A3-BA7E-4253-AA0C-98A8732D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3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929B1F-6674-468F-846B-CBC71198A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42C35-2D1E-4874-AB8D-1642D91AB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CDAAE-841E-4258-934D-B6C628F8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D4A24-637C-4B87-98B7-44B32F5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0EA8-78C2-4229-BFB1-0450C9F0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2E27812-65A6-4127-AFEC-B87B1506F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9F1E-9CFE-4121-BDF3-AA336E5A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39" y="1415426"/>
            <a:ext cx="11382286" cy="51562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43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E98BA7C-780D-44A9-9358-8D5F3B0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9F1E-9CFE-4121-BDF3-AA336E5A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39" y="1415426"/>
            <a:ext cx="11382286" cy="51562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54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5FFFE1D-16A7-40D2-81BC-B5E62606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9F1E-9CFE-4121-BDF3-AA336E5A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39" y="1415426"/>
            <a:ext cx="11382286" cy="51562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7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70B6CF-6648-4B57-8965-BCE573FF9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9F1E-9CFE-4121-BDF3-AA336E5A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39" y="1415426"/>
            <a:ext cx="11382286" cy="51562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74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6ADC55-55AA-4D6D-BEBC-42BF60F40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9F1E-9CFE-4121-BDF3-AA336E5A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39" y="1415426"/>
            <a:ext cx="11382286" cy="51562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72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1E33-3B83-4232-82F0-7FFA83BB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4B6C1-4700-4485-A6D7-FA607807B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6B09-375E-4CC6-8237-0445A6F5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592F-89D7-4A63-AD32-D6289DB4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546C-EDA7-40DF-AA9F-EBE59482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6062-F49F-48F0-8E49-13E7F973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DE561-8BAD-4A54-AB19-AB3B21B7F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80745-81AD-4624-9A95-AC9E349BA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6D0DF-4E14-402F-9B45-635275DC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8B4BB-CDED-4769-BF2B-1BE67B13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07DEE-9F2D-4523-8C58-2480C214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2E2C-904D-4622-89B2-60613C17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B09E-28EB-4967-95A4-986EDB75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FAFC8-0179-4530-9A11-07DA2699B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4F5EC-D2CF-4589-B581-B895159B6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32698-7EF6-4FE1-B32C-884E4107E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AFDDC-AD2D-4312-A35C-959C20EC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1913F-5C35-4CE9-BC1A-2558BB03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9442-3006-47F4-A8B8-B0884A7A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F9EB0-9E40-4035-B029-F51EE237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5B9BB-12AE-4B24-95FF-B50D97FF7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5952-206D-4259-ACD7-06A90DE44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2A3B-B56A-44A9-927F-03C07D244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4BE7-BB2C-44E4-AC9F-FDF38D2E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4B650-1222-408C-B908-1ED6717D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92CE-FCD1-4435-A5FD-FB14BA3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7D97E-F60E-41E1-B2F7-A08F26EC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Bible repeatedly condemns laziness </a:t>
            </a:r>
            <a:br>
              <a:rPr lang="en-US" sz="3200" dirty="0"/>
            </a:br>
            <a:r>
              <a:rPr lang="en-US" sz="3200" dirty="0"/>
              <a:t>(15x in Proverbs; </a:t>
            </a:r>
            <a:r>
              <a:rPr lang="en-US" sz="3200" dirty="0" err="1"/>
              <a:t>Ecc</a:t>
            </a:r>
            <a:r>
              <a:rPr lang="en-US" sz="3200" dirty="0"/>
              <a:t>. 10:18; Rom. 12:11)</a:t>
            </a:r>
          </a:p>
          <a:p>
            <a:r>
              <a:rPr lang="en-US" sz="3200" dirty="0"/>
              <a:t>The Bible teaches that we must work…to provide for ourselves </a:t>
            </a:r>
            <a:br>
              <a:rPr lang="en-US" sz="3200" dirty="0"/>
            </a:br>
            <a:r>
              <a:rPr lang="en-US" sz="3200" dirty="0"/>
              <a:t>(2 Thess. 3:10-12)</a:t>
            </a:r>
          </a:p>
          <a:p>
            <a:r>
              <a:rPr lang="en-US" sz="3200" dirty="0"/>
              <a:t>The Bible teaches that it is our responsibility (not someone else’s) to provide for our family (1 Tim. 5:8)</a:t>
            </a:r>
          </a:p>
          <a:p>
            <a:r>
              <a:rPr lang="en-US" sz="3200" dirty="0"/>
              <a:t>The Bible teaches that we must work…so that we can give to others (Eph. 4:28; Prov. 23:4)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3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7D97E-F60E-41E1-B2F7-A08F26EC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Bible teaches us to give our best and work with all our might (</a:t>
            </a:r>
            <a:r>
              <a:rPr lang="en-US" sz="3200" dirty="0" err="1"/>
              <a:t>Ecc</a:t>
            </a:r>
            <a:r>
              <a:rPr lang="en-US" sz="3200" dirty="0"/>
              <a:t>. 9:10)</a:t>
            </a:r>
          </a:p>
          <a:p>
            <a:r>
              <a:rPr lang="en-US" sz="3200" dirty="0"/>
              <a:t>The Bible teaches us to work heartily (Col. 3:23; Eph. 6:5-7)</a:t>
            </a:r>
          </a:p>
          <a:p>
            <a:r>
              <a:rPr lang="en-US" sz="3200" dirty="0"/>
              <a:t>The Bible teaches us to work respectfully (Eph. 6:5)</a:t>
            </a:r>
          </a:p>
          <a:p>
            <a:r>
              <a:rPr lang="en-US" sz="3200" dirty="0"/>
              <a:t>The Bible teaches us to go the second mile – go above and beyond (Matt. 5:41)</a:t>
            </a:r>
          </a:p>
        </p:txBody>
      </p:sp>
    </p:spTree>
    <p:extLst>
      <p:ext uri="{BB962C8B-B14F-4D97-AF65-F5344CB8AC3E}">
        <p14:creationId xmlns:p14="http://schemas.microsoft.com/office/powerpoint/2010/main" val="28790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7D97E-F60E-41E1-B2F7-A08F26EC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Bible teaches us to do right and work hard, even when we don’t like the boss or he’s not around to watch us </a:t>
            </a:r>
            <a:br>
              <a:rPr lang="en-US" sz="3200" dirty="0"/>
            </a:br>
            <a:r>
              <a:rPr lang="en-US" sz="3200" dirty="0"/>
              <a:t>(Eph. 6:6; Col. 3:22)</a:t>
            </a:r>
          </a:p>
          <a:p>
            <a:r>
              <a:rPr lang="en-US" sz="3200" dirty="0"/>
              <a:t>The Bible teaches us to work as if the Lord is our boss, for ultimately He is (Eph. 6:5-9; Col. 3:22-4:1)</a:t>
            </a:r>
          </a:p>
        </p:txBody>
      </p:sp>
    </p:spTree>
    <p:extLst>
      <p:ext uri="{BB962C8B-B14F-4D97-AF65-F5344CB8AC3E}">
        <p14:creationId xmlns:p14="http://schemas.microsoft.com/office/powerpoint/2010/main" val="27907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7D97E-F60E-41E1-B2F7-A08F26EC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Bible teaches that the Lord’s kingdom must be first in my life (Matt. 6:33)</a:t>
            </a:r>
          </a:p>
          <a:p>
            <a:r>
              <a:rPr lang="en-US" sz="3200" dirty="0"/>
              <a:t>The Bible teaches that we are to be always abounding in the work of the Lord (1 Cor. 15:58) </a:t>
            </a:r>
          </a:p>
          <a:p>
            <a:r>
              <a:rPr lang="en-US" sz="3200" dirty="0"/>
              <a:t>The Bible teaches that lazy servants of God, who do not faithfully and heartily and steadfastly work in His kingdom, will be eternally punished (Matt. 25:26-30)</a:t>
            </a:r>
          </a:p>
        </p:txBody>
      </p:sp>
    </p:spTree>
    <p:extLst>
      <p:ext uri="{BB962C8B-B14F-4D97-AF65-F5344CB8AC3E}">
        <p14:creationId xmlns:p14="http://schemas.microsoft.com/office/powerpoint/2010/main" val="15073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7D97E-F60E-41E1-B2F7-A08F26EC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Jesus is God’s Son – John 3:16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Serve Him faithfully here to serve Him there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721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2021-10-29T23:55:05Z</dcterms:created>
  <dcterms:modified xsi:type="dcterms:W3CDTF">2021-10-31T12:38:50Z</dcterms:modified>
</cp:coreProperties>
</file>