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C9CDF-4C9C-4691-ADE0-CF51F1F315C3}" v="143" dt="2021-10-20T15:13:56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16F65471-EE4C-4423-99EF-E177D256E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2939BE6D-42A4-49C7-A196-A9ACDF58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“Left Your First Love” – What Does It Mean?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“first love”?</a:t>
            </a:r>
          </a:p>
          <a:p>
            <a:pPr lvl="1"/>
            <a:r>
              <a:rPr lang="en-US" dirty="0"/>
              <a:t>It is “the love they had at the first”</a:t>
            </a:r>
          </a:p>
          <a:p>
            <a:r>
              <a:rPr lang="en-US" dirty="0"/>
              <a:t>What is “first love” for the Christian?</a:t>
            </a:r>
          </a:p>
          <a:p>
            <a:pPr lvl="1"/>
            <a:r>
              <a:rPr lang="en-US" dirty="0"/>
              <a:t>One’s overwhelming love for Jesus as the Savior</a:t>
            </a:r>
          </a:p>
          <a:p>
            <a:pPr lvl="1"/>
            <a:r>
              <a:rPr lang="en-US" dirty="0"/>
              <a:t>One’s fervent spirit of devotion to the Lord</a:t>
            </a:r>
          </a:p>
          <a:p>
            <a:pPr lvl="1"/>
            <a:r>
              <a:rPr lang="en-US" dirty="0"/>
              <a:t>One’s dedication, commitment, sacrifice, complete satisfaction</a:t>
            </a:r>
          </a:p>
          <a:p>
            <a:r>
              <a:rPr lang="en-US" dirty="0"/>
              <a:t>What does it mean to “leave your first love”?</a:t>
            </a:r>
          </a:p>
          <a:p>
            <a:pPr lvl="1"/>
            <a:r>
              <a:rPr lang="en-US" dirty="0"/>
              <a:t>Fervency of love cools, spirit of devotion fades</a:t>
            </a:r>
          </a:p>
          <a:p>
            <a:pPr lvl="1"/>
            <a:r>
              <a:rPr lang="en-US" dirty="0"/>
              <a:t>Not maintaining the fervent love of earlier days</a:t>
            </a:r>
          </a:p>
        </p:txBody>
      </p:sp>
    </p:spTree>
    <p:extLst>
      <p:ext uri="{BB962C8B-B14F-4D97-AF65-F5344CB8AC3E}">
        <p14:creationId xmlns:p14="http://schemas.microsoft.com/office/powerpoint/2010/main" val="2070186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“Left Your First Love” – How Can It Happen?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 struggle with evil (Rev. 2:2a)</a:t>
            </a:r>
          </a:p>
          <a:p>
            <a:r>
              <a:rPr lang="en-US" dirty="0"/>
              <a:t>Confusion caused by deceptive religious leaders (2:2b)</a:t>
            </a:r>
          </a:p>
          <a:p>
            <a:r>
              <a:rPr lang="en-US" dirty="0"/>
              <a:t>Contentions of manmade doctrines and traditions (2:6)</a:t>
            </a:r>
          </a:p>
          <a:p>
            <a:r>
              <a:rPr lang="en-US" dirty="0"/>
              <a:t>“Crosses” of the Christian life (2:3)</a:t>
            </a:r>
          </a:p>
          <a:p>
            <a:r>
              <a:rPr lang="en-US" dirty="0"/>
              <a:t>God urges His people to gain strength and develop character from the pain and disappointments of life (Jas. 1:2-3; 1 Pet. 1:5-9)</a:t>
            </a:r>
          </a:p>
        </p:txBody>
      </p:sp>
    </p:spTree>
    <p:extLst>
      <p:ext uri="{BB962C8B-B14F-4D97-AF65-F5344CB8AC3E}">
        <p14:creationId xmlns:p14="http://schemas.microsoft.com/office/powerpoint/2010/main" val="465587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“Left Your First Love” – What Does It Imply?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Love is a primary motivator for the Christian in the Lord’s service!</a:t>
            </a:r>
          </a:p>
          <a:p>
            <a:pPr lvl="1"/>
            <a:r>
              <a:rPr lang="en-US" dirty="0"/>
              <a:t>Love is what motivates to live for the Lord (John 14:15; 1 John 5:3)</a:t>
            </a:r>
          </a:p>
          <a:p>
            <a:pPr lvl="1"/>
            <a:r>
              <a:rPr lang="en-US" dirty="0"/>
              <a:t>Without a motivation of love (for God and Jesus), the Christian life will be a burden to bear instead of experience to enjoy</a:t>
            </a:r>
          </a:p>
          <a:p>
            <a:r>
              <a:rPr lang="en-US" dirty="0"/>
              <a:t>The importance of love motivation is seen in the “Love Chapter” (1 Cor. 13)</a:t>
            </a:r>
          </a:p>
          <a:p>
            <a:pPr lvl="1"/>
            <a:r>
              <a:rPr lang="en-US" dirty="0"/>
              <a:t>Conclusion: “the greatest of these is love” (13:13)</a:t>
            </a:r>
          </a:p>
          <a:p>
            <a:pPr lvl="1"/>
            <a:r>
              <a:rPr lang="en-US" dirty="0"/>
              <a:t>Commencement: “have not love” = nothing (13:1-3)</a:t>
            </a:r>
          </a:p>
          <a:p>
            <a:pPr lvl="1"/>
            <a:r>
              <a:rPr lang="en-US" dirty="0"/>
              <a:t>Love is the motivation for true service and devotion to the Lord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419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“Left Your First Love” – How to Get It Back?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9932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Remember (Rev. 2:5)</a:t>
            </a:r>
          </a:p>
          <a:p>
            <a:pPr lvl="1"/>
            <a:r>
              <a:rPr lang="en-US" dirty="0"/>
              <a:t>How much God and Jesus love you (Eph. 2:4; 3:17-19; 5:2, 25)</a:t>
            </a:r>
          </a:p>
          <a:p>
            <a:pPr lvl="1"/>
            <a:r>
              <a:rPr lang="en-US" dirty="0"/>
              <a:t>We love Him because He first loved us  (Eph. 6:24 + 1 John 4:19)</a:t>
            </a:r>
          </a:p>
          <a:p>
            <a:pPr lvl="1"/>
            <a:r>
              <a:rPr lang="en-US" dirty="0"/>
              <a:t>The joy of becoming a Christian and living for Jesus </a:t>
            </a:r>
          </a:p>
          <a:p>
            <a:pPr lvl="1"/>
            <a:r>
              <a:rPr lang="en-US" dirty="0"/>
              <a:t>The relationship you once had with Jesus and what you once intended to do</a:t>
            </a:r>
          </a:p>
          <a:p>
            <a:pPr lvl="1"/>
            <a:r>
              <a:rPr lang="en-US" dirty="0"/>
              <a:t>The purpose, the determination, the zeal and the hope that you had</a:t>
            </a:r>
          </a:p>
          <a:p>
            <a:r>
              <a:rPr lang="en-US" dirty="0"/>
              <a:t>Repent (Rev. 2:5)</a:t>
            </a:r>
          </a:p>
          <a:p>
            <a:pPr lvl="1"/>
            <a:r>
              <a:rPr lang="en-US" dirty="0"/>
              <a:t>This involves your mind and your will being affected by godly sorrow (2 Cor. 7:10)</a:t>
            </a:r>
          </a:p>
          <a:p>
            <a:pPr lvl="1"/>
            <a:r>
              <a:rPr lang="en-US" dirty="0"/>
              <a:t>God’s goodness ought to move us to repent (Rom. 2:4)</a:t>
            </a:r>
          </a:p>
          <a:p>
            <a:pPr lvl="1"/>
            <a:r>
              <a:rPr lang="en-US" dirty="0"/>
              <a:t>The cost of refusing to repent is eternally catastrophic (Rom. 2:5)</a:t>
            </a:r>
          </a:p>
          <a:p>
            <a:r>
              <a:rPr lang="en-US" dirty="0"/>
              <a:t>Repeat the “first works” (Rev. 2:5)</a:t>
            </a:r>
          </a:p>
          <a:p>
            <a:pPr lvl="1"/>
            <a:r>
              <a:rPr lang="en-US" dirty="0"/>
              <a:t>Works you did so regularly, diligently and joyfully “at the first”</a:t>
            </a:r>
          </a:p>
          <a:p>
            <a:pPr lvl="1"/>
            <a:r>
              <a:rPr lang="en-US" dirty="0"/>
              <a:t>Love has to be nurtured, fed, stoked in order to maintain</a:t>
            </a:r>
          </a:p>
          <a:p>
            <a:pPr lvl="1"/>
            <a:r>
              <a:rPr lang="en-US" dirty="0"/>
              <a:t>Agape love is an active, working, doing love</a:t>
            </a:r>
          </a:p>
        </p:txBody>
      </p:sp>
    </p:spTree>
    <p:extLst>
      <p:ext uri="{BB962C8B-B14F-4D97-AF65-F5344CB8AC3E}">
        <p14:creationId xmlns:p14="http://schemas.microsoft.com/office/powerpoint/2010/main" val="41433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489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“Left Your First Love” – What Does It Mean?</vt:lpstr>
      <vt:lpstr>“Left Your First Love” – How Can It Happen?</vt:lpstr>
      <vt:lpstr>“Left Your First Love” – What Does It Imply?</vt:lpstr>
      <vt:lpstr>“Left Your First Love” – How to Get It 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2021-09-10T01:13:47Z</dcterms:created>
  <dcterms:modified xsi:type="dcterms:W3CDTF">2021-10-20T15:17:25Z</dcterms:modified>
</cp:coreProperties>
</file>