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BEBE43-38F1-4528-8DF9-7A468CB768F3}" v="474" dt="2021-10-12T23:57:16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B513E-2732-4CF4-8120-1EC044888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2F3C96-38FD-4408-AC97-00D057D39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54034-F694-48FA-8FC1-84B722CE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C3C5-237B-442D-A9FB-0DC598C8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28231-1C09-454B-86CC-D1AD406CC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mammal, sheep&#10;&#10;Description automatically generated">
            <a:extLst>
              <a:ext uri="{FF2B5EF4-FFF2-40B4-BE49-F238E27FC236}">
                <a16:creationId xmlns:a16="http://schemas.microsoft.com/office/drawing/2014/main" id="{1FD03402-AEDF-4688-B95E-23BB0C506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11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2724-E538-4B7F-9C67-90885B0A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D28206-1218-4A5A-A1BF-BEDDC4C52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E3D3-747C-43FA-9686-9175D37DD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D337D-961D-4459-9EB8-53C208889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50136-022A-4592-BEDF-3F1395640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3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2310E9-00E9-4CC2-959D-458F0E8AD2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84A53B-E261-4359-AAD1-5EE3E3F48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D1EAF-B9AE-4A3D-968C-88A508793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FED43-0937-4295-BEF0-763CA5DC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F318D-FC03-42A2-A591-FEABD53B9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9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20AF967F-D3CE-4B6E-80C1-397CF12453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1B235D-1F7B-4944-A59F-4D458419F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30" y="209754"/>
            <a:ext cx="11481575" cy="942565"/>
          </a:xfrm>
          <a:solidFill>
            <a:schemeClr val="bg1"/>
          </a:solidFill>
          <a:ln w="57150">
            <a:solidFill>
              <a:srgbClr val="00B0F0"/>
            </a:solidFill>
          </a:ln>
        </p:spPr>
        <p:txBody>
          <a:bodyPr lIns="182880"/>
          <a:lstStyle>
            <a:lvl1pPr>
              <a:defRPr b="1">
                <a:solidFill>
                  <a:srgbClr val="002060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E96C4-B305-432C-84A8-B3D42546C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831" y="1278194"/>
            <a:ext cx="11741921" cy="4898769"/>
          </a:xfrm>
        </p:spPr>
        <p:txBody>
          <a:bodyPr/>
          <a:lstStyle>
            <a:lvl1pPr marL="282575" indent="-282575"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31825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267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5C44-AD06-48B2-AE80-0FAD86E19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8F789-9A5B-42CB-B2A5-D66CE6007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D6C7F-098B-4C8E-B267-5DBCEB71C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BC03A-D495-4D56-A344-18EF0500D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B3D15-B7CF-4F40-9070-EC3FD6DE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3B509-FC06-470B-B9F9-BF5C4947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66C53-6AF0-4BF8-B0CC-63C7671E1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D225C1-D49F-4BD2-AEC1-DBD9305AB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F97F1-436B-49E7-BA6C-2F11FEA6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B920DB-0495-4AAD-B835-B3A10BA37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276CE7-D927-449C-A748-4D1110CD0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98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D264-2104-455B-8F77-27210D1C6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0F398-706B-47CE-A673-BA68EA837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57F9C7-50F2-4DB4-8004-4F38D3EBC0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385B10-9467-4524-9B22-248560CCF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8F4487-C602-4BAC-8EEC-7B90AE35CF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F28415-FC13-40DA-8002-CB3809A29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9A75A-17BC-4287-8349-54E8E754B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8314F3-8EAE-4B76-B305-93EC0C379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4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41623-943D-4448-9365-D38049C37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5DEA32-6F30-4323-954F-C2DAC9ED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6FB07F-E1D0-4EDD-8707-B55200AE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C638A-B728-47A8-85A7-3AC5CCD0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4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B827E1-59B6-4404-8802-369534CBE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359DFE-DC66-4210-A99F-9D3BCB2E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7A8B66-34F6-4AD8-94D9-0BC7F78FE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2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4CEB5-D163-4CEB-8D61-E778829B9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50E90-C41B-488D-B3E3-A3ABF90BB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A52D2-BA91-4BE4-AFA5-92AFF0F4EF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32D9-8FC3-435B-BE89-FF52E4FBC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10018-E797-4493-BCE4-7F6F0344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BF248E-6B54-467C-80B6-B759995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521A7-7511-44B6-974E-BFA20C31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6F40A4-6739-48AE-874D-83F9EBB09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A61BD-CC29-4CDA-82A4-3CDFEE8CB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080FE9-75FB-4B69-8189-8FFCB5C8B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FB76E-2EBC-46E2-9C46-88218C14157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4716-6E1F-49CB-AC0B-F4E66302A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9AB068-DA9B-46E4-80D8-CF881B6B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15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72D10-11C4-43E7-AAEC-BA8A9EAFA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AFE57-1D47-4B93-8D58-458E9F05E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D41-2273-47B6-AB9D-D90910356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FB76E-2EBC-46E2-9C46-88218C14157E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B00B-1440-445B-82C2-06FB6B4AC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93B6-366F-4A1F-8825-ED728A47AF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44A39-431C-4EE6-9F52-85A50AE59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8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680A4F-607F-434F-A3A3-8F5A3E2F6ABC}"/>
              </a:ext>
            </a:extLst>
          </p:cNvPr>
          <p:cNvSpPr txBox="1"/>
          <p:nvPr/>
        </p:nvSpPr>
        <p:spPr>
          <a:xfrm>
            <a:off x="7992494" y="0"/>
            <a:ext cx="41189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DCE5F0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rPr>
              <a:t>Based on two books by Tom Holland</a:t>
            </a:r>
          </a:p>
        </p:txBody>
      </p:sp>
    </p:spTree>
    <p:extLst>
      <p:ext uri="{BB962C8B-B14F-4D97-AF65-F5344CB8AC3E}">
        <p14:creationId xmlns:p14="http://schemas.microsoft.com/office/powerpoint/2010/main" val="153441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Personal Call </a:t>
            </a:r>
            <a:r>
              <a:rPr lang="en-US" b="0" dirty="0"/>
              <a:t>(to Wayward Sheep) </a:t>
            </a:r>
            <a:r>
              <a:rPr lang="en-US" dirty="0"/>
              <a:t>to Remember</a:t>
            </a:r>
            <a:endParaRPr lang="en-US" sz="360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Memories of a Father’s riches, a Father’s love and a Father’s acceptance pulled a young man out of a pig pen and prompted him to resolve in his heart: “I will arise and go to my father” (Luke 15:18-20)</a:t>
            </a:r>
          </a:p>
          <a:p>
            <a:r>
              <a:rPr lang="en-US" dirty="0"/>
              <a:t>There is great power for good in remembering!</a:t>
            </a:r>
          </a:p>
          <a:p>
            <a:pPr lvl="1"/>
            <a:r>
              <a:rPr lang="en-US" dirty="0"/>
              <a:t>Remembering  the joy of becoming a child of God and the blessings of being a child of God can be the lever of repentance</a:t>
            </a:r>
          </a:p>
          <a:p>
            <a:r>
              <a:rPr lang="en-US" dirty="0"/>
              <a:t>There is great reward in remembering!</a:t>
            </a:r>
          </a:p>
          <a:p>
            <a:pPr lvl="1"/>
            <a:r>
              <a:rPr lang="en-US" dirty="0"/>
              <a:t>The possibility of turning away from the darkness of the world</a:t>
            </a:r>
          </a:p>
          <a:p>
            <a:pPr lvl="1"/>
            <a:r>
              <a:rPr lang="en-US" dirty="0"/>
              <a:t>The possibility of overcoming the deception of sin and Satan</a:t>
            </a:r>
          </a:p>
          <a:p>
            <a:pPr lvl="1"/>
            <a:r>
              <a:rPr lang="en-US" dirty="0"/>
              <a:t>The possibility of coming home to God the Father</a:t>
            </a:r>
          </a:p>
        </p:txBody>
      </p:sp>
    </p:spTree>
    <p:extLst>
      <p:ext uri="{BB962C8B-B14F-4D97-AF65-F5344CB8AC3E}">
        <p14:creationId xmlns:p14="http://schemas.microsoft.com/office/powerpoint/2010/main" val="33129980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Power of Remembering</a:t>
            </a:r>
            <a:endParaRPr lang="en-US" sz="36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Remembering is the God-given ability through which past events in our lives may be present experiences</a:t>
            </a:r>
          </a:p>
          <a:p>
            <a:r>
              <a:rPr lang="en-US" dirty="0"/>
              <a:t>Through the ages the Lord has emphasized the importance of remembering (Ex. 12:21-27; Deut. 5:15; Luke 22:19)</a:t>
            </a:r>
          </a:p>
          <a:p>
            <a:r>
              <a:rPr lang="en-US" dirty="0"/>
              <a:t>In appealing to His people, God pleaded, “Remember the former days” (10:32)</a:t>
            </a:r>
          </a:p>
          <a:p>
            <a:r>
              <a:rPr lang="en-US" dirty="0"/>
              <a:t>Memory of former days can be practical, powerful and precious</a:t>
            </a:r>
          </a:p>
        </p:txBody>
      </p:sp>
    </p:spTree>
    <p:extLst>
      <p:ext uri="{BB962C8B-B14F-4D97-AF65-F5344CB8AC3E}">
        <p14:creationId xmlns:p14="http://schemas.microsoft.com/office/powerpoint/2010/main" val="2070186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the Enlightenment </a:t>
            </a:r>
            <a:r>
              <a:rPr lang="en-US" sz="3600" i="1" dirty="0"/>
              <a:t>(Heb. 10:32a)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God’s people have been informed (by God’s Word) with “special spiritual insights”</a:t>
            </a:r>
          </a:p>
          <a:p>
            <a:pPr lvl="1"/>
            <a:r>
              <a:rPr lang="en-US" dirty="0"/>
              <a:t>About God, His love for people, His plan to save man</a:t>
            </a:r>
          </a:p>
          <a:p>
            <a:pPr lvl="1"/>
            <a:r>
              <a:rPr lang="en-US" dirty="0"/>
              <a:t>About the deceptive nature of sin and its power to overpower</a:t>
            </a:r>
          </a:p>
          <a:p>
            <a:r>
              <a:rPr lang="en-US" dirty="0"/>
              <a:t>Contrast: the ignorance of the world causes people to lose sensitivity to sin and openly live in it (Eph. 4:17-19)</a:t>
            </a:r>
          </a:p>
        </p:txBody>
      </p:sp>
    </p:spTree>
    <p:extLst>
      <p:ext uri="{BB962C8B-B14F-4D97-AF65-F5344CB8AC3E}">
        <p14:creationId xmlns:p14="http://schemas.microsoft.com/office/powerpoint/2010/main" val="294398922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the Enlightenment </a:t>
            </a:r>
            <a:r>
              <a:rPr lang="en-US" sz="3600" i="1" dirty="0"/>
              <a:t>(Heb. 10:32a)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 wayward sheep:</a:t>
            </a:r>
          </a:p>
          <a:p>
            <a:pPr lvl="1"/>
            <a:r>
              <a:rPr lang="en-US" dirty="0"/>
              <a:t>Remember when you learned the truth about a life that gave you a clean conscience, integrity, self-respect, joy, peace, purpose, hope</a:t>
            </a:r>
          </a:p>
          <a:p>
            <a:pPr lvl="1"/>
            <a:r>
              <a:rPr lang="en-US" dirty="0"/>
              <a:t>Remember when you learned of God’s love for you and the sacrifice of God’s Son for you</a:t>
            </a:r>
          </a:p>
          <a:p>
            <a:pPr lvl="1"/>
            <a:r>
              <a:rPr lang="en-US" dirty="0"/>
              <a:t>Remember the time when you loved the Lord enough to trust Him with your life and your eternity</a:t>
            </a:r>
          </a:p>
          <a:p>
            <a:pPr lvl="1"/>
            <a:r>
              <a:rPr lang="en-US" dirty="0"/>
              <a:t>Remember when you learned that God’s Word has every answer we need to every problem of life</a:t>
            </a:r>
          </a:p>
          <a:p>
            <a:pPr lvl="1"/>
            <a:r>
              <a:rPr lang="en-US" dirty="0"/>
              <a:t>Remember when you learned that God’s Word is the only lamp and light we need to get to heaven</a:t>
            </a:r>
          </a:p>
        </p:txBody>
      </p:sp>
    </p:spTree>
    <p:extLst>
      <p:ext uri="{BB962C8B-B14F-4D97-AF65-F5344CB8AC3E}">
        <p14:creationId xmlns:p14="http://schemas.microsoft.com/office/powerpoint/2010/main" val="22806567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Your Courage </a:t>
            </a:r>
            <a:r>
              <a:rPr lang="en-US" sz="3600" i="1" dirty="0"/>
              <a:t>(Heb. 10:32b)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God wants His erring children to remember the days of courage</a:t>
            </a:r>
          </a:p>
          <a:p>
            <a:pPr lvl="1"/>
            <a:r>
              <a:rPr lang="en-US" dirty="0"/>
              <a:t>When they “endured a great conflict of sufferings” (Heb. 10:32)</a:t>
            </a:r>
          </a:p>
          <a:p>
            <a:pPr lvl="1"/>
            <a:r>
              <a:rPr lang="en-US" dirty="0"/>
              <a:t>The N.T. has several examples of Christians who were beaten, imprisoned, put to death (because they were Christians)</a:t>
            </a:r>
          </a:p>
          <a:p>
            <a:r>
              <a:rPr lang="en-US" dirty="0"/>
              <a:t>Even today, Christians are faced with ridicule, jeers, criticisms of people who don’t know or love God</a:t>
            </a:r>
          </a:p>
        </p:txBody>
      </p:sp>
    </p:spTree>
    <p:extLst>
      <p:ext uri="{BB962C8B-B14F-4D97-AF65-F5344CB8AC3E}">
        <p14:creationId xmlns:p14="http://schemas.microsoft.com/office/powerpoint/2010/main" val="41366445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Your Courage </a:t>
            </a:r>
            <a:r>
              <a:rPr lang="en-US" sz="3600" i="1" dirty="0"/>
              <a:t>(Heb. 10:32b)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 wayward sheep:</a:t>
            </a:r>
          </a:p>
          <a:p>
            <a:pPr lvl="1"/>
            <a:r>
              <a:rPr lang="en-US" dirty="0"/>
              <a:t>Remember the hurtful words and the rejection you experienced </a:t>
            </a:r>
          </a:p>
          <a:p>
            <a:pPr lvl="1"/>
            <a:r>
              <a:rPr lang="en-US" dirty="0"/>
              <a:t>Remember when your devotion was being put to the test</a:t>
            </a:r>
          </a:p>
          <a:p>
            <a:pPr lvl="1"/>
            <a:r>
              <a:rPr lang="en-US" dirty="0"/>
              <a:t>Remember the courage you felt and exhibited</a:t>
            </a:r>
          </a:p>
          <a:p>
            <a:pPr lvl="1"/>
            <a:r>
              <a:rPr lang="en-US" dirty="0"/>
              <a:t>Remember how you were not deterred in your determination to live the Christian life</a:t>
            </a:r>
          </a:p>
          <a:p>
            <a:pPr lvl="1"/>
            <a:r>
              <a:rPr lang="en-US" dirty="0"/>
              <a:t>Remember how you gladly bore your cross</a:t>
            </a:r>
          </a:p>
          <a:p>
            <a:pPr lvl="1"/>
            <a:r>
              <a:rPr lang="en-US" dirty="0"/>
              <a:t>Remember how real and precious Jesus was to you at that time</a:t>
            </a:r>
          </a:p>
          <a:p>
            <a:pPr lvl="1"/>
            <a:r>
              <a:rPr lang="en-US" dirty="0"/>
              <a:t>Remember how nothing could keep you from attending services faithfully</a:t>
            </a:r>
          </a:p>
          <a:p>
            <a:pPr lvl="1"/>
            <a:r>
              <a:rPr lang="en-US" dirty="0"/>
              <a:t>Remember that spirit of sacrifice in knowing you were enduring these things for Him</a:t>
            </a:r>
          </a:p>
          <a:p>
            <a:pPr lvl="1"/>
            <a:r>
              <a:rPr lang="en-US" dirty="0"/>
              <a:t>Remember the satisfaction of knowing that your response of courage, conviction, devotion and love for the Lord is exactly what He wanted</a:t>
            </a:r>
          </a:p>
        </p:txBody>
      </p:sp>
    </p:spTree>
    <p:extLst>
      <p:ext uri="{BB962C8B-B14F-4D97-AF65-F5344CB8AC3E}">
        <p14:creationId xmlns:p14="http://schemas.microsoft.com/office/powerpoint/2010/main" val="1878752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Your Values </a:t>
            </a:r>
            <a:r>
              <a:rPr lang="en-US" sz="3600" i="1" dirty="0"/>
              <a:t>(Heb. 10:34)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Christians are called to understand the temporal nature of earthly things (Matt. 6:19-21)</a:t>
            </a:r>
          </a:p>
          <a:p>
            <a:r>
              <a:rPr lang="en-US" dirty="0"/>
              <a:t>However, it is fairly easy to forget in a world that is so controlled by materialism</a:t>
            </a:r>
          </a:p>
        </p:txBody>
      </p:sp>
    </p:spTree>
    <p:extLst>
      <p:ext uri="{BB962C8B-B14F-4D97-AF65-F5344CB8AC3E}">
        <p14:creationId xmlns:p14="http://schemas.microsoft.com/office/powerpoint/2010/main" val="32465051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Your Values </a:t>
            </a:r>
            <a:r>
              <a:rPr lang="en-US" sz="3600" i="1" dirty="0"/>
              <a:t>(Heb. 10:34)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 wayward sheep:</a:t>
            </a:r>
          </a:p>
          <a:p>
            <a:pPr lvl="1"/>
            <a:r>
              <a:rPr lang="en-US" dirty="0"/>
              <a:t>Remember the former days of your conversion to Christ</a:t>
            </a:r>
          </a:p>
          <a:p>
            <a:pPr lvl="1"/>
            <a:r>
              <a:rPr lang="en-US" dirty="0"/>
              <a:t>Remember when you came to a properly balanced relationship to material things</a:t>
            </a:r>
          </a:p>
          <a:p>
            <a:pPr lvl="1"/>
            <a:r>
              <a:rPr lang="en-US" dirty="0"/>
              <a:t>Remember when you were truly “rich toward God” (Luke 12:21)</a:t>
            </a:r>
          </a:p>
          <a:p>
            <a:pPr lvl="1"/>
            <a:r>
              <a:rPr lang="en-US" dirty="0"/>
              <a:t>Remember when you were so enthralled with serving the Lord that “things” didn’t seem to matter much</a:t>
            </a:r>
          </a:p>
          <a:p>
            <a:pPr lvl="1"/>
            <a:r>
              <a:rPr lang="en-US" dirty="0"/>
              <a:t>Remember when life seemed so much simpler and the blessings of God seemed so much “fuller” in your life</a:t>
            </a:r>
          </a:p>
        </p:txBody>
      </p:sp>
    </p:spTree>
    <p:extLst>
      <p:ext uri="{BB962C8B-B14F-4D97-AF65-F5344CB8AC3E}">
        <p14:creationId xmlns:p14="http://schemas.microsoft.com/office/powerpoint/2010/main" val="3512718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7CAE7-D29A-4DC3-A107-99A6F7E2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Personal Call </a:t>
            </a:r>
            <a:r>
              <a:rPr lang="en-US" b="0" dirty="0"/>
              <a:t>(to Wayward Sheep) </a:t>
            </a:r>
            <a:r>
              <a:rPr lang="en-US" dirty="0"/>
              <a:t>to Remember</a:t>
            </a:r>
            <a:endParaRPr lang="en-US" sz="3600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2753DE-BE22-4E03-AC0A-78AC378CC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the day your mind embraced God’s truth about Jesus?</a:t>
            </a:r>
          </a:p>
          <a:p>
            <a:r>
              <a:rPr lang="en-US" dirty="0"/>
              <a:t>Remember when you decided that you would let Jesus be your Savior?</a:t>
            </a:r>
          </a:p>
          <a:p>
            <a:pPr lvl="1"/>
            <a:r>
              <a:rPr lang="en-US" dirty="0"/>
              <a:t>You believed in Him.  You trusted Him.  You were willing to obey Him.</a:t>
            </a:r>
          </a:p>
          <a:p>
            <a:pPr lvl="1"/>
            <a:r>
              <a:rPr lang="en-US" dirty="0"/>
              <a:t>You wanted to follow Him.  You turned to Him and away from your former life.</a:t>
            </a:r>
          </a:p>
          <a:p>
            <a:r>
              <a:rPr lang="en-US" dirty="0"/>
              <a:t>Remember when you obeyed the Lord’s command to be baptized for the remission of all of your sins?</a:t>
            </a:r>
          </a:p>
          <a:p>
            <a:pPr lvl="1"/>
            <a:r>
              <a:rPr lang="en-US" dirty="0"/>
              <a:t>Remember the joy, the happiness, the peace, the hope?</a:t>
            </a:r>
          </a:p>
          <a:p>
            <a:r>
              <a:rPr lang="en-US" dirty="0"/>
              <a:t>Were those precious moments in your life?</a:t>
            </a:r>
          </a:p>
          <a:p>
            <a:pPr lvl="1"/>
            <a:r>
              <a:rPr lang="en-US" dirty="0"/>
              <a:t>Would you not love to have that back?</a:t>
            </a:r>
          </a:p>
        </p:txBody>
      </p:sp>
    </p:spTree>
    <p:extLst>
      <p:ext uri="{BB962C8B-B14F-4D97-AF65-F5344CB8AC3E}">
        <p14:creationId xmlns:p14="http://schemas.microsoft.com/office/powerpoint/2010/main" val="11823889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831</Words>
  <Application>Microsoft Office PowerPoint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The Power of Remembering</vt:lpstr>
      <vt:lpstr>Remember the Enlightenment (Heb. 10:32a)</vt:lpstr>
      <vt:lpstr>Remember the Enlightenment (Heb. 10:32a)</vt:lpstr>
      <vt:lpstr>Remember Your Courage (Heb. 10:32b)</vt:lpstr>
      <vt:lpstr>Remember Your Courage (Heb. 10:32b)</vt:lpstr>
      <vt:lpstr>Remember Your Values (Heb. 10:34)</vt:lpstr>
      <vt:lpstr>Remember Your Values (Heb. 10:34)</vt:lpstr>
      <vt:lpstr>A Personal Call (to Wayward Sheep) to Remember</vt:lpstr>
      <vt:lpstr>A Personal Call (to Wayward Sheep) to Remember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6</cp:revision>
  <dcterms:created xsi:type="dcterms:W3CDTF">2021-09-10T01:13:47Z</dcterms:created>
  <dcterms:modified xsi:type="dcterms:W3CDTF">2021-10-13T21:26:04Z</dcterms:modified>
</cp:coreProperties>
</file>