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1661" r:id="rId3"/>
    <p:sldId id="1639" r:id="rId4"/>
    <p:sldId id="1662" r:id="rId5"/>
    <p:sldId id="1663" r:id="rId6"/>
    <p:sldId id="1664" r:id="rId7"/>
    <p:sldId id="1665" r:id="rId8"/>
    <p:sldId id="1610" r:id="rId9"/>
    <p:sldId id="1600" r:id="rId10"/>
    <p:sldId id="1640" r:id="rId11"/>
    <p:sldId id="1650" r:id="rId12"/>
    <p:sldId id="1636" r:id="rId13"/>
    <p:sldId id="1641" r:id="rId14"/>
    <p:sldId id="1642" r:id="rId15"/>
    <p:sldId id="1643" r:id="rId16"/>
    <p:sldId id="1644" r:id="rId17"/>
    <p:sldId id="1645" r:id="rId18"/>
    <p:sldId id="1646" r:id="rId19"/>
    <p:sldId id="1647" r:id="rId20"/>
    <p:sldId id="1659" r:id="rId21"/>
    <p:sldId id="1637" r:id="rId22"/>
    <p:sldId id="1651" r:id="rId23"/>
    <p:sldId id="1652" r:id="rId24"/>
    <p:sldId id="1653" r:id="rId25"/>
    <p:sldId id="1654" r:id="rId26"/>
    <p:sldId id="1655" r:id="rId27"/>
    <p:sldId id="1656" r:id="rId28"/>
    <p:sldId id="1657" r:id="rId29"/>
    <p:sldId id="1660" r:id="rId30"/>
    <p:sldId id="1638" r:id="rId31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2" y="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2131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1166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1393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504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8613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604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7930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8940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1282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09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7082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4128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4518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913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890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0953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91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539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5677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9467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7186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17659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827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139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20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5386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0393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32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091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Five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September-November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67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32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85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963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28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122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METHUSALAH---------------------------------------------------969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73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1242" y="5566272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LAMECH-------------------------------------777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763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1242" y="5566272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------------- 600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7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30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106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02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153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840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078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3B6B14-7BB3-40EC-8048-CF9AE18E19F8}"/>
              </a:ext>
            </a:extLst>
          </p:cNvPr>
          <p:cNvSpPr txBox="1"/>
          <p:nvPr/>
        </p:nvSpPr>
        <p:spPr>
          <a:xfrm rot="18543810">
            <a:off x="2444616" y="4506093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366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5DB9EB2-85BB-4F23-9449-790A34EBE444}"/>
              </a:ext>
            </a:extLst>
          </p:cNvPr>
          <p:cNvCxnSpPr>
            <a:cxnSpLocks/>
          </p:cNvCxnSpPr>
          <p:nvPr/>
        </p:nvCxnSpPr>
        <p:spPr>
          <a:xfrm flipV="1">
            <a:off x="2252909" y="5125820"/>
            <a:ext cx="561732" cy="6157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343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5514A-DABC-40A9-BFEA-DF4F6B834F51}"/>
              </a:ext>
            </a:extLst>
          </p:cNvPr>
          <p:cNvCxnSpPr>
            <a:cxnSpLocks/>
          </p:cNvCxnSpPr>
          <p:nvPr/>
        </p:nvCxnSpPr>
        <p:spPr>
          <a:xfrm flipV="1">
            <a:off x="1830360" y="4760926"/>
            <a:ext cx="681418" cy="97402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3B6B14-7BB3-40EC-8048-CF9AE18E19F8}"/>
              </a:ext>
            </a:extLst>
          </p:cNvPr>
          <p:cNvSpPr txBox="1"/>
          <p:nvPr/>
        </p:nvSpPr>
        <p:spPr>
          <a:xfrm rot="18543810">
            <a:off x="2444616" y="4506093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366 years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22D39D-53FF-428E-9C3F-D318B8C8741D}"/>
              </a:ext>
            </a:extLst>
          </p:cNvPr>
          <p:cNvSpPr txBox="1"/>
          <p:nvPr/>
        </p:nvSpPr>
        <p:spPr>
          <a:xfrm rot="17993805">
            <a:off x="2167499" y="404815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234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5DB9EB2-85BB-4F23-9449-790A34EBE444}"/>
              </a:ext>
            </a:extLst>
          </p:cNvPr>
          <p:cNvCxnSpPr>
            <a:cxnSpLocks/>
          </p:cNvCxnSpPr>
          <p:nvPr/>
        </p:nvCxnSpPr>
        <p:spPr>
          <a:xfrm flipV="1">
            <a:off x="2252909" y="5125820"/>
            <a:ext cx="561732" cy="6157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618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5514A-DABC-40A9-BFEA-DF4F6B834F51}"/>
              </a:ext>
            </a:extLst>
          </p:cNvPr>
          <p:cNvCxnSpPr>
            <a:cxnSpLocks/>
          </p:cNvCxnSpPr>
          <p:nvPr/>
        </p:nvCxnSpPr>
        <p:spPr>
          <a:xfrm flipV="1">
            <a:off x="1830360" y="4760926"/>
            <a:ext cx="681418" cy="97402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3B6B14-7BB3-40EC-8048-CF9AE18E19F8}"/>
              </a:ext>
            </a:extLst>
          </p:cNvPr>
          <p:cNvSpPr txBox="1"/>
          <p:nvPr/>
        </p:nvSpPr>
        <p:spPr>
          <a:xfrm rot="18543810">
            <a:off x="2444616" y="4506093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366 years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22D39D-53FF-428E-9C3F-D318B8C8741D}"/>
              </a:ext>
            </a:extLst>
          </p:cNvPr>
          <p:cNvSpPr txBox="1"/>
          <p:nvPr/>
        </p:nvSpPr>
        <p:spPr>
          <a:xfrm rot="17993805">
            <a:off x="2167499" y="404815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234 years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D4A7E81-C3C0-4939-88DE-85C9DF492984}"/>
              </a:ext>
            </a:extLst>
          </p:cNvPr>
          <p:cNvSpPr txBox="1"/>
          <p:nvPr/>
        </p:nvSpPr>
        <p:spPr>
          <a:xfrm rot="18011891">
            <a:off x="1663267" y="3569867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179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5DB9EB2-85BB-4F23-9449-790A34EBE444}"/>
              </a:ext>
            </a:extLst>
          </p:cNvPr>
          <p:cNvCxnSpPr>
            <a:cxnSpLocks/>
          </p:cNvCxnSpPr>
          <p:nvPr/>
        </p:nvCxnSpPr>
        <p:spPr>
          <a:xfrm flipV="1">
            <a:off x="2252909" y="5125820"/>
            <a:ext cx="561732" cy="6157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9F908F-6371-42F6-A9B7-6C3C4ABA29F2}"/>
              </a:ext>
            </a:extLst>
          </p:cNvPr>
          <p:cNvCxnSpPr>
            <a:cxnSpLocks/>
          </p:cNvCxnSpPr>
          <p:nvPr/>
        </p:nvCxnSpPr>
        <p:spPr>
          <a:xfrm flipV="1">
            <a:off x="1330800" y="4259000"/>
            <a:ext cx="752206" cy="148872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672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5514A-DABC-40A9-BFEA-DF4F6B834F51}"/>
              </a:ext>
            </a:extLst>
          </p:cNvPr>
          <p:cNvCxnSpPr>
            <a:cxnSpLocks/>
          </p:cNvCxnSpPr>
          <p:nvPr/>
        </p:nvCxnSpPr>
        <p:spPr>
          <a:xfrm flipV="1">
            <a:off x="1830360" y="4760926"/>
            <a:ext cx="681418" cy="97402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3B6B14-7BB3-40EC-8048-CF9AE18E19F8}"/>
              </a:ext>
            </a:extLst>
          </p:cNvPr>
          <p:cNvSpPr txBox="1"/>
          <p:nvPr/>
        </p:nvSpPr>
        <p:spPr>
          <a:xfrm rot="18543810">
            <a:off x="2444616" y="4506093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366 years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22D39D-53FF-428E-9C3F-D318B8C8741D}"/>
              </a:ext>
            </a:extLst>
          </p:cNvPr>
          <p:cNvSpPr txBox="1"/>
          <p:nvPr/>
        </p:nvSpPr>
        <p:spPr>
          <a:xfrm rot="17993805">
            <a:off x="2167499" y="404815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234 years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D4A7E81-C3C0-4939-88DE-85C9DF492984}"/>
              </a:ext>
            </a:extLst>
          </p:cNvPr>
          <p:cNvSpPr txBox="1"/>
          <p:nvPr/>
        </p:nvSpPr>
        <p:spPr>
          <a:xfrm rot="18011891">
            <a:off x="1663267" y="3569867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179 years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28C324A-84F5-4683-97DF-77609754E9BC}"/>
              </a:ext>
            </a:extLst>
          </p:cNvPr>
          <p:cNvSpPr txBox="1"/>
          <p:nvPr/>
        </p:nvSpPr>
        <p:spPr>
          <a:xfrm rot="17930020">
            <a:off x="1148306" y="3100340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84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5DB9EB2-85BB-4F23-9449-790A34EBE444}"/>
              </a:ext>
            </a:extLst>
          </p:cNvPr>
          <p:cNvCxnSpPr>
            <a:cxnSpLocks/>
          </p:cNvCxnSpPr>
          <p:nvPr/>
        </p:nvCxnSpPr>
        <p:spPr>
          <a:xfrm flipV="1">
            <a:off x="2252909" y="5125820"/>
            <a:ext cx="561732" cy="6157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9F908F-6371-42F6-A9B7-6C3C4ABA29F2}"/>
              </a:ext>
            </a:extLst>
          </p:cNvPr>
          <p:cNvCxnSpPr>
            <a:cxnSpLocks/>
          </p:cNvCxnSpPr>
          <p:nvPr/>
        </p:nvCxnSpPr>
        <p:spPr>
          <a:xfrm flipV="1">
            <a:off x="1330800" y="4259000"/>
            <a:ext cx="752206" cy="148872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3583FCA-3DC5-4CF9-B82B-CFD2B9D09F18}"/>
              </a:ext>
            </a:extLst>
          </p:cNvPr>
          <p:cNvCxnSpPr>
            <a:cxnSpLocks/>
          </p:cNvCxnSpPr>
          <p:nvPr/>
        </p:nvCxnSpPr>
        <p:spPr>
          <a:xfrm flipV="1">
            <a:off x="680024" y="3749036"/>
            <a:ext cx="934940" cy="198631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16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Genesis—Chapter Ten</a:t>
            </a:r>
          </a:p>
        </p:txBody>
      </p:sp>
    </p:spTree>
    <p:extLst>
      <p:ext uri="{BB962C8B-B14F-4D97-AF65-F5344CB8AC3E}">
        <p14:creationId xmlns:p14="http://schemas.microsoft.com/office/powerpoint/2010/main" val="347402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some general observations about the flood: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77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227011" y="1378342"/>
            <a:ext cx="93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1790681" y="1047383"/>
            <a:ext cx="55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Ur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413217" y="1645252"/>
            <a:ext cx="705269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NOAH—350 YEARS AFTER FLOOD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408375" y="2115120"/>
            <a:ext cx="101674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SHEM—500 YEARS A.F.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471810" y="2570927"/>
            <a:ext cx="89779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ARPHAXAD-----------------------------------438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1148372" y="3032295"/>
            <a:ext cx="887896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SALAH-----------------------------------433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1697556" y="3478674"/>
            <a:ext cx="9329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EBER-----------------------------------464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2299282" y="3926653"/>
            <a:ext cx="470780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PELEG------------------------239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2829204" y="4369382"/>
            <a:ext cx="47102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REU--239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3448124" y="4801774"/>
            <a:ext cx="2550775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SERUG--------148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4528878" y="5671403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TERAH-------------------205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5837257" y="6115549"/>
            <a:ext cx="34386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ABRAHAM----------175 YEARS </a:t>
            </a:r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107" y="-211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D6FD039-AF42-4C2A-A641-9A7D24D7ED09}"/>
              </a:ext>
            </a:extLst>
          </p:cNvPr>
          <p:cNvCxnSpPr>
            <a:cxnSpLocks/>
          </p:cNvCxnSpPr>
          <p:nvPr/>
        </p:nvCxnSpPr>
        <p:spPr>
          <a:xfrm flipH="1">
            <a:off x="14114421" y="108979"/>
            <a:ext cx="5973" cy="5510603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B4893B4-5072-43E5-B4E6-A9CC85C70EE2}"/>
              </a:ext>
            </a:extLst>
          </p:cNvPr>
          <p:cNvCxnSpPr>
            <a:cxnSpLocks/>
          </p:cNvCxnSpPr>
          <p:nvPr/>
        </p:nvCxnSpPr>
        <p:spPr>
          <a:xfrm>
            <a:off x="13145297" y="2111953"/>
            <a:ext cx="8707" cy="424978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25BC13-457D-40AC-AE68-CDC487FB733A}"/>
              </a:ext>
            </a:extLst>
          </p:cNvPr>
          <p:cNvCxnSpPr>
            <a:cxnSpLocks/>
          </p:cNvCxnSpPr>
          <p:nvPr/>
        </p:nvCxnSpPr>
        <p:spPr>
          <a:xfrm>
            <a:off x="13413112" y="2104556"/>
            <a:ext cx="8707" cy="424978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>
            <a:off x="10565399" y="1472762"/>
            <a:ext cx="14126" cy="765629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935D98-02B1-42D3-A599-B72F3681A2CE}"/>
              </a:ext>
            </a:extLst>
          </p:cNvPr>
          <p:cNvSpPr/>
          <p:nvPr/>
        </p:nvSpPr>
        <p:spPr>
          <a:xfrm rot="10800000" flipV="1">
            <a:off x="410783" y="115252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3C62E1B-ECDF-4FDC-8780-0C2AF15A4A5E}"/>
              </a:ext>
            </a:extLst>
          </p:cNvPr>
          <p:cNvSpPr/>
          <p:nvPr/>
        </p:nvSpPr>
        <p:spPr>
          <a:xfrm rot="10800000" flipV="1">
            <a:off x="715267" y="-808403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6039EBC-C844-4295-9C8C-CAE42737D7FA}"/>
              </a:ext>
            </a:extLst>
          </p:cNvPr>
          <p:cNvSpPr/>
          <p:nvPr/>
        </p:nvSpPr>
        <p:spPr>
          <a:xfrm rot="10800000" flipV="1">
            <a:off x="2609886" y="-865434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C1BD98E-7D3A-434C-9BA9-970BB78BC507}"/>
              </a:ext>
            </a:extLst>
          </p:cNvPr>
          <p:cNvSpPr/>
          <p:nvPr/>
        </p:nvSpPr>
        <p:spPr>
          <a:xfrm rot="10800000" flipV="1">
            <a:off x="5939913" y="-49447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0D5011B-F5E8-409E-AD68-F7911F82C0F1}"/>
              </a:ext>
            </a:extLst>
          </p:cNvPr>
          <p:cNvSpPr/>
          <p:nvPr/>
        </p:nvSpPr>
        <p:spPr>
          <a:xfrm rot="10800000" flipV="1">
            <a:off x="4504505" y="-976860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EB6F114-D153-4DAC-8EEC-9ACB359A4797}"/>
              </a:ext>
            </a:extLst>
          </p:cNvPr>
          <p:cNvSpPr/>
          <p:nvPr/>
        </p:nvSpPr>
        <p:spPr>
          <a:xfrm rot="10800000" flipV="1">
            <a:off x="7465915" y="-173678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2186898-F598-4D6A-9FD8-C39E36F42A12}"/>
              </a:ext>
            </a:extLst>
          </p:cNvPr>
          <p:cNvSpPr/>
          <p:nvPr/>
        </p:nvSpPr>
        <p:spPr>
          <a:xfrm rot="10800000" flipV="1">
            <a:off x="9525579" y="-787308"/>
            <a:ext cx="168077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1BCCFF-9F06-4205-8883-FA6379460690}"/>
              </a:ext>
            </a:extLst>
          </p:cNvPr>
          <p:cNvSpPr/>
          <p:nvPr/>
        </p:nvSpPr>
        <p:spPr>
          <a:xfrm rot="10800000" flipV="1">
            <a:off x="10513242" y="1129738"/>
            <a:ext cx="113415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4F66F4-5D06-4302-AB2C-FAC3147C0C55}"/>
              </a:ext>
            </a:extLst>
          </p:cNvPr>
          <p:cNvSpPr/>
          <p:nvPr/>
        </p:nvSpPr>
        <p:spPr>
          <a:xfrm rot="10800000" flipV="1">
            <a:off x="2427346" y="1144044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698EC42-B78F-40BA-A7BE-535F0149D44F}"/>
              </a:ext>
            </a:extLst>
          </p:cNvPr>
          <p:cNvSpPr/>
          <p:nvPr/>
        </p:nvSpPr>
        <p:spPr>
          <a:xfrm rot="10800000" flipV="1">
            <a:off x="4450414" y="114602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654DC-EA5C-487C-80C1-5BC8C5E36F7A}"/>
              </a:ext>
            </a:extLst>
          </p:cNvPr>
          <p:cNvSpPr/>
          <p:nvPr/>
        </p:nvSpPr>
        <p:spPr>
          <a:xfrm rot="10800000" flipV="1">
            <a:off x="6473711" y="113343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BF63919-303E-405C-8B6F-0139E44F5C4F}"/>
              </a:ext>
            </a:extLst>
          </p:cNvPr>
          <p:cNvSpPr/>
          <p:nvPr/>
        </p:nvSpPr>
        <p:spPr>
          <a:xfrm rot="10800000" flipV="1">
            <a:off x="8491942" y="113693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23C97CE-EDF5-4227-B13D-85FBF89DA047}"/>
              </a:ext>
            </a:extLst>
          </p:cNvPr>
          <p:cNvSpPr txBox="1"/>
          <p:nvPr/>
        </p:nvSpPr>
        <p:spPr>
          <a:xfrm rot="16200000">
            <a:off x="2221840" y="1195590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558FD03-3384-4F14-A8F7-46729CC51AF0}"/>
              </a:ext>
            </a:extLst>
          </p:cNvPr>
          <p:cNvSpPr txBox="1"/>
          <p:nvPr/>
        </p:nvSpPr>
        <p:spPr>
          <a:xfrm rot="16200000">
            <a:off x="4187594" y="1186699"/>
            <a:ext cx="48841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0C0FD0-BEE2-499D-9D6D-3341D186CF3D}"/>
              </a:ext>
            </a:extLst>
          </p:cNvPr>
          <p:cNvSpPr txBox="1"/>
          <p:nvPr/>
        </p:nvSpPr>
        <p:spPr>
          <a:xfrm rot="16200000">
            <a:off x="6217196" y="1184558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54204C-F350-4996-9EFE-480AE969E2D6}"/>
              </a:ext>
            </a:extLst>
          </p:cNvPr>
          <p:cNvSpPr txBox="1"/>
          <p:nvPr/>
        </p:nvSpPr>
        <p:spPr>
          <a:xfrm rot="16200000">
            <a:off x="8246009" y="1171646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4D984C-0593-4D1D-8AFC-6DDA1624FC49}"/>
              </a:ext>
            </a:extLst>
          </p:cNvPr>
          <p:cNvSpPr txBox="1"/>
          <p:nvPr/>
        </p:nvSpPr>
        <p:spPr>
          <a:xfrm rot="16200000">
            <a:off x="10306720" y="1074665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3904680" y="5645914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6CC5B9-50DE-424A-86A2-51AD069E73D2}"/>
              </a:ext>
            </a:extLst>
          </p:cNvPr>
          <p:cNvSpPr txBox="1"/>
          <p:nvPr/>
        </p:nvSpPr>
        <p:spPr>
          <a:xfrm>
            <a:off x="3922191" y="5240129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NAHOR-------------------205 YEARS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12537E-24F4-4D68-89FC-A7A390D71E7B}"/>
              </a:ext>
            </a:extLst>
          </p:cNvPr>
          <p:cNvSpPr/>
          <p:nvPr/>
        </p:nvSpPr>
        <p:spPr>
          <a:xfrm rot="10800000" flipV="1">
            <a:off x="1694258" y="3931698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0B4138A-615E-497A-BBFC-6D3445D8E7DE}"/>
              </a:ext>
            </a:extLst>
          </p:cNvPr>
          <p:cNvSpPr/>
          <p:nvPr/>
        </p:nvSpPr>
        <p:spPr>
          <a:xfrm rot="10800000" flipV="1">
            <a:off x="2245416" y="4368624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4006801-9A1B-458C-A725-25349EE88CB5}"/>
              </a:ext>
            </a:extLst>
          </p:cNvPr>
          <p:cNvSpPr/>
          <p:nvPr/>
        </p:nvSpPr>
        <p:spPr>
          <a:xfrm rot="10800000" flipV="1">
            <a:off x="443068" y="3026734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5E0BD36-0BF3-4DA8-A829-4127D3E06AEC}"/>
              </a:ext>
            </a:extLst>
          </p:cNvPr>
          <p:cNvSpPr/>
          <p:nvPr/>
        </p:nvSpPr>
        <p:spPr>
          <a:xfrm rot="10800000" flipV="1">
            <a:off x="1103390" y="3465929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C78C852-B165-4DCE-B412-1E4A5D6D0B6F}"/>
              </a:ext>
            </a:extLst>
          </p:cNvPr>
          <p:cNvSpPr/>
          <p:nvPr/>
        </p:nvSpPr>
        <p:spPr>
          <a:xfrm rot="10800000" flipV="1">
            <a:off x="3297993" y="5259136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32E386-78C2-4E23-AD37-BEA94B2F78D1}"/>
              </a:ext>
            </a:extLst>
          </p:cNvPr>
          <p:cNvSpPr txBox="1"/>
          <p:nvPr/>
        </p:nvSpPr>
        <p:spPr>
          <a:xfrm>
            <a:off x="3535354" y="3921793"/>
            <a:ext cx="70707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664E06-7DFA-4725-9B68-52D5F454AA0D}"/>
              </a:ext>
            </a:extLst>
          </p:cNvPr>
          <p:cNvSpPr/>
          <p:nvPr/>
        </p:nvSpPr>
        <p:spPr>
          <a:xfrm rot="10800000" flipV="1">
            <a:off x="2793634" y="4813880"/>
            <a:ext cx="555794" cy="3948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1774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some general observations about the flood: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flood universal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some general observations about the flood: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flood universal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size of the ark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6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some general observations about the flood: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flood universal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size of the ark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getting to events after the flood: genealogy of Adam to Noah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2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Genesis—The Flood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Bill Ingram, Jr. for teaching Genesis 6-8 last week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some general observations about the flood: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flood universal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size of the ark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getting to events after the flood: genealogy of Adam to Noah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Very precise genealogy allows us to know time from creation to the flood—1656 years</a:t>
            </a:r>
          </a:p>
          <a:p>
            <a:pPr marL="457200" lvl="4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3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Genealogy of Adam to Noah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22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48DDC91-4546-4B1A-A9B2-6E1578725670}"/>
              </a:ext>
            </a:extLst>
          </p:cNvPr>
          <p:cNvSpPr/>
          <p:nvPr/>
        </p:nvSpPr>
        <p:spPr>
          <a:xfrm rot="19296794">
            <a:off x="10779346" y="1730664"/>
            <a:ext cx="580479" cy="2984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00426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966D54-65EA-45EC-B01D-4D650171C553}"/>
              </a:ext>
            </a:extLst>
          </p:cNvPr>
          <p:cNvSpPr txBox="1"/>
          <p:nvPr/>
        </p:nvSpPr>
        <p:spPr>
          <a:xfrm>
            <a:off x="2349619" y="7471955"/>
            <a:ext cx="5770485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NOAH-----------------------------------930YEARS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71F28-ABF8-4216-B056-DB6250360725}"/>
              </a:ext>
            </a:extLst>
          </p:cNvPr>
          <p:cNvSpPr txBox="1"/>
          <p:nvPr/>
        </p:nvSpPr>
        <p:spPr>
          <a:xfrm>
            <a:off x="847967" y="1735955"/>
            <a:ext cx="10427669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-----------------------------1656 Years From the Creation to the Flood--------------------------------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70003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1282</Words>
  <Application>Microsoft Office PowerPoint</Application>
  <PresentationFormat>Widescreen</PresentationFormat>
  <Paragraphs>468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</vt:lpstr>
      <vt:lpstr>Office Theme</vt:lpstr>
      <vt:lpstr> Survey of Genesis  Lesson Five  Palm Beach Lakes </vt:lpstr>
      <vt:lpstr>Genesis—The Flood</vt:lpstr>
      <vt:lpstr>Genesis—The Flood</vt:lpstr>
      <vt:lpstr>Genesis—The Flood</vt:lpstr>
      <vt:lpstr>Genesis—The Flood</vt:lpstr>
      <vt:lpstr>Genesis—The Flood</vt:lpstr>
      <vt:lpstr>Genesis—The Flood</vt:lpstr>
      <vt:lpstr>The Genealogy of Adam to Noah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Have Known Adam?</vt:lpstr>
      <vt:lpstr>Who Could Noah Have Known?</vt:lpstr>
      <vt:lpstr>Who Could Noah Have Known?</vt:lpstr>
      <vt:lpstr>Who Could Noah Have Known?</vt:lpstr>
      <vt:lpstr>Who Could Noah Have Known?</vt:lpstr>
      <vt:lpstr>Who Could Noah Have Known?</vt:lpstr>
      <vt:lpstr>Who Could Noah Have Known?</vt:lpstr>
      <vt:lpstr>Who Could Noah Have Known?</vt:lpstr>
      <vt:lpstr>Who Could Noah Have Known?</vt:lpstr>
      <vt:lpstr>Who Could Noah Have Known?</vt:lpstr>
      <vt:lpstr>Genesis—Chapter Ten</vt:lpstr>
      <vt:lpstr>Who Could Noah Have Known?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121</cp:revision>
  <cp:lastPrinted>2021-10-17T11:05:10Z</cp:lastPrinted>
  <dcterms:modified xsi:type="dcterms:W3CDTF">2021-10-17T13:01:20Z</dcterms:modified>
</cp:coreProperties>
</file>