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22087-202C-4CBE-AE7B-695991F4EA63}" v="2" dt="2021-10-04T22:23:39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2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513E-2732-4CF4-8120-1EC04488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C96-38FD-4408-AC97-00D057D3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4034-F694-48FA-8FC1-84B722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C3C5-237B-442D-A9FB-0DC598C8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8231-1C09-454B-86CC-D1AD406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mammal, sheep&#10;&#10;Description automatically generated">
            <a:extLst>
              <a:ext uri="{FF2B5EF4-FFF2-40B4-BE49-F238E27FC236}">
                <a16:creationId xmlns:a16="http://schemas.microsoft.com/office/drawing/2014/main" id="{786CFEF4-BC8A-49EF-BA99-4F79E12B6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2724-E538-4B7F-9C67-90885B0A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8206-1218-4A5A-A1BF-BEDDC4C52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E3D3-747C-43FA-9686-9175D37D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337D-961D-4459-9EB8-53C2088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0136-022A-4592-BEDF-3F139564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10E9-00E9-4CC2-959D-458F0E8AD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A53B-E261-4359-AAD1-5EE3E3F4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1EAF-B9AE-4A3D-968C-88A50879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ED43-0937-4295-BEF0-763CA5DC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318D-FC03-42A2-A591-FEABD53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24C0CAD4-E8E4-4FEA-9555-8D2976950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B235D-1F7B-4944-A59F-4D458419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942565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lIns="182880"/>
          <a:lstStyle>
            <a:lvl1pPr>
              <a:defRPr b="1"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96C4-B305-432C-84A8-B3D42546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278194"/>
            <a:ext cx="11741921" cy="4898769"/>
          </a:xfrm>
        </p:spPr>
        <p:txBody>
          <a:bodyPr/>
          <a:lstStyle>
            <a:lvl1pPr marL="282575" indent="-282575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5C44-AD06-48B2-AE80-0FAD86E1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F789-9A5B-42CB-B2A5-D66CE600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6C7F-098B-4C8E-B267-5DBCEB7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C03A-D495-4D56-A344-18EF050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3D15-B7CF-4F40-9070-EC3FD6DE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B509-FC06-470B-B9F9-BF5C4947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6C53-6AF0-4BF8-B0CC-63C7671E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25C1-D49F-4BD2-AEC1-DBD9305A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97F1-436B-49E7-BA6C-2F11FEA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920DB-0495-4AAD-B835-B3A10BA3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76CE7-D927-449C-A748-4D1110C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264-2104-455B-8F77-27210D1C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F398-706B-47CE-A673-BA68EA83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F9C7-50F2-4DB4-8004-4F38D3EB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5B10-9467-4524-9B22-248560CCF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F4487-C602-4BAC-8EEC-7B90AE35C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8415-FC13-40DA-8002-CB3809A2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9A75A-17BC-4287-8349-54E8E754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314F3-8EAE-4B76-B305-93EC0C3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1623-943D-4448-9365-D38049C3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DEA32-6F30-4323-954F-C2DAC9ED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FB07F-E1D0-4EDD-8707-B55200A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638A-B728-47A8-85A7-3AC5CCD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827E1-59B6-4404-8802-369534CB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59DFE-DC66-4210-A99F-9D3BCB2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8B66-34F6-4AD8-94D9-0BC7F78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CEB5-D163-4CEB-8D61-E77882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0E90-C41B-488D-B3E3-A3ABF90B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A52D2-BA91-4BE4-AFA5-92AFF0F4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32D9-8FC3-435B-BE89-FF52E4FB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0018-E797-4493-BCE4-7F6F0344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248E-6B54-467C-80B6-B759995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1A7-7511-44B6-974E-BFA20C31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F40A4-6739-48AE-874D-83F9EBB0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1BD-CC29-4CDA-82A4-3CDFEE8CB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0FE9-75FB-4B69-8189-8FFCB5C8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4716-6E1F-49CB-AC0B-F4E66302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B068-DA9B-46E4-80D8-CF881B6B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72D10-11C4-43E7-AAEC-BA8A9EA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FE57-1D47-4B93-8D58-458E9F05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D41-2273-47B6-AB9D-D9091035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B76E-2EBC-46E2-9C46-88218C14157E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B00B-1440-445B-82C2-06FB6B4AC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93B6-366F-4A1F-8825-ED728A47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680A4F-607F-434F-A3A3-8F5A3E2F6ABC}"/>
              </a:ext>
            </a:extLst>
          </p:cNvPr>
          <p:cNvSpPr txBox="1"/>
          <p:nvPr/>
        </p:nvSpPr>
        <p:spPr>
          <a:xfrm>
            <a:off x="7992494" y="0"/>
            <a:ext cx="4118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DCE5F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Based on two books by Tom Holland</a:t>
            </a:r>
          </a:p>
        </p:txBody>
      </p:sp>
    </p:spTree>
    <p:extLst>
      <p:ext uri="{BB962C8B-B14F-4D97-AF65-F5344CB8AC3E}">
        <p14:creationId xmlns:p14="http://schemas.microsoft.com/office/powerpoint/2010/main" val="1534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 Away from Truth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“turn away” from the gospel to man-made doctrine (1:6-12)</a:t>
            </a:r>
          </a:p>
          <a:p>
            <a:r>
              <a:rPr lang="en-US" dirty="0"/>
              <a:t>Some “turn again” to that which is “worthless” (4:9)</a:t>
            </a:r>
          </a:p>
          <a:p>
            <a:r>
              <a:rPr lang="en-US" dirty="0"/>
              <a:t>-Some entangle themselves again in their old religion (5:1)</a:t>
            </a:r>
          </a:p>
        </p:txBody>
      </p:sp>
    </p:spTree>
    <p:extLst>
      <p:ext uri="{BB962C8B-B14F-4D97-AF65-F5344CB8AC3E}">
        <p14:creationId xmlns:p14="http://schemas.microsoft.com/office/powerpoint/2010/main" val="34987374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Turned Away from Truth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Someone actively seeking to hinder away from truth (5:7)</a:t>
            </a:r>
          </a:p>
          <a:p>
            <a:r>
              <a:rPr lang="en-US" dirty="0"/>
              <a:t>Someone actively seeking to bewitch away from truth (3:1)</a:t>
            </a:r>
          </a:p>
          <a:p>
            <a:r>
              <a:rPr lang="en-US" dirty="0"/>
              <a:t>Someone actively seeking to court away from truth (4:19)</a:t>
            </a:r>
          </a:p>
          <a:p>
            <a:r>
              <a:rPr lang="en-US" dirty="0"/>
              <a:t>Someone actively seeking to trouble away from truth (1:7; 5:10, 12)</a:t>
            </a:r>
          </a:p>
        </p:txBody>
      </p:sp>
    </p:spTree>
    <p:extLst>
      <p:ext uri="{BB962C8B-B14F-4D97-AF65-F5344CB8AC3E}">
        <p14:creationId xmlns:p14="http://schemas.microsoft.com/office/powerpoint/2010/main" val="3713709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Consumed By Another 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brother might “use” another for selfish satisfaction (5:13)</a:t>
            </a:r>
          </a:p>
          <a:p>
            <a:r>
              <a:rPr lang="en-US" dirty="0"/>
              <a:t>A brother might continually “bite and devour” another (5:15)</a:t>
            </a:r>
          </a:p>
          <a:p>
            <a:r>
              <a:rPr lang="en-US" dirty="0"/>
              <a:t>A brother might cause one to be “consumed” or destroyed (5:15)</a:t>
            </a:r>
          </a:p>
          <a:p>
            <a:r>
              <a:rPr lang="en-US" dirty="0"/>
              <a:t>Rather than agape love for one another, critical and ruthless treatment</a:t>
            </a:r>
          </a:p>
        </p:txBody>
      </p:sp>
    </p:spTree>
    <p:extLst>
      <p:ext uri="{BB962C8B-B14F-4D97-AF65-F5344CB8AC3E}">
        <p14:creationId xmlns:p14="http://schemas.microsoft.com/office/powerpoint/2010/main" val="3976625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Consumed By Flesh 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flesh is in constant struggle with and is opposed to the Spirit (5:17)</a:t>
            </a:r>
          </a:p>
          <a:p>
            <a:r>
              <a:rPr lang="en-US" dirty="0"/>
              <a:t>The flesh makes it easy to “not do the things that you wish” (5:17)</a:t>
            </a:r>
          </a:p>
          <a:p>
            <a:r>
              <a:rPr lang="en-US" dirty="0"/>
              <a:t>The flesh leads one to abandon the spiritual for the carnal (3:3)</a:t>
            </a:r>
          </a:p>
          <a:p>
            <a:r>
              <a:rPr lang="en-US" dirty="0"/>
              <a:t>Some grow weary in endless battle against works of the flesh (5:19-21)</a:t>
            </a:r>
          </a:p>
          <a:p>
            <a:r>
              <a:rPr lang="en-US" dirty="0"/>
              <a:t>“For he who sows to his flesh will of the flesh reap corruption” (6:8)</a:t>
            </a:r>
          </a:p>
        </p:txBody>
      </p:sp>
    </p:spTree>
    <p:extLst>
      <p:ext uri="{BB962C8B-B14F-4D97-AF65-F5344CB8AC3E}">
        <p14:creationId xmlns:p14="http://schemas.microsoft.com/office/powerpoint/2010/main" val="3645372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Consumed in Self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fall because he “thinks himself to be something” (6:3)</a:t>
            </a:r>
          </a:p>
          <a:p>
            <a:r>
              <a:rPr lang="en-US" dirty="0"/>
              <a:t>Dangerous to think self “to be something, when…nothing” (6:3)</a:t>
            </a:r>
          </a:p>
          <a:p>
            <a:r>
              <a:rPr lang="en-US" dirty="0"/>
              <a:t>Some deceive themselves into thinking “they can handle sin/flesh”</a:t>
            </a:r>
          </a:p>
          <a:p>
            <a:r>
              <a:rPr lang="en-US" dirty="0"/>
              <a:t>Some deceive themselves into thinking “sin is not a big deal”</a:t>
            </a:r>
          </a:p>
          <a:p>
            <a:r>
              <a:rPr lang="en-US" dirty="0"/>
              <a:t>All the while, forgetting, “whatever a man sows, he will reap” (6:7)</a:t>
            </a:r>
          </a:p>
        </p:txBody>
      </p:sp>
    </p:spTree>
    <p:extLst>
      <p:ext uri="{BB962C8B-B14F-4D97-AF65-F5344CB8AC3E}">
        <p14:creationId xmlns:p14="http://schemas.microsoft.com/office/powerpoint/2010/main" val="25474159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Neglect Spiritual Growth 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Neglect upward growth (love, joy, peace) (5:22)</a:t>
            </a:r>
          </a:p>
          <a:p>
            <a:r>
              <a:rPr lang="en-US" dirty="0"/>
              <a:t>Neglect outward growth (longsuffering, kindness, goodness) (5:22) </a:t>
            </a:r>
          </a:p>
          <a:p>
            <a:r>
              <a:rPr lang="en-US" dirty="0"/>
              <a:t>Neglect inward growth (faithfulness, meekness, self-control) (5:22-23)</a:t>
            </a:r>
          </a:p>
        </p:txBody>
      </p:sp>
    </p:spTree>
    <p:extLst>
      <p:ext uri="{BB962C8B-B14F-4D97-AF65-F5344CB8AC3E}">
        <p14:creationId xmlns:p14="http://schemas.microsoft.com/office/powerpoint/2010/main" val="29909674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Neglect Spiritual Service  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Sometimes serving others can be wearying and discouraging (6:9)</a:t>
            </a:r>
          </a:p>
          <a:p>
            <a:r>
              <a:rPr lang="en-US" dirty="0"/>
              <a:t>Easy to focus on the regrets and not on the reward (6:9)</a:t>
            </a:r>
          </a:p>
          <a:p>
            <a:r>
              <a:rPr lang="en-US" dirty="0"/>
              <a:t>Must not turn so far inward and neglect opportunities to serve (6:10)</a:t>
            </a:r>
          </a:p>
        </p:txBody>
      </p:sp>
    </p:spTree>
    <p:extLst>
      <p:ext uri="{BB962C8B-B14F-4D97-AF65-F5344CB8AC3E}">
        <p14:creationId xmlns:p14="http://schemas.microsoft.com/office/powerpoint/2010/main" val="22239737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Crushed By Burdens</a:t>
            </a:r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Burdens, disappointments and heartaches of life can crush (6:2)</a:t>
            </a:r>
          </a:p>
          <a:p>
            <a:r>
              <a:rPr lang="en-US" dirty="0"/>
              <a:t>Burdens make serious demands on one’s spiritual strength</a:t>
            </a:r>
          </a:p>
          <a:p>
            <a:r>
              <a:rPr lang="en-US" dirty="0"/>
              <a:t>When one’s strength is exhausted, burdens weigh down and defeat</a:t>
            </a:r>
          </a:p>
        </p:txBody>
      </p:sp>
    </p:spTree>
    <p:extLst>
      <p:ext uri="{BB962C8B-B14F-4D97-AF65-F5344CB8AC3E}">
        <p14:creationId xmlns:p14="http://schemas.microsoft.com/office/powerpoint/2010/main" val="35768026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439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Turn Away from Truth</vt:lpstr>
      <vt:lpstr>Turned Away from Truth</vt:lpstr>
      <vt:lpstr>Consumed By Another </vt:lpstr>
      <vt:lpstr>Consumed By Flesh </vt:lpstr>
      <vt:lpstr>Consumed in Self</vt:lpstr>
      <vt:lpstr>Neglect Spiritual Growth </vt:lpstr>
      <vt:lpstr>Neglect Spiritual Service  </vt:lpstr>
      <vt:lpstr>Crushed By Burdens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4</cp:revision>
  <dcterms:created xsi:type="dcterms:W3CDTF">2021-09-10T01:13:47Z</dcterms:created>
  <dcterms:modified xsi:type="dcterms:W3CDTF">2021-10-11T15:03:24Z</dcterms:modified>
</cp:coreProperties>
</file>