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7"/>
  </p:notesMasterIdLst>
  <p:sldIdLst>
    <p:sldId id="256" r:id="rId2"/>
    <p:sldId id="1576" r:id="rId3"/>
    <p:sldId id="1558" r:id="rId4"/>
    <p:sldId id="1577" r:id="rId5"/>
    <p:sldId id="1578" r:id="rId6"/>
    <p:sldId id="1579" r:id="rId7"/>
    <p:sldId id="1580" r:id="rId8"/>
    <p:sldId id="1581" r:id="rId9"/>
    <p:sldId id="1582" r:id="rId10"/>
    <p:sldId id="1583" r:id="rId11"/>
    <p:sldId id="1584" r:id="rId12"/>
    <p:sldId id="1559" r:id="rId13"/>
    <p:sldId id="1601" r:id="rId14"/>
    <p:sldId id="1602" r:id="rId15"/>
    <p:sldId id="1603" r:id="rId16"/>
    <p:sldId id="1604" r:id="rId17"/>
    <p:sldId id="1605" r:id="rId18"/>
    <p:sldId id="1585" r:id="rId19"/>
    <p:sldId id="1606" r:id="rId20"/>
    <p:sldId id="1607" r:id="rId21"/>
    <p:sldId id="1608" r:id="rId22"/>
    <p:sldId id="1609" r:id="rId23"/>
    <p:sldId id="1610" r:id="rId24"/>
    <p:sldId id="1600" r:id="rId25"/>
    <p:sldId id="1587" r:id="rId26"/>
    <p:sldId id="1588" r:id="rId27"/>
    <p:sldId id="1589" r:id="rId28"/>
    <p:sldId id="1590" r:id="rId29"/>
    <p:sldId id="1591" r:id="rId30"/>
    <p:sldId id="1593" r:id="rId31"/>
    <p:sldId id="1595" r:id="rId32"/>
    <p:sldId id="1596" r:id="rId33"/>
    <p:sldId id="1611" r:id="rId34"/>
    <p:sldId id="1599" r:id="rId35"/>
    <p:sldId id="1612" r:id="rId36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2328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25512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33808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117530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38248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0793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08869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52932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82344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3060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44325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81085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2324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09844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9320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09150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27088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68733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8017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6459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1866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20034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954012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745626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696892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953661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1804870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4479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0892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2521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3485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2981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5016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2393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Survey of Genesis</a:t>
            </a:r>
            <a:br>
              <a:rPr lang="en-US" sz="6000" b="1" dirty="0"/>
            </a:br>
            <a:br>
              <a:rPr lang="en-US" sz="3200" b="1" dirty="0"/>
            </a:br>
            <a:r>
              <a:rPr lang="en-US" sz="2800" b="1" dirty="0"/>
              <a:t>Lesson Three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September-November 2021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we know serpent was the Devil?  Revelation 12 calls him the serpent of old—the old serpent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results from not believing what God said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ate of fruit, but Adam was NOT deceived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 leaf garments but were still naked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Shifting of blame Adam to Eve, Eve to serpent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Consequences of sin on Adam, on Eve, on the serpent</a:t>
            </a:r>
          </a:p>
        </p:txBody>
      </p:sp>
    </p:spTree>
    <p:extLst>
      <p:ext uri="{BB962C8B-B14F-4D97-AF65-F5344CB8AC3E}">
        <p14:creationId xmlns:p14="http://schemas.microsoft.com/office/powerpoint/2010/main" val="888859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we know serpent was the Devil?  Revelation 12 calls him the serpent of old—the old serpent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results from not believing what God said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ate of fruit, but Adam was NOT deceived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 leaf garments but were still naked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Shifting of blame Adam to Eve, Eve to serpent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Consequences of sin on Adam, on Eve, on the serpent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ground, not the entire creation, was cursed</a:t>
            </a:r>
          </a:p>
        </p:txBody>
      </p:sp>
    </p:spTree>
    <p:extLst>
      <p:ext uri="{BB962C8B-B14F-4D97-AF65-F5344CB8AC3E}">
        <p14:creationId xmlns:p14="http://schemas.microsoft.com/office/powerpoint/2010/main" val="3499292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worship of God by Cain and Abel</a:t>
            </a:r>
          </a:p>
        </p:txBody>
      </p:sp>
    </p:spTree>
    <p:extLst>
      <p:ext uri="{BB962C8B-B14F-4D97-AF65-F5344CB8AC3E}">
        <p14:creationId xmlns:p14="http://schemas.microsoft.com/office/powerpoint/2010/main" val="3664208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worship of God by Cain and Abel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 kills his brother, whose blood cries out to God</a:t>
            </a:r>
          </a:p>
        </p:txBody>
      </p:sp>
    </p:spTree>
    <p:extLst>
      <p:ext uri="{BB962C8B-B14F-4D97-AF65-F5344CB8AC3E}">
        <p14:creationId xmlns:p14="http://schemas.microsoft.com/office/powerpoint/2010/main" val="249150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worship of God by Cain and Abel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 kills his brother, whose blood cries out to God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made</a:t>
            </a:r>
          </a:p>
        </p:txBody>
      </p:sp>
    </p:spTree>
    <p:extLst>
      <p:ext uri="{BB962C8B-B14F-4D97-AF65-F5344CB8AC3E}">
        <p14:creationId xmlns:p14="http://schemas.microsoft.com/office/powerpoint/2010/main" val="3399167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worship of God by Cain and Abel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 kills his brother, whose blood cries out to God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did Cain get his wife? Look at Gen. 3:20; 5:4</a:t>
            </a:r>
          </a:p>
        </p:txBody>
      </p:sp>
    </p:spTree>
    <p:extLst>
      <p:ext uri="{BB962C8B-B14F-4D97-AF65-F5344CB8AC3E}">
        <p14:creationId xmlns:p14="http://schemas.microsoft.com/office/powerpoint/2010/main" val="440227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worship of God by Cain and Abel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 kills his brother, whose blood cries out to God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did Cain get his wife? Look at Gen. 3:20; 5:4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descendants of Cain—Gen. 4:17-24</a:t>
            </a:r>
          </a:p>
        </p:txBody>
      </p:sp>
    </p:spTree>
    <p:extLst>
      <p:ext uri="{BB962C8B-B14F-4D97-AF65-F5344CB8AC3E}">
        <p14:creationId xmlns:p14="http://schemas.microsoft.com/office/powerpoint/2010/main" val="4116007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worship of God by Cain and Abel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 kills his brother, whose blood cries out to God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did Cain get his wife? Look at Gen. 3:20; 5:4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descendants of Cain—Gen. 4:17-24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descendants of Adam-Seth to Noah (Gen. 5)</a:t>
            </a:r>
          </a:p>
        </p:txBody>
      </p:sp>
    </p:spTree>
    <p:extLst>
      <p:ext uri="{BB962C8B-B14F-4D97-AF65-F5344CB8AC3E}">
        <p14:creationId xmlns:p14="http://schemas.microsoft.com/office/powerpoint/2010/main" val="263503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and Eve had many children, sons and daughters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3356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and Eve had many children, sons and daughters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perfect bodies enabled them to live for many years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62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Genesis of Marriage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was ALL good except it was NOT good for Adam to be alone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created a helper, suitable for him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Adam’s rib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Bone of my bone, flesh of my flesh—the two become one flesh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provision for divorce, one man and one woman for one lifetime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THEREFORE: Importance of this word in 2:24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was no knowledge of good/evil and no shame before sin came</a:t>
            </a:r>
          </a:p>
        </p:txBody>
      </p:sp>
    </p:spTree>
    <p:extLst>
      <p:ext uri="{BB962C8B-B14F-4D97-AF65-F5344CB8AC3E}">
        <p14:creationId xmlns:p14="http://schemas.microsoft.com/office/powerpoint/2010/main" val="38031470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and Eve had many children, sons and daughters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perfect bodies enabled them to live for many years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importance of Enoch, a prophet who did not die</a:t>
            </a:r>
          </a:p>
        </p:txBody>
      </p:sp>
    </p:spTree>
    <p:extLst>
      <p:ext uri="{BB962C8B-B14F-4D97-AF65-F5344CB8AC3E}">
        <p14:creationId xmlns:p14="http://schemas.microsoft.com/office/powerpoint/2010/main" val="2223141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and Eve had many children, sons and daughters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perfect bodies enabled them to live for many years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importance of Enoch, a prophet who did not die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six describes the amazing increase of sin in chapter five</a:t>
            </a:r>
          </a:p>
        </p:txBody>
      </p:sp>
    </p:spTree>
    <p:extLst>
      <p:ext uri="{BB962C8B-B14F-4D97-AF65-F5344CB8AC3E}">
        <p14:creationId xmlns:p14="http://schemas.microsoft.com/office/powerpoint/2010/main" val="2643553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and Eve had many children, sons and daughters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perfect bodies enabled them to live for many years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importance of Enoch, a prophet who did not die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six describes the amazing increase of sin in chapter five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Very precise genealogy allows us to know time from creation to the flood—1656 years</a:t>
            </a:r>
          </a:p>
        </p:txBody>
      </p:sp>
    </p:spTree>
    <p:extLst>
      <p:ext uri="{BB962C8B-B14F-4D97-AF65-F5344CB8AC3E}">
        <p14:creationId xmlns:p14="http://schemas.microsoft.com/office/powerpoint/2010/main" val="33973353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and Eve had many children, sons and daughters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perfect bodies enabled them to live for many years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importance of Enoch, a prophet who did not die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six describes the amazing increase of sin in chapter five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Very precise genealogy allows us to know time from creation to the flood—1656 years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lived 930 years—who in chapter five could he have known?</a:t>
            </a:r>
          </a:p>
        </p:txBody>
      </p:sp>
    </p:spTree>
    <p:extLst>
      <p:ext uri="{BB962C8B-B14F-4D97-AF65-F5344CB8AC3E}">
        <p14:creationId xmlns:p14="http://schemas.microsoft.com/office/powerpoint/2010/main" val="29422275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948DDC91-4546-4B1A-A9B2-6E1578725670}"/>
              </a:ext>
            </a:extLst>
          </p:cNvPr>
          <p:cNvSpPr/>
          <p:nvPr/>
        </p:nvSpPr>
        <p:spPr>
          <a:xfrm rot="19296794">
            <a:off x="10779346" y="1730664"/>
            <a:ext cx="580479" cy="29845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FF00"/>
                </a:solidFill>
              </a:ln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00426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1966D54-65EA-45EC-B01D-4D650171C553}"/>
              </a:ext>
            </a:extLst>
          </p:cNvPr>
          <p:cNvSpPr txBox="1"/>
          <p:nvPr/>
        </p:nvSpPr>
        <p:spPr>
          <a:xfrm>
            <a:off x="2349619" y="7471955"/>
            <a:ext cx="5770485" cy="40011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NOAH-----------------------------------930YEARS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BD0AD26-08AF-456D-A1B9-05615042C3A5}"/>
              </a:ext>
            </a:extLst>
          </p:cNvPr>
          <p:cNvGraphicFramePr>
            <a:graphicFrameLocks noGrp="1"/>
          </p:cNvGraphicFramePr>
          <p:nvPr/>
        </p:nvGraphicFramePr>
        <p:xfrm>
          <a:off x="9842381" y="6103620"/>
          <a:ext cx="863600" cy="1508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3600">
                  <a:extLst>
                    <a:ext uri="{9D8B030D-6E8A-4147-A177-3AD203B41FA5}">
                      <a16:colId xmlns:a16="http://schemas.microsoft.com/office/drawing/2014/main" val="3909140936"/>
                    </a:ext>
                  </a:extLst>
                </a:gridCol>
              </a:tblGrid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09576115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235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005846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325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55411489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395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92026845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460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6251236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612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82280126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677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0395566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864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12928464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1046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87096910"/>
                  </a:ext>
                </a:extLst>
              </a:tr>
            </a:tbl>
          </a:graphicData>
        </a:graphic>
      </p:graphicFrame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171F28-ABF8-4216-B056-DB6250360725}"/>
              </a:ext>
            </a:extLst>
          </p:cNvPr>
          <p:cNvSpPr txBox="1"/>
          <p:nvPr/>
        </p:nvSpPr>
        <p:spPr>
          <a:xfrm>
            <a:off x="847967" y="1735955"/>
            <a:ext cx="10427669" cy="40011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-----------------------------1656 Years From the Creation to the Flood--------------------------------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27000376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00426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1966D54-65EA-45EC-B01D-4D650171C553}"/>
              </a:ext>
            </a:extLst>
          </p:cNvPr>
          <p:cNvSpPr txBox="1"/>
          <p:nvPr/>
        </p:nvSpPr>
        <p:spPr>
          <a:xfrm>
            <a:off x="2349619" y="7471955"/>
            <a:ext cx="5770485" cy="40011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NOAH-----------------------------------930YEARS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6" y="1733113"/>
            <a:ext cx="589079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BD0AD26-08AF-456D-A1B9-05615042C3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292450"/>
              </p:ext>
            </p:extLst>
          </p:nvPr>
        </p:nvGraphicFramePr>
        <p:xfrm>
          <a:off x="9842381" y="6103620"/>
          <a:ext cx="863600" cy="1508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3600">
                  <a:extLst>
                    <a:ext uri="{9D8B030D-6E8A-4147-A177-3AD203B41FA5}">
                      <a16:colId xmlns:a16="http://schemas.microsoft.com/office/drawing/2014/main" val="3909140936"/>
                    </a:ext>
                  </a:extLst>
                </a:gridCol>
              </a:tblGrid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09576115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235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005846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325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55411489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395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92026845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460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6251236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612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82280126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677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0395566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864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12928464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1046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87096910"/>
                  </a:ext>
                </a:extLst>
              </a:tr>
            </a:tbl>
          </a:graphicData>
        </a:graphic>
      </p:graphicFrame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65455" y="1197407"/>
            <a:ext cx="5436734" cy="4748556"/>
            <a:chOff x="1365455" y="1197407"/>
            <a:chExt cx="5436734" cy="474855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0497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63720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75135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67146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195961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28341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2017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06438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109649" y="1287727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353858" y="1685824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404092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  <a:stCxn id="50" idx="1"/>
            </p:cNvCxnSpPr>
            <p:nvPr/>
          </p:nvCxnSpPr>
          <p:spPr>
            <a:xfrm>
              <a:off x="664830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93399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00426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1966D54-65EA-45EC-B01D-4D650171C553}"/>
              </a:ext>
            </a:extLst>
          </p:cNvPr>
          <p:cNvSpPr txBox="1"/>
          <p:nvPr/>
        </p:nvSpPr>
        <p:spPr>
          <a:xfrm>
            <a:off x="2349619" y="7471955"/>
            <a:ext cx="5770485" cy="40011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NOAH-----------------------------------930YEARS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6" y="1733113"/>
            <a:ext cx="589079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65455" y="1197407"/>
            <a:ext cx="5436734" cy="4748556"/>
            <a:chOff x="1365455" y="1197407"/>
            <a:chExt cx="5436734" cy="474855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0497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63720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75135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67146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195961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28341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2017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06438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109649" y="1287727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353858" y="1685824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404092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  <a:stCxn id="50" idx="1"/>
            </p:cNvCxnSpPr>
            <p:nvPr/>
          </p:nvCxnSpPr>
          <p:spPr>
            <a:xfrm>
              <a:off x="664830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97601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00426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1966D54-65EA-45EC-B01D-4D650171C553}"/>
              </a:ext>
            </a:extLst>
          </p:cNvPr>
          <p:cNvSpPr txBox="1"/>
          <p:nvPr/>
        </p:nvSpPr>
        <p:spPr>
          <a:xfrm>
            <a:off x="2349619" y="7471955"/>
            <a:ext cx="5770485" cy="40011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NOAH-----------------------------------930YEARS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6" y="1733113"/>
            <a:ext cx="589079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65455" y="1197407"/>
            <a:ext cx="5436734" cy="4748556"/>
            <a:chOff x="1365455" y="1197407"/>
            <a:chExt cx="5436734" cy="474855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0497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63720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75135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67146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195961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28341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2017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06438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109649" y="1287727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353858" y="1685824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404092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  <a:stCxn id="50" idx="1"/>
            </p:cNvCxnSpPr>
            <p:nvPr/>
          </p:nvCxnSpPr>
          <p:spPr>
            <a:xfrm>
              <a:off x="664830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7411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00426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1966D54-65EA-45EC-B01D-4D650171C553}"/>
              </a:ext>
            </a:extLst>
          </p:cNvPr>
          <p:cNvSpPr txBox="1"/>
          <p:nvPr/>
        </p:nvSpPr>
        <p:spPr>
          <a:xfrm>
            <a:off x="2349619" y="7471955"/>
            <a:ext cx="5770485" cy="40011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NOAH-----------------------------------930YEARS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6" y="1733113"/>
            <a:ext cx="589079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65455" y="1197407"/>
            <a:ext cx="5436734" cy="4748556"/>
            <a:chOff x="1365455" y="1197407"/>
            <a:chExt cx="5436734" cy="474855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0497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63720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75135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67146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195961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28341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2017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06438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109649" y="1287727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353858" y="1685824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404092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  <a:stCxn id="50" idx="1"/>
            </p:cNvCxnSpPr>
            <p:nvPr/>
          </p:nvCxnSpPr>
          <p:spPr>
            <a:xfrm>
              <a:off x="664830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830355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00426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1966D54-65EA-45EC-B01D-4D650171C553}"/>
              </a:ext>
            </a:extLst>
          </p:cNvPr>
          <p:cNvSpPr txBox="1"/>
          <p:nvPr/>
        </p:nvSpPr>
        <p:spPr>
          <a:xfrm>
            <a:off x="2349619" y="7471955"/>
            <a:ext cx="5770485" cy="40011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NOAH-----------------------------------930YEARS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6" y="1733113"/>
            <a:ext cx="589079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MAHALAEL-----------------------------------895YEARS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65455" y="1197407"/>
            <a:ext cx="5436734" cy="4748556"/>
            <a:chOff x="1365455" y="1197407"/>
            <a:chExt cx="5436734" cy="474855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0497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63720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75135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67146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195961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28341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2017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06438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109649" y="1287727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353858" y="1685824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404092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  <a:stCxn id="50" idx="1"/>
            </p:cNvCxnSpPr>
            <p:nvPr/>
          </p:nvCxnSpPr>
          <p:spPr>
            <a:xfrm>
              <a:off x="664830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26759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</p:spTree>
    <p:extLst>
      <p:ext uri="{BB962C8B-B14F-4D97-AF65-F5344CB8AC3E}">
        <p14:creationId xmlns:p14="http://schemas.microsoft.com/office/powerpoint/2010/main" val="21375885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00426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1966D54-65EA-45EC-B01D-4D650171C553}"/>
              </a:ext>
            </a:extLst>
          </p:cNvPr>
          <p:cNvSpPr txBox="1"/>
          <p:nvPr/>
        </p:nvSpPr>
        <p:spPr>
          <a:xfrm>
            <a:off x="2349619" y="7471955"/>
            <a:ext cx="5770485" cy="40011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NOAH-----------------------------------930YEARS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6" y="1733113"/>
            <a:ext cx="589079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MAHALAEL-----------------------------------895YEARS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JARED-----------------------------------962YEARS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65455" y="1197407"/>
            <a:ext cx="5436734" cy="4748556"/>
            <a:chOff x="1365455" y="1197407"/>
            <a:chExt cx="5436734" cy="474855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0497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63720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75135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67146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195961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28341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2017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06438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109649" y="1287727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353858" y="1685824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404092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  <a:stCxn id="50" idx="1"/>
            </p:cNvCxnSpPr>
            <p:nvPr/>
          </p:nvCxnSpPr>
          <p:spPr>
            <a:xfrm>
              <a:off x="664830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776334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00426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1966D54-65EA-45EC-B01D-4D650171C553}"/>
              </a:ext>
            </a:extLst>
          </p:cNvPr>
          <p:cNvSpPr txBox="1"/>
          <p:nvPr/>
        </p:nvSpPr>
        <p:spPr>
          <a:xfrm>
            <a:off x="2349619" y="7471955"/>
            <a:ext cx="5770485" cy="40011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NOAH-----------------------------------930YEARS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6" y="1733113"/>
            <a:ext cx="589079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MAHALAEL-----------------------------------895YEARS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38271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JARED-----------------------------------962YEARS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26664" y="4595695"/>
            <a:ext cx="19945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ENOCH--365YEARS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65455" y="1197407"/>
            <a:ext cx="5436734" cy="4748556"/>
            <a:chOff x="1365455" y="1197407"/>
            <a:chExt cx="5436734" cy="474855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0497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63720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75135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67146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195961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28341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2017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06438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109649" y="1287727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353858" y="1685824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404092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  <a:stCxn id="50" idx="1"/>
            </p:cNvCxnSpPr>
            <p:nvPr/>
          </p:nvCxnSpPr>
          <p:spPr>
            <a:xfrm>
              <a:off x="664830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EC9043E-F82E-4756-A37E-73EC83BA4228}"/>
              </a:ext>
            </a:extLst>
          </p:cNvPr>
          <p:cNvCxnSpPr>
            <a:cxnSpLocks/>
          </p:cNvCxnSpPr>
          <p:nvPr/>
        </p:nvCxnSpPr>
        <p:spPr>
          <a:xfrm flipH="1">
            <a:off x="11274641" y="1224181"/>
            <a:ext cx="996" cy="5007943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2782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00426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1966D54-65EA-45EC-B01D-4D650171C553}"/>
              </a:ext>
            </a:extLst>
          </p:cNvPr>
          <p:cNvSpPr txBox="1"/>
          <p:nvPr/>
        </p:nvSpPr>
        <p:spPr>
          <a:xfrm>
            <a:off x="2349619" y="7471955"/>
            <a:ext cx="5770485" cy="40011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NOAH-----------------------------------930YEARS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6" y="1733113"/>
            <a:ext cx="589079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MAHALAEL-----------------------------------895YEARS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JARED-----------------------------------962YEARS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26664" y="4595695"/>
            <a:ext cx="19945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ENOCH--365YEARS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34242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METHUSALAH----------------------------969 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65455" y="1197407"/>
            <a:ext cx="5436734" cy="4748556"/>
            <a:chOff x="1365455" y="1197407"/>
            <a:chExt cx="5436734" cy="474855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0497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63720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75135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67146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195961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28341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2017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06438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109649" y="1287727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353858" y="1685824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404092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  <a:stCxn id="50" idx="1"/>
            </p:cNvCxnSpPr>
            <p:nvPr/>
          </p:nvCxnSpPr>
          <p:spPr>
            <a:xfrm>
              <a:off x="664830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E9937EC-83CB-49DB-A7ED-B41A75C78CBB}"/>
              </a:ext>
            </a:extLst>
          </p:cNvPr>
          <p:cNvCxnSpPr>
            <a:cxnSpLocks/>
          </p:cNvCxnSpPr>
          <p:nvPr/>
        </p:nvCxnSpPr>
        <p:spPr>
          <a:xfrm>
            <a:off x="11275637" y="1224181"/>
            <a:ext cx="7810" cy="5105598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88602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00426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1966D54-65EA-45EC-B01D-4D650171C553}"/>
              </a:ext>
            </a:extLst>
          </p:cNvPr>
          <p:cNvSpPr txBox="1"/>
          <p:nvPr/>
        </p:nvSpPr>
        <p:spPr>
          <a:xfrm>
            <a:off x="2349619" y="7471955"/>
            <a:ext cx="5770485" cy="40011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NOAH-----------------------------------930YEARS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6" y="1733113"/>
            <a:ext cx="589079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MAHALAEL-----------------------------------895YEARS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JARED-----------------------------------962YEARS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26664" y="4595695"/>
            <a:ext cx="19945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ENOCH--365YEARS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34242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METHUSALAH----------------------------969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6384577" y="5566272"/>
            <a:ext cx="457874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LAMECH-------------------------777 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65455" y="1197407"/>
            <a:ext cx="5436734" cy="4748556"/>
            <a:chOff x="1365455" y="1197407"/>
            <a:chExt cx="5436734" cy="474855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0497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63720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75135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67146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195961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28341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2017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06438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109649" y="1287727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353858" y="1685824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404092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  <a:stCxn id="50" idx="1"/>
            </p:cNvCxnSpPr>
            <p:nvPr/>
          </p:nvCxnSpPr>
          <p:spPr>
            <a:xfrm>
              <a:off x="664830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E9937EC-83CB-49DB-A7ED-B41A75C78CBB}"/>
              </a:ext>
            </a:extLst>
          </p:cNvPr>
          <p:cNvCxnSpPr>
            <a:cxnSpLocks/>
          </p:cNvCxnSpPr>
          <p:nvPr/>
        </p:nvCxnSpPr>
        <p:spPr>
          <a:xfrm>
            <a:off x="11275637" y="1224181"/>
            <a:ext cx="7810" cy="5105598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7157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00426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6" y="1733113"/>
            <a:ext cx="589079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MAHALAEL-----------------------------------895YEARS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JARED-----------------------------------962YEARS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26664" y="4595695"/>
            <a:ext cx="19945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ENOCH--365YEARS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25364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METHUSALAH----------------------------969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6384577" y="5566272"/>
            <a:ext cx="457874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LAMECH-------------------------777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7438027" y="6030296"/>
            <a:ext cx="382959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-------------------600 YEARS to Flood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65455" y="1197407"/>
            <a:ext cx="5436734" cy="4748556"/>
            <a:chOff x="1365455" y="1197407"/>
            <a:chExt cx="5436734" cy="474855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0497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63720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75135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67146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195961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28341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2017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06438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109649" y="1287727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353858" y="1685824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404092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  <a:stCxn id="50" idx="1"/>
            </p:cNvCxnSpPr>
            <p:nvPr/>
          </p:nvCxnSpPr>
          <p:spPr>
            <a:xfrm>
              <a:off x="664830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  <a:endCxn id="73" idx="3"/>
          </p:cNvCxnSpPr>
          <p:nvPr/>
        </p:nvCxnSpPr>
        <p:spPr>
          <a:xfrm flipH="1">
            <a:off x="11267620" y="1224181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B166396E-CA7C-43E2-93BD-BBE2E35479E7}"/>
              </a:ext>
            </a:extLst>
          </p:cNvPr>
          <p:cNvCxnSpPr>
            <a:cxnSpLocks/>
          </p:cNvCxnSpPr>
          <p:nvPr/>
        </p:nvCxnSpPr>
        <p:spPr>
          <a:xfrm>
            <a:off x="11275637" y="1224181"/>
            <a:ext cx="27754" cy="4990188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3915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00426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6" y="1733113"/>
            <a:ext cx="589079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MAHALAEL-----------------------------------895YEARS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JARED-----------------------------------962YEARS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26664" y="4595695"/>
            <a:ext cx="19945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ENOCH--365YEARS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25364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METHUSALAH----------------------------969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6384577" y="5566272"/>
            <a:ext cx="457874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LAMECH-------------------------777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7438027" y="6030296"/>
            <a:ext cx="382959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-------------------600 YEARS to Flood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Noah Have Known?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65455" y="1197407"/>
            <a:ext cx="5436734" cy="4748556"/>
            <a:chOff x="1365455" y="1197407"/>
            <a:chExt cx="5436734" cy="474855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0497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63720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75135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67146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195961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28341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2017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06438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109649" y="1287727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353858" y="1685824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404092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  <a:stCxn id="50" idx="1"/>
            </p:cNvCxnSpPr>
            <p:nvPr/>
          </p:nvCxnSpPr>
          <p:spPr>
            <a:xfrm>
              <a:off x="664830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  <a:endCxn id="73" idx="3"/>
          </p:cNvCxnSpPr>
          <p:nvPr/>
        </p:nvCxnSpPr>
        <p:spPr>
          <a:xfrm flipH="1">
            <a:off x="11267620" y="1224181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149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</a:t>
            </a:r>
          </a:p>
        </p:txBody>
      </p:sp>
    </p:spTree>
    <p:extLst>
      <p:ext uri="{BB962C8B-B14F-4D97-AF65-F5344CB8AC3E}">
        <p14:creationId xmlns:p14="http://schemas.microsoft.com/office/powerpoint/2010/main" val="1447085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we know serpent was the Devil?  Revelation 12 calls him the serpent of old—the old serpent</a:t>
            </a:r>
          </a:p>
        </p:txBody>
      </p:sp>
    </p:spTree>
    <p:extLst>
      <p:ext uri="{BB962C8B-B14F-4D97-AF65-F5344CB8AC3E}">
        <p14:creationId xmlns:p14="http://schemas.microsoft.com/office/powerpoint/2010/main" val="702512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we know serpent was the Devil?  Revelation 12 calls him the serpent of old—the old serpent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results from not believing what God said</a:t>
            </a:r>
          </a:p>
        </p:txBody>
      </p:sp>
    </p:spTree>
    <p:extLst>
      <p:ext uri="{BB962C8B-B14F-4D97-AF65-F5344CB8AC3E}">
        <p14:creationId xmlns:p14="http://schemas.microsoft.com/office/powerpoint/2010/main" val="152710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we know serpent was the Devil?  Revelation 12 calls him the serpent of old—the old serpent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results from not believing what God said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ate of fruit, but Adam was NOT deceived</a:t>
            </a:r>
          </a:p>
        </p:txBody>
      </p:sp>
    </p:spTree>
    <p:extLst>
      <p:ext uri="{BB962C8B-B14F-4D97-AF65-F5344CB8AC3E}">
        <p14:creationId xmlns:p14="http://schemas.microsoft.com/office/powerpoint/2010/main" val="1687242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we know serpent was the Devil?  Revelation 12 calls him the serpent of old—the old serpent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results from not believing what God said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ate of fruit, but Adam was NOT deceived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 leaf garments but were still naked</a:t>
            </a:r>
          </a:p>
        </p:txBody>
      </p:sp>
    </p:spTree>
    <p:extLst>
      <p:ext uri="{BB962C8B-B14F-4D97-AF65-F5344CB8AC3E}">
        <p14:creationId xmlns:p14="http://schemas.microsoft.com/office/powerpoint/2010/main" val="4084303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was above any creature God had mad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we know serpent was the Devil?  Revelation 12 calls him the serpent of old—the old serpent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results from not believing what God said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ate of fruit, but Adam was NOT deceived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 leaf garments but were still naked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Shifting of blame Adam to Eve, Eve to serpent</a:t>
            </a:r>
          </a:p>
        </p:txBody>
      </p:sp>
    </p:spTree>
    <p:extLst>
      <p:ext uri="{BB962C8B-B14F-4D97-AF65-F5344CB8AC3E}">
        <p14:creationId xmlns:p14="http://schemas.microsoft.com/office/powerpoint/2010/main" val="313220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1485</Words>
  <Application>Microsoft Office PowerPoint</Application>
  <PresentationFormat>Widescreen</PresentationFormat>
  <Paragraphs>339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Cambria</vt:lpstr>
      <vt:lpstr>Office Theme</vt:lpstr>
      <vt:lpstr> Survey of Genesis  Lesson Three  Palm Beach Lakes </vt:lpstr>
      <vt:lpstr>The Genesis of Marriage</vt:lpstr>
      <vt:lpstr>Genesis Chapter 3</vt:lpstr>
      <vt:lpstr>Genesis Chapter 3</vt:lpstr>
      <vt:lpstr>Genesis Chapter 3</vt:lpstr>
      <vt:lpstr>Genesis Chapter 3</vt:lpstr>
      <vt:lpstr>Genesis Chapter 3</vt:lpstr>
      <vt:lpstr>Genesis Chapter 3</vt:lpstr>
      <vt:lpstr>Genesis Chapter 3</vt:lpstr>
      <vt:lpstr>Genesis Chapter 3</vt:lpstr>
      <vt:lpstr>Genesis Chapter 3</vt:lpstr>
      <vt:lpstr>Genesis Chapter 4</vt:lpstr>
      <vt:lpstr>Genesis Chapter 4</vt:lpstr>
      <vt:lpstr>Genesis Chapter 4</vt:lpstr>
      <vt:lpstr>Genesis Chapter 4</vt:lpstr>
      <vt:lpstr>Genesis Chapter 4</vt:lpstr>
      <vt:lpstr>Genesis Chapter 4</vt:lpstr>
      <vt:lpstr>Genesis Chapter 5</vt:lpstr>
      <vt:lpstr>Genesis Chapter 5</vt:lpstr>
      <vt:lpstr>Genesis Chapter 5</vt:lpstr>
      <vt:lpstr>Genesis Chapter 5</vt:lpstr>
      <vt:lpstr>Genesis Chapter 5</vt:lpstr>
      <vt:lpstr>Genesis Chapter 5</vt:lpstr>
      <vt:lpstr>Who Could Have Known Adam?</vt:lpstr>
      <vt:lpstr>Who Could Have Known Adam?</vt:lpstr>
      <vt:lpstr>Who Could Have Known Adam?</vt:lpstr>
      <vt:lpstr>Who Could Have Known Adam?</vt:lpstr>
      <vt:lpstr>Who Could Have Known Adam?</vt:lpstr>
      <vt:lpstr>Who Could Have Known Adam?</vt:lpstr>
      <vt:lpstr>Who Could Have Known Adam?</vt:lpstr>
      <vt:lpstr>Who Could Have Known Adam?</vt:lpstr>
      <vt:lpstr>Who Could Have Known Adam?</vt:lpstr>
      <vt:lpstr>Who Could Have Known Adam?</vt:lpstr>
      <vt:lpstr>Who Could Have Known Adam?</vt:lpstr>
      <vt:lpstr>Who Could Noah Have Known?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103</cp:revision>
  <cp:lastPrinted>2021-10-03T11:36:59Z</cp:lastPrinted>
  <dcterms:modified xsi:type="dcterms:W3CDTF">2021-10-03T12:44:48Z</dcterms:modified>
</cp:coreProperties>
</file>