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7C02-9644-4855-B6D2-022DC7336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2562EE-7AEE-40FE-874E-29E70758A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9A7C2-FDBB-40A0-A4EB-5CBA94DF8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EC39E-3647-408F-989B-AB4BB309C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9649C-F612-45DC-B0EB-60C1E0AF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6CA8F6-015E-44DB-B2E0-F68B249D6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7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tter&#10;&#10;Description automatically generated">
            <a:extLst>
              <a:ext uri="{FF2B5EF4-FFF2-40B4-BE49-F238E27FC236}">
                <a16:creationId xmlns:a16="http://schemas.microsoft.com/office/drawing/2014/main" id="{BCECFB38-7D86-4661-8CA0-4B01BB972D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409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6B73E-B653-4662-B73F-17209D120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0BADD-8873-4E38-9061-2402765AA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1E0F87-CBE3-4E27-B91D-93323F44F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1B48A-4507-47B1-9200-FF668F490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3DE7-4DAB-4A60-BECF-8E2B471D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6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AAD1-950E-4D0F-ABDE-D138F2512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ED66F-E3E2-4A03-A30E-696A232667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12CD1-1622-4302-927C-BD0FA67E8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30A25C-912D-4927-B668-28ED5DA0F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3DD19-4792-4A5D-83FF-CB8D1A5B7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59F37-3DA0-4C96-BF14-2881E369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2874-2258-43E1-9CB0-5B12C3647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52B0B0-D351-43D0-9CC5-181A20F2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1C5077-68E3-4054-A4D9-9D7604C82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42891-143F-4F97-BD98-924C9B69C4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9DE20-1FA3-4DC2-816D-725F4877AC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C132A4-60D1-470A-9F37-8F5A5AF38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235CC-EF9D-4208-AFCF-27D6A79C6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4D3215-F44A-4A5D-B1F3-4CA2F658B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71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5185A-1B5A-4067-91F9-79AA5FBD4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3FFDBA-8A8E-44F6-89F5-B7AD8D4F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D2AB21-6605-4139-9A9C-B41F27F6B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FD09B-6686-4849-A356-1F1942CE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57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68E307-2F82-40FC-AC1D-FE62CCD9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FA603F-C85C-4F40-AFC1-E2E758AEB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67359-03CC-4BD6-9C66-6C49CEB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37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3A2E-510F-4C80-963F-50273B15F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55573-9A1A-4B3F-B9B5-1ADBCE7BD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9C2546-6677-4B46-B63F-A9F1089A5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6A985-DF2E-4AE9-B719-FBAEDD66D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6E028-7E6D-4DF7-B16E-FD89D8A6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C2B35-9E2C-43DA-9DA6-6380DDEFA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8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2A7E5-145D-45E6-B055-C53DADAA6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2B7604-4D1B-4C15-9DF8-2A3485FCF4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1F01E-DABB-4EFC-BE2B-93F8AD90C2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CF897-5715-426B-9467-35F46B5B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4CB9E-9607-46DD-B8DC-F63973FA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C2743-21DF-4A11-A3FC-E6F62715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18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B12E-9CAF-4E95-AD2A-16850922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E8CBC-397A-46B7-AD95-139C8278B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78AAE-D27E-4D1D-84A3-0AFA1BC8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FAC6F-1E02-4435-8865-1B684A7AD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91CE5C-7DAB-484B-B312-22BC2669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54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C64247-B927-4005-8895-DA90E48A3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4873B-873B-4CF5-AE13-AD270D3A3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814DC-BB4E-471A-8448-DBD93D2C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FB971-AB92-46DD-97EC-991FB572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ED7F3-4323-4C81-B441-ECC2C585C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1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etter&#10;&#10;Description automatically generated">
            <a:extLst>
              <a:ext uri="{FF2B5EF4-FFF2-40B4-BE49-F238E27FC236}">
                <a16:creationId xmlns:a16="http://schemas.microsoft.com/office/drawing/2014/main" id="{5FFDFFFD-21D6-417F-8E16-750D384F8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071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EB1A290C-1905-4C04-8BFA-78995CF96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13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9CB4BFE-21B9-41E9-97C1-0C92D9A58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598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3D5CF9F-D8C1-44EB-9901-1E07A195A0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963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4E15B49-D5E5-48DF-BD53-B43281D8C0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6A94439C-3FD1-40FF-86B8-3177312551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3085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68092E73-0349-47EF-A352-DB2F03DBE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00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4A5FFA69-3691-41E9-BD45-694A25827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105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3FDD2E70-8BCD-4A00-B938-F005315E0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2D7AF-2421-4C2B-89F4-7C5A26DE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430712" cy="5245471"/>
          </a:xfrm>
        </p:spPr>
        <p:txBody>
          <a:bodyPr/>
          <a:lstStyle>
            <a:lvl1pPr>
              <a:defRPr b="1">
                <a:effectLst>
                  <a:glow rad="762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chemeClr val="bg1"/>
                  </a:glow>
                </a:effectLst>
              </a:defRPr>
            </a:lvl2pPr>
            <a:lvl3pPr>
              <a:defRPr b="1">
                <a:effectLst>
                  <a:glow rad="76200">
                    <a:schemeClr val="bg1"/>
                  </a:glow>
                </a:effectLst>
              </a:defRPr>
            </a:lvl3pPr>
            <a:lvl4pPr>
              <a:defRPr b="1">
                <a:effectLst>
                  <a:glow rad="76200">
                    <a:schemeClr val="bg1"/>
                  </a:glow>
                </a:effectLst>
              </a:defRPr>
            </a:lvl4pPr>
            <a:lvl5pPr>
              <a:defRPr b="1">
                <a:effectLst>
                  <a:glow rad="762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359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EBD45E-D51B-4D85-AAE6-2AC8773C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489A3-072F-4AA2-9B26-0F4B5F451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61AFB-6273-4A94-BF06-EFF1FF526C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81FFB-8F0D-46E8-94E5-9C5A60E88A8D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FC361-3F20-4CE0-96C0-E29C1EDD6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F6458-8835-4ED5-B679-3AC26DAC25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2639A-65BF-4204-9A3E-95AB021D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1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1" r:id="rId4"/>
    <p:sldLayoutId id="2147483665" r:id="rId5"/>
    <p:sldLayoutId id="2147483663" r:id="rId6"/>
    <p:sldLayoutId id="2147483660" r:id="rId7"/>
    <p:sldLayoutId id="2147483662" r:id="rId8"/>
    <p:sldLayoutId id="2147483666" r:id="rId9"/>
    <p:sldLayoutId id="2147483667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1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223D-50E8-48B8-8E9A-60CBA726E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52" y="1401510"/>
            <a:ext cx="11563186" cy="5245471"/>
          </a:xfrm>
        </p:spPr>
        <p:txBody>
          <a:bodyPr/>
          <a:lstStyle/>
          <a:p>
            <a:r>
              <a:rPr lang="en-US" dirty="0"/>
              <a:t>I cannot give you my faith, but I can show you my faith (Jas. 2:18; 1 Th. 1:8)</a:t>
            </a:r>
          </a:p>
          <a:p>
            <a:r>
              <a:rPr lang="en-US" dirty="0"/>
              <a:t>My conduct must demonstrate and communicate the depth and genuineness of my faith (1 Pet. 3:1-2; 2:12)</a:t>
            </a:r>
          </a:p>
          <a:p>
            <a:r>
              <a:rPr lang="en-US" dirty="0"/>
              <a:t>My neighbor needs to see my faith lived out in front of them:</a:t>
            </a:r>
          </a:p>
          <a:p>
            <a:pPr lvl="1"/>
            <a:r>
              <a:rPr lang="en-US" dirty="0"/>
              <a:t>My regular attendance at church services (Psa. 122:1; Heb. 10:25)</a:t>
            </a:r>
          </a:p>
          <a:p>
            <a:pPr lvl="1"/>
            <a:r>
              <a:rPr lang="en-US" dirty="0"/>
              <a:t>Taming my tongue and my temper (Tit. 2:7-8)</a:t>
            </a:r>
          </a:p>
          <a:p>
            <a:pPr lvl="1"/>
            <a:r>
              <a:rPr lang="en-US" dirty="0"/>
              <a:t>The way I treat others and speak to them (1 Pet. 2:12)</a:t>
            </a:r>
          </a:p>
          <a:p>
            <a:pPr lvl="1"/>
            <a:r>
              <a:rPr lang="en-US" dirty="0"/>
              <a:t>The way I handle difficult situations and people (2 Tim. 2:24-26)</a:t>
            </a:r>
          </a:p>
        </p:txBody>
      </p:sp>
    </p:spTree>
    <p:extLst>
      <p:ext uri="{BB962C8B-B14F-4D97-AF65-F5344CB8AC3E}">
        <p14:creationId xmlns:p14="http://schemas.microsoft.com/office/powerpoint/2010/main" val="22022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223D-50E8-48B8-8E9A-60CBA726E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 cannot give you my knowledge, but I can tell you what I know (Eph. 3:4; </a:t>
            </a:r>
            <a:br>
              <a:rPr lang="en-US" dirty="0"/>
            </a:br>
            <a:r>
              <a:rPr lang="en-US" dirty="0"/>
              <a:t>2 Cor. 2:14-17)</a:t>
            </a:r>
          </a:p>
          <a:p>
            <a:r>
              <a:rPr lang="en-US" dirty="0"/>
              <a:t>I should never be ashamed to speak what I know (Acts 4:29; 19:8; Eph. 6:19-20; Phil. 1:14, 20)</a:t>
            </a:r>
          </a:p>
          <a:p>
            <a:r>
              <a:rPr lang="en-US" dirty="0"/>
              <a:t>My neighbor needs to hear my knowledge communicated with them:</a:t>
            </a:r>
          </a:p>
          <a:p>
            <a:pPr lvl="1"/>
            <a:r>
              <a:rPr lang="en-US" dirty="0"/>
              <a:t>“I know that the Lord is great, and our Lord is above all gods” (Psa. 135:5)</a:t>
            </a:r>
          </a:p>
          <a:p>
            <a:pPr lvl="1"/>
            <a:r>
              <a:rPr lang="en-US" dirty="0"/>
              <a:t>“I know that God’s laws are right” (Psa. 119:75)</a:t>
            </a:r>
          </a:p>
          <a:p>
            <a:pPr lvl="1"/>
            <a:r>
              <a:rPr lang="en-US" dirty="0"/>
              <a:t>“I know that God’s command is everlasting life” (John 12:50)</a:t>
            </a:r>
          </a:p>
          <a:p>
            <a:pPr lvl="1"/>
            <a:r>
              <a:rPr lang="en-US" dirty="0"/>
              <a:t>“I know that the Lord can do all things within His purpose” (Job 42:2)</a:t>
            </a:r>
          </a:p>
          <a:p>
            <a:pPr lvl="1"/>
            <a:r>
              <a:rPr lang="en-US" dirty="0"/>
              <a:t>“I know that God is a gracious and merciful God” (Jonah 4:2)</a:t>
            </a:r>
          </a:p>
          <a:p>
            <a:pPr lvl="1"/>
            <a:r>
              <a:rPr lang="en-US" dirty="0"/>
              <a:t>“I know that my Redeemer lives” (Job 19:25)</a:t>
            </a:r>
          </a:p>
          <a:p>
            <a:pPr lvl="1"/>
            <a:r>
              <a:rPr lang="en-US" dirty="0"/>
              <a:t>“I know that God saves and maintains His people” (Psa. 20:6; 140:12)</a:t>
            </a:r>
          </a:p>
          <a:p>
            <a:pPr lvl="1"/>
            <a:r>
              <a:rPr lang="en-US" dirty="0"/>
              <a:t>“I know that God’s way is the best way” (</a:t>
            </a:r>
            <a:r>
              <a:rPr lang="en-US" dirty="0" err="1"/>
              <a:t>Ecc</a:t>
            </a:r>
            <a:r>
              <a:rPr lang="en-US" dirty="0"/>
              <a:t>. 3:12-14)</a:t>
            </a:r>
          </a:p>
        </p:txBody>
      </p:sp>
    </p:spTree>
    <p:extLst>
      <p:ext uri="{BB962C8B-B14F-4D97-AF65-F5344CB8AC3E}">
        <p14:creationId xmlns:p14="http://schemas.microsoft.com/office/powerpoint/2010/main" val="11156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223D-50E8-48B8-8E9A-60CBA726E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cannot donate my love to you, but I can let you see true love in me </a:t>
            </a:r>
            <a:br>
              <a:rPr lang="en-US" dirty="0"/>
            </a:br>
            <a:r>
              <a:rPr lang="en-US" dirty="0"/>
              <a:t>(1 John 3:18; Matt. 22:39; Rom. 13:10; Gal. 5:14; Jas. 2:8)</a:t>
            </a:r>
          </a:p>
          <a:p>
            <a:r>
              <a:rPr lang="en-US" dirty="0"/>
              <a:t>I need to recognize the positive influence my genuine love can have </a:t>
            </a:r>
            <a:br>
              <a:rPr lang="en-US" dirty="0"/>
            </a:br>
            <a:r>
              <a:rPr lang="en-US" dirty="0"/>
              <a:t>(1 Thess. 4:9-12; Phile. 7; Heb. 13:1-2)</a:t>
            </a:r>
          </a:p>
          <a:p>
            <a:r>
              <a:rPr lang="en-US" dirty="0"/>
              <a:t>My neighbor needs to know I have agape love for them (Luke 10:25-37):</a:t>
            </a:r>
          </a:p>
          <a:p>
            <a:pPr lvl="1"/>
            <a:r>
              <a:rPr lang="en-US" dirty="0"/>
              <a:t>My genuine care and concern for them</a:t>
            </a:r>
          </a:p>
          <a:p>
            <a:pPr lvl="1"/>
            <a:r>
              <a:rPr lang="en-US" dirty="0"/>
              <a:t>My charitable deeds on their behalf</a:t>
            </a:r>
          </a:p>
          <a:p>
            <a:pPr lvl="1"/>
            <a:r>
              <a:rPr lang="en-US" dirty="0"/>
              <a:t>My acts of kindness when they experience life’s difficulties</a:t>
            </a:r>
          </a:p>
          <a:p>
            <a:pPr lvl="1"/>
            <a:r>
              <a:rPr lang="en-US" dirty="0"/>
              <a:t>My gifts of thoughtfulness at random, unexpected times</a:t>
            </a:r>
          </a:p>
        </p:txBody>
      </p:sp>
    </p:spTree>
    <p:extLst>
      <p:ext uri="{BB962C8B-B14F-4D97-AF65-F5344CB8AC3E}">
        <p14:creationId xmlns:p14="http://schemas.microsoft.com/office/powerpoint/2010/main" val="19171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223D-50E8-48B8-8E9A-60CBA726E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 cannot give you my hope, but I can tell you about it (1 Pet. 3:15)</a:t>
            </a:r>
          </a:p>
          <a:p>
            <a:r>
              <a:rPr lang="en-US" dirty="0"/>
              <a:t>My hope should be so real that others can see it and want it too </a:t>
            </a:r>
            <a:br>
              <a:rPr lang="en-US" dirty="0"/>
            </a:br>
            <a:r>
              <a:rPr lang="en-US" dirty="0"/>
              <a:t>(Psa. 146:5; Heb. 3:6; 6:11; 10:23; 1 Pet. 1:3)</a:t>
            </a:r>
          </a:p>
          <a:p>
            <a:r>
              <a:rPr lang="en-US" dirty="0"/>
              <a:t>My neighbor needs to know I have hope through:</a:t>
            </a:r>
          </a:p>
          <a:p>
            <a:pPr lvl="1"/>
            <a:r>
              <a:rPr lang="en-US" dirty="0"/>
              <a:t>The things I talk about (Col. 1:5)</a:t>
            </a:r>
          </a:p>
          <a:p>
            <a:pPr lvl="1"/>
            <a:r>
              <a:rPr lang="en-US" dirty="0"/>
              <a:t>The priorities I set (Heb 3:6)</a:t>
            </a:r>
          </a:p>
          <a:p>
            <a:pPr lvl="1"/>
            <a:r>
              <a:rPr lang="en-US" dirty="0"/>
              <a:t>The unwavering confidence I have (Heb. 6:19-20)</a:t>
            </a:r>
          </a:p>
          <a:p>
            <a:pPr lvl="1"/>
            <a:r>
              <a:rPr lang="en-US" dirty="0"/>
              <a:t>The joyfulness with which I live (Psa. 146:5; Rom. 5:2; 12:12; Tit. 2:13)</a:t>
            </a:r>
          </a:p>
          <a:p>
            <a:pPr lvl="1"/>
            <a:r>
              <a:rPr lang="en-US" dirty="0"/>
              <a:t>The way I do not let hardships distract me (Rom. 8:18-25)</a:t>
            </a:r>
          </a:p>
        </p:txBody>
      </p:sp>
    </p:spTree>
    <p:extLst>
      <p:ext uri="{BB962C8B-B14F-4D97-AF65-F5344CB8AC3E}">
        <p14:creationId xmlns:p14="http://schemas.microsoft.com/office/powerpoint/2010/main" val="16308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3223D-50E8-48B8-8E9A-60CBA726E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You need to believe that Jesus is God’s Son – John 20:30-31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You need to repent of your sins and turn to God – 2 Peter 3:9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You need to confess your faith in Jesus Christ – Romans 10:9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You need to be immersed into Christ – Romans 6:3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sz="3200" dirty="0"/>
              <a:t>You need to walk faithfully with the Lord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426998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637</Words>
  <Application>Microsoft Office PowerPoint</Application>
  <PresentationFormat>Widescreen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5</cp:revision>
  <dcterms:created xsi:type="dcterms:W3CDTF">2021-09-12T00:24:18Z</dcterms:created>
  <dcterms:modified xsi:type="dcterms:W3CDTF">2021-10-24T12:36:26Z</dcterms:modified>
</cp:coreProperties>
</file>