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7C02-9644-4855-B6D2-022DC7336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562EE-7AEE-40FE-874E-29E70758A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A7C2-FDBB-40A0-A4EB-5CBA94DF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EC39E-3647-408F-989B-AB4BB309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9649C-F612-45DC-B0EB-60C1E0AF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building, outdoor, stone&#10;&#10;Description automatically generated">
            <a:extLst>
              <a:ext uri="{FF2B5EF4-FFF2-40B4-BE49-F238E27FC236}">
                <a16:creationId xmlns:a16="http://schemas.microsoft.com/office/drawing/2014/main" id="{DC45FE78-4F59-4A24-A389-D6B8253A3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tter&#10;&#10;Description automatically generated">
            <a:extLst>
              <a:ext uri="{FF2B5EF4-FFF2-40B4-BE49-F238E27FC236}">
                <a16:creationId xmlns:a16="http://schemas.microsoft.com/office/drawing/2014/main" id="{BCECFB38-7D86-4661-8CA0-4B01BB972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09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B73E-B653-4662-B73F-17209D120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0BADD-8873-4E38-9061-2402765AA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E0F87-CBE3-4E27-B91D-93323F44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1B48A-4507-47B1-9200-FF668F49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3DE7-4DAB-4A60-BECF-8E2B471D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6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AAD1-950E-4D0F-ABDE-D138F251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ED66F-E3E2-4A03-A30E-696A23266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12CD1-1622-4302-927C-BD0FA67E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0A25C-912D-4927-B668-28ED5DA0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3DD19-4792-4A5D-83FF-CB8D1A5B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59F37-3DA0-4C96-BF14-2881E369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2874-2258-43E1-9CB0-5B12C364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2B0B0-D351-43D0-9CC5-181A20F2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C5077-68E3-4054-A4D9-9D7604C82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42891-143F-4F97-BD98-924C9B69C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9DE20-1FA3-4DC2-816D-725F4877A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132A4-60D1-470A-9F37-8F5A5AF3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235CC-EF9D-4208-AFCF-27D6A79C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D3215-F44A-4A5D-B1F3-4CA2F658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71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5185A-1B5A-4067-91F9-79AA5FBD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FFDBA-8A8E-44F6-89F5-B7AD8D4F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2AB21-6605-4139-9A9C-B41F27F6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FD09B-6686-4849-A356-1F1942CE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57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8E307-2F82-40FC-AC1D-FE62CCD9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FA603F-C85C-4F40-AFC1-E2E758AE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67359-03CC-4BD6-9C66-6C49CEB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37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3A2E-510F-4C80-963F-50273B15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55573-9A1A-4B3F-B9B5-1ADBCE7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C2546-6677-4B46-B63F-A9F1089A5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6A985-DF2E-4AE9-B719-FBAEDD66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6E028-7E6D-4DF7-B16E-FD89D8A6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C2B35-9E2C-43DA-9DA6-6380DDEF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8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A7E5-145D-45E6-B055-C53DADAA6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2B7604-4D1B-4C15-9DF8-2A3485FCF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1F01E-DABB-4EFC-BE2B-93F8AD90C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CF897-5715-426B-9467-35F46B5B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4CB9E-9607-46DD-B8DC-F63973FA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C2743-21DF-4A11-A3FC-E6F62715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18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B12E-9CAF-4E95-AD2A-16850922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E8CBC-397A-46B7-AD95-139C8278B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78AAE-D27E-4D1D-84A3-0AFA1BC8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AC6F-1E02-4435-8865-1B684A7A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CE5C-7DAB-484B-B312-22BC2669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4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64247-B927-4005-8895-DA90E48A3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4873B-873B-4CF5-AE13-AD270D3A3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814DC-BB4E-471A-8448-DBD93D2C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FB971-AB92-46DD-97EC-991FB572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ED7F3-4323-4C81-B441-ECC2C585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tter&#10;&#10;Description automatically generated">
            <a:extLst>
              <a:ext uri="{FF2B5EF4-FFF2-40B4-BE49-F238E27FC236}">
                <a16:creationId xmlns:a16="http://schemas.microsoft.com/office/drawing/2014/main" id="{5FFDFFFD-21D6-417F-8E16-750D384F8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071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B1A290C-1905-4C04-8BFA-78995CF96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13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9CB4BFE-21B9-41E9-97C1-0C92D9A58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598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3D5CF9F-D8C1-44EB-9901-1E07A195A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96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E15B49-D5E5-48DF-BD53-B43281D8C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6A94439C-3FD1-40FF-86B8-3177312551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08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8092E73-0349-47EF-A352-DB2F03DBE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00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A5FFA69-3691-41E9-BD45-694A25827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05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FDD2E70-8BCD-4A00-B938-F005315E0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59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BD45E-D51B-4D85-AAE6-2AC8773C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489A3-072F-4AA2-9B26-0F4B5F451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61AFB-6273-4A94-BF06-EFF1FF526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1FFB-8F0D-46E8-94E5-9C5A60E88A8D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FC361-3F20-4CE0-96C0-E29C1EDD6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F6458-8835-4ED5-B679-3AC26DAC2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1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5" r:id="rId5"/>
    <p:sldLayoutId id="2147483663" r:id="rId6"/>
    <p:sldLayoutId id="2147483660" r:id="rId7"/>
    <p:sldLayoutId id="2147483662" r:id="rId8"/>
    <p:sldLayoutId id="2147483666" r:id="rId9"/>
    <p:sldLayoutId id="2147483667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stone, arch&#10;&#10;Description automatically generated">
            <a:extLst>
              <a:ext uri="{FF2B5EF4-FFF2-40B4-BE49-F238E27FC236}">
                <a16:creationId xmlns:a16="http://schemas.microsoft.com/office/drawing/2014/main" id="{11F012CE-08D1-4721-8B3C-D6D36B9AE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building, outdoor, stone&#10;&#10;Description automatically generated">
            <a:extLst>
              <a:ext uri="{FF2B5EF4-FFF2-40B4-BE49-F238E27FC236}">
                <a16:creationId xmlns:a16="http://schemas.microsoft.com/office/drawing/2014/main" id="{851BCB11-8171-47B9-99E8-B86AAAB4B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65" b="10818"/>
          <a:stretch/>
        </p:blipFill>
        <p:spPr>
          <a:xfrm>
            <a:off x="0" y="5106838"/>
            <a:ext cx="12192000" cy="1009290"/>
          </a:xfrm>
          <a:prstGeom prst="rect">
            <a:avLst/>
          </a:prstGeom>
        </p:spPr>
      </p:pic>
      <p:pic>
        <p:nvPicPr>
          <p:cNvPr id="7" name="Picture 6" descr="A picture containing text, building, outdoor, stone&#10;&#10;Description automatically generated">
            <a:extLst>
              <a:ext uri="{FF2B5EF4-FFF2-40B4-BE49-F238E27FC236}">
                <a16:creationId xmlns:a16="http://schemas.microsoft.com/office/drawing/2014/main" id="{4B1737F9-2A64-4667-A61C-E81472F17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5" t="89182"/>
          <a:stretch/>
        </p:blipFill>
        <p:spPr>
          <a:xfrm>
            <a:off x="9204384" y="6116128"/>
            <a:ext cx="2987615" cy="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790348" cy="5245471"/>
          </a:xfrm>
        </p:spPr>
        <p:txBody>
          <a:bodyPr/>
          <a:lstStyle/>
          <a:p>
            <a:r>
              <a:rPr lang="en-US" dirty="0"/>
              <a:t>As a Christian, I have the best news ever = JESUS!</a:t>
            </a:r>
          </a:p>
          <a:p>
            <a:pPr lvl="1"/>
            <a:r>
              <a:rPr lang="en-US" dirty="0"/>
              <a:t>Jesus Christ came and lived for me (2 Cor. 8:9; Phil. 2:6-8)</a:t>
            </a:r>
          </a:p>
          <a:p>
            <a:pPr lvl="1"/>
            <a:r>
              <a:rPr lang="en-US" dirty="0"/>
              <a:t>Jesus Christ came and died for me (Eph. 5:2; 1 John 4:9)</a:t>
            </a:r>
          </a:p>
          <a:p>
            <a:pPr lvl="1"/>
            <a:r>
              <a:rPr lang="en-US" dirty="0"/>
              <a:t>Jesus Christ came and opened heaven for me (Heb. 10:19-22; Eph. 2:14-22)</a:t>
            </a:r>
          </a:p>
          <a:p>
            <a:r>
              <a:rPr lang="en-US" dirty="0"/>
              <a:t>The good news that I have is of “first importance” (1 Cor. 15:1-4)</a:t>
            </a:r>
          </a:p>
          <a:p>
            <a:r>
              <a:rPr lang="en-US" dirty="0"/>
              <a:t>I need to be ready to give this good news at all times to all people (Ro. 1:15)</a:t>
            </a:r>
          </a:p>
          <a:p>
            <a:r>
              <a:rPr lang="en-US" dirty="0"/>
              <a:t>I must never be ashamed of the good news of Jesus Christ (Rom. 1:16)</a:t>
            </a:r>
          </a:p>
          <a:p>
            <a:r>
              <a:rPr lang="en-US" dirty="0"/>
              <a:t>My neighbor needs to hear the good news that I have heard!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 cannot give you the church, but I can tell you about it and point you to it</a:t>
            </a:r>
          </a:p>
          <a:p>
            <a:pPr lvl="1"/>
            <a:r>
              <a:rPr lang="en-US" dirty="0"/>
              <a:t>That’s what John the Baptist did (Matt. 3:2)</a:t>
            </a:r>
          </a:p>
          <a:p>
            <a:pPr lvl="1"/>
            <a:r>
              <a:rPr lang="en-US" dirty="0"/>
              <a:t>That’s what Jesus did (Matt. 4:17, 23; 9:35)</a:t>
            </a:r>
          </a:p>
          <a:p>
            <a:pPr lvl="1"/>
            <a:r>
              <a:rPr lang="en-US" dirty="0"/>
              <a:t>That’s what the 12 apostles Jesus sent out did (Matt. 10:7)</a:t>
            </a:r>
          </a:p>
          <a:p>
            <a:pPr lvl="1"/>
            <a:r>
              <a:rPr lang="en-US" dirty="0"/>
              <a:t>That’s what the 70 disciples Jesus sent out did (Luke 10:9)</a:t>
            </a:r>
          </a:p>
          <a:p>
            <a:pPr lvl="1"/>
            <a:r>
              <a:rPr lang="en-US" dirty="0"/>
              <a:t>That’s what the early Christians did (Acts 8:12; 19:8; 20:25; 28:23, 31)</a:t>
            </a:r>
          </a:p>
          <a:p>
            <a:r>
              <a:rPr lang="en-US" dirty="0"/>
              <a:t>I can tell you that I found the one church of the Bible (Eph. 4:4 + 1:22-23)</a:t>
            </a:r>
          </a:p>
          <a:p>
            <a:pPr lvl="1"/>
            <a:r>
              <a:rPr lang="en-US" dirty="0"/>
              <a:t>The one that was established and detailed in the New Testament (Acts-Rev)</a:t>
            </a:r>
          </a:p>
          <a:p>
            <a:pPr lvl="1"/>
            <a:r>
              <a:rPr lang="en-US" dirty="0"/>
              <a:t>The one that follows the pattern of the New Testament (2 Tim. 1:13)</a:t>
            </a:r>
          </a:p>
          <a:p>
            <a:pPr lvl="1"/>
            <a:r>
              <a:rPr lang="en-US" dirty="0"/>
              <a:t>The one that Jesus died for (Matt. 16:18-19; Acts 20:28)</a:t>
            </a:r>
          </a:p>
          <a:p>
            <a:pPr lvl="1"/>
            <a:r>
              <a:rPr lang="en-US" dirty="0"/>
              <a:t>The one that Jesus loves (Eph. 5:2, 25)</a:t>
            </a:r>
          </a:p>
          <a:p>
            <a:pPr lvl="1"/>
            <a:r>
              <a:rPr lang="en-US" dirty="0"/>
              <a:t>The one that Jesus will return to take to heaven (1 Cor. 15:24; Heb. 12:23)</a:t>
            </a:r>
          </a:p>
          <a:p>
            <a:r>
              <a:rPr lang="en-US" dirty="0"/>
              <a:t>My neighbor needs to be able to rejoice to find Christ’s church (Matt. 13:44)</a:t>
            </a:r>
          </a:p>
        </p:txBody>
      </p:sp>
    </p:spTree>
    <p:extLst>
      <p:ext uri="{BB962C8B-B14F-4D97-AF65-F5344CB8AC3E}">
        <p14:creationId xmlns:p14="http://schemas.microsoft.com/office/powerpoint/2010/main" val="11156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cannot give you my salvation, but I can tell you how to get it </a:t>
            </a:r>
            <a:br>
              <a:rPr lang="en-US" dirty="0"/>
            </a:br>
            <a:r>
              <a:rPr lang="en-US" dirty="0"/>
              <a:t>(1 Cor. 15:1-4; 2 Cor. 2:14-17)</a:t>
            </a:r>
          </a:p>
          <a:p>
            <a:r>
              <a:rPr lang="en-US" dirty="0"/>
              <a:t>I should be eager to show God’s plan of salvation </a:t>
            </a:r>
            <a:br>
              <a:rPr lang="en-US" dirty="0"/>
            </a:br>
            <a:r>
              <a:rPr lang="en-US" dirty="0"/>
              <a:t>(Acts 8:4, 30; 1 Cor. 9:19-22)</a:t>
            </a:r>
          </a:p>
          <a:p>
            <a:r>
              <a:rPr lang="en-US" dirty="0"/>
              <a:t>My neighbor needs to be saved the way the Bible teaches</a:t>
            </a:r>
          </a:p>
          <a:p>
            <a:pPr lvl="1"/>
            <a:r>
              <a:rPr lang="en-US" dirty="0"/>
              <a:t>Salvation comes from knowing what Jesus did for me and why</a:t>
            </a:r>
          </a:p>
          <a:p>
            <a:pPr lvl="1"/>
            <a:r>
              <a:rPr lang="en-US" dirty="0"/>
              <a:t>Salvation comes from knowing what Jesus expects of me and why</a:t>
            </a:r>
          </a:p>
          <a:p>
            <a:pPr lvl="1"/>
            <a:r>
              <a:rPr lang="en-US" dirty="0"/>
              <a:t>Salvation comes from loving and obeying the Lord (1 John 5:2-3; Heb. 5:9)</a:t>
            </a:r>
          </a:p>
        </p:txBody>
      </p:sp>
    </p:spTree>
    <p:extLst>
      <p:ext uri="{BB962C8B-B14F-4D97-AF65-F5344CB8AC3E}">
        <p14:creationId xmlns:p14="http://schemas.microsoft.com/office/powerpoint/2010/main" val="19171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utilized his resources:  </a:t>
            </a:r>
          </a:p>
          <a:p>
            <a:pPr lvl="1"/>
            <a:r>
              <a:rPr lang="en-US" dirty="0"/>
              <a:t>He wrote letters (13 of them)</a:t>
            </a:r>
          </a:p>
          <a:p>
            <a:pPr lvl="1"/>
            <a:r>
              <a:rPr lang="en-US" dirty="0"/>
              <a:t>He encouraged to read other letters (Col. 4:16)</a:t>
            </a:r>
          </a:p>
          <a:p>
            <a:pPr lvl="1"/>
            <a:r>
              <a:rPr lang="en-US" dirty="0"/>
              <a:t>He utilized books, maybe loaning some (2 Tim. 4:13)</a:t>
            </a:r>
          </a:p>
          <a:p>
            <a:pPr lvl="1"/>
            <a:r>
              <a:rPr lang="en-US" dirty="0"/>
              <a:t>He utilized various preachers and friends (Tit. 1:5; Acts 19:22; 1 Cor. </a:t>
            </a:r>
            <a:r>
              <a:rPr lang="en-US"/>
              <a:t>4:17)</a:t>
            </a:r>
            <a:endParaRPr lang="en-US" dirty="0"/>
          </a:p>
          <a:p>
            <a:r>
              <a:rPr lang="en-US" dirty="0"/>
              <a:t>We have loads of resources available to us: </a:t>
            </a:r>
          </a:p>
          <a:p>
            <a:pPr lvl="1"/>
            <a:r>
              <a:rPr lang="en-US" dirty="0"/>
              <a:t>PBL website</a:t>
            </a:r>
          </a:p>
          <a:p>
            <a:pPr lvl="1"/>
            <a:r>
              <a:rPr lang="en-US" dirty="0"/>
              <a:t>Apologetics Press</a:t>
            </a:r>
          </a:p>
          <a:p>
            <a:pPr lvl="1"/>
            <a:r>
              <a:rPr lang="en-US" dirty="0"/>
              <a:t>ChristianCourier.com </a:t>
            </a:r>
          </a:p>
          <a:p>
            <a:pPr lvl="1"/>
            <a:r>
              <a:rPr lang="en-US" dirty="0"/>
              <a:t>Bible tracts</a:t>
            </a:r>
          </a:p>
          <a:p>
            <a:pPr lvl="1"/>
            <a:r>
              <a:rPr lang="en-US" dirty="0"/>
              <a:t>Books</a:t>
            </a:r>
          </a:p>
          <a:p>
            <a:pPr lvl="1"/>
            <a:r>
              <a:rPr lang="en-US" dirty="0"/>
              <a:t>Bibles</a:t>
            </a:r>
          </a:p>
        </p:txBody>
      </p:sp>
    </p:spTree>
    <p:extLst>
      <p:ext uri="{BB962C8B-B14F-4D97-AF65-F5344CB8AC3E}">
        <p14:creationId xmlns:p14="http://schemas.microsoft.com/office/powerpoint/2010/main" val="16308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You need to believe that Jesus is God’s Son – John 20:30-31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repent of your sins and turn to God – 2 Peter 3:9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be immersed into Christ – Romans 6:3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walk faithfully with the Lord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42699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599</Words>
  <Application>Microsoft Office PowerPoint</Application>
  <PresentationFormat>Widescreen</PresentationFormat>
  <Paragraphs>47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2021-09-12T00:24:18Z</dcterms:created>
  <dcterms:modified xsi:type="dcterms:W3CDTF">2021-10-17T12:38:53Z</dcterms:modified>
</cp:coreProperties>
</file>