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2D21-3F14-4904-8371-F1FD46F9A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A7F38-C89B-4323-AAC0-FF5F83BE6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1FDC3-5C3D-4A61-AD4D-D26E9CC3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8FF4A-62F5-41A0-B503-35706EC5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9A1FD-0A66-45E7-BE3F-F9CFB715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95BCC20-C312-4C9F-9871-5528859C9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7344-E01A-4C2F-A1EC-B0B6B82C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3FA5-22B3-494F-ADC2-634BC42AC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4819D-116F-4A80-8E44-211CB8874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BEA1-3199-453E-80EE-101E7257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F7BFA-79B5-4348-BD28-944F33D3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9FE-CF55-4364-849E-DED2B9D0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0318-6EC6-439C-A827-783A5691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7952C-45C8-4996-9188-5EE72D787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AF02E-AEF0-4D6D-9548-BC985A7E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085D1-35CC-4632-A3B5-4AAD09AA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1F259-9D72-4199-AFCA-DA6754E3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44F50-15D0-41C0-A000-758C1196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A82B-2400-4D58-8C1E-BB8CC2DB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7DCB4-990D-429A-9237-D690E0D30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F25E7-C509-41FB-9FB4-A89E2764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50BF6-5053-4BB9-9779-9B2A3EDF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4C7D0-AA6A-4CF6-9D89-5C4F590A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B61F6-E470-482D-9F08-00AEEE011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80BF6-FA96-4C8E-8D69-4A76F25C5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BC66-C0C7-4888-93CF-2B6E644D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FD1F-353E-4C38-94A9-3100DDDA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FA10A-4861-4256-B290-1B2E65C8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E252A18-21A4-4C39-B1DE-4F09745DA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BC71D-2AE3-4D63-9DBF-C644BA30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426029"/>
            <a:ext cx="11206210" cy="428897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0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AA50787-18F8-41DA-B662-C119FBA03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BC71D-2AE3-4D63-9DBF-C644BA30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426029"/>
            <a:ext cx="11206210" cy="428897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2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B8A5837-9CFE-47C9-A18E-B531BEA0E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BC71D-2AE3-4D63-9DBF-C644BA30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426029"/>
            <a:ext cx="11206210" cy="428897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88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985E-A93E-438D-A95D-70CEC283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94FB-CCD7-4AE8-9D19-BE0EE7D7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6CB6F-FEE3-4758-A6D1-34AA4329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98DB-7CA7-4495-B778-5C075D02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B0CC-BED6-4980-B761-B31F2F15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62CB-8591-4928-8503-5FC039A5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26F2-0612-457F-8E36-4534DBDC1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3DD48-9F3E-4E66-839D-17AE120F2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89570-0FC8-44F5-B930-59062FB2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F85E-618A-45BC-A9FC-3FBABB63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11B6C-73A4-4417-AC71-9F34A9E2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45EA-A2E2-4AEE-89AA-D9B036D4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CC41-EFC8-4D31-B480-1DD4218C9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C521-BF6E-495A-BD43-0A2FAD623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E85B5-C6F2-4A58-94C4-96E779177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B406C-A1E5-4778-95D5-558A0A899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3AD84-2DEB-4B1A-840E-F08C6C46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8B5C7-1C32-4D8A-A52B-D3D0C5B6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D005D-D4BF-48C7-BE39-BCDF1146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ABCC-473A-4114-8E73-4DDE7FAF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85278-4719-477A-8F26-108FF5F7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D90E8-327A-4C15-AB44-9370C6A1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02F77-DB57-4A2F-88D4-6055D302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53085-A12D-492B-A0A9-29B46DA0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3FF41-19C1-472C-8A83-ED8A2F1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D6B4A-ACDC-41CB-AAD6-3D58C487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96900-18FE-4A66-945C-B6A8D5D7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9168E-BE27-4C3E-A1D7-161159E2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7C10C-5444-4638-AEBA-00F17FE5D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1312-69B5-4253-8B2B-0D97C1E34CC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6D19E-97E9-4830-A1D0-2616E83FE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33BB-3AEC-4084-B5A0-AA8913BA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1913-3A90-4F68-9ECE-5047C09E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A113E-2DB2-4D92-B891-F76189BF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Greek means, “the one who is near or close by, fellow human being”</a:t>
            </a:r>
          </a:p>
          <a:p>
            <a:r>
              <a:rPr lang="en-US" dirty="0"/>
              <a:t>That includes my biological family</a:t>
            </a:r>
          </a:p>
          <a:p>
            <a:r>
              <a:rPr lang="en-US" dirty="0"/>
              <a:t>That includes my church family</a:t>
            </a:r>
          </a:p>
          <a:p>
            <a:r>
              <a:rPr lang="en-US" dirty="0"/>
              <a:t>That includes people I see regularly</a:t>
            </a:r>
          </a:p>
          <a:p>
            <a:r>
              <a:rPr lang="en-US" dirty="0"/>
              <a:t>That includes people who are struggling with various life issues</a:t>
            </a:r>
          </a:p>
          <a:p>
            <a:r>
              <a:rPr lang="en-US" dirty="0"/>
              <a:t>That includes people who are different than me</a:t>
            </a:r>
          </a:p>
          <a:p>
            <a:r>
              <a:rPr lang="en-US" dirty="0"/>
              <a:t>That includes my enemies and the worst of sinners</a:t>
            </a:r>
          </a:p>
          <a:p>
            <a:r>
              <a:rPr lang="en-US" dirty="0"/>
              <a:t>Who is my neighbor?  Everyone with whom I come in contact!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A113E-2DB2-4D92-B891-F76189BF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neighbor is the second most important duty of a Christian (Luke 10:27)</a:t>
            </a:r>
          </a:p>
          <a:p>
            <a:pPr lvl="1"/>
            <a:r>
              <a:rPr lang="en-US" dirty="0"/>
              <a:t>There is only one thing more important – loving the Lord (Mark 12:28-31)</a:t>
            </a:r>
          </a:p>
          <a:p>
            <a:pPr lvl="1"/>
            <a:r>
              <a:rPr lang="en-US" dirty="0"/>
              <a:t>The two together sum up the whole duty of man (Matt. 22:40)</a:t>
            </a:r>
          </a:p>
          <a:p>
            <a:r>
              <a:rPr lang="en-US" dirty="0"/>
              <a:t>Loving my neighbor is a condition of eternal life (Luke 10:25-28)</a:t>
            </a:r>
          </a:p>
        </p:txBody>
      </p:sp>
    </p:spTree>
    <p:extLst>
      <p:ext uri="{BB962C8B-B14F-4D97-AF65-F5344CB8AC3E}">
        <p14:creationId xmlns:p14="http://schemas.microsoft.com/office/powerpoint/2010/main" val="602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A113E-2DB2-4D92-B891-F76189BF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taught that loving my neighbor requires that I “do” things</a:t>
            </a:r>
          </a:p>
          <a:p>
            <a:pPr lvl="1"/>
            <a:r>
              <a:rPr lang="en-US" dirty="0"/>
              <a:t>Jesus taught the parable of the Good Samaritan to illustrate this point</a:t>
            </a:r>
          </a:p>
          <a:p>
            <a:pPr lvl="2"/>
            <a:r>
              <a:rPr lang="en-US" sz="2200" dirty="0"/>
              <a:t>Question, “What shall I DO (one time) to inherit eternal life?” (10:25)</a:t>
            </a:r>
          </a:p>
          <a:p>
            <a:pPr lvl="2"/>
            <a:r>
              <a:rPr lang="en-US" sz="2200" dirty="0"/>
              <a:t>Jesus taught, “DO (present tense) this and you will live” (10:28)</a:t>
            </a:r>
          </a:p>
          <a:p>
            <a:pPr lvl="2"/>
            <a:r>
              <a:rPr lang="en-US" sz="2200" dirty="0"/>
              <a:t>Jesus taught, “Go and DO (present tense) likewise” (10:37)</a:t>
            </a:r>
          </a:p>
          <a:p>
            <a:pPr lvl="2"/>
            <a:r>
              <a:rPr lang="en-US" sz="2200" dirty="0"/>
              <a:t>We must care for those in need with mercy, regardless of who they are</a:t>
            </a:r>
          </a:p>
          <a:p>
            <a:pPr lvl="1"/>
            <a:r>
              <a:rPr lang="en-US" dirty="0"/>
              <a:t>Love in the New Testament always involved serving, doing and giving</a:t>
            </a:r>
          </a:p>
          <a:p>
            <a:pPr lvl="1"/>
            <a:r>
              <a:rPr lang="en-US" dirty="0"/>
              <a:t>Jesus taught us, “Just as you want men to DO (present tense) to you, you also DO (present tense) to them likewise” (Luke 6:31)</a:t>
            </a:r>
          </a:p>
          <a:p>
            <a:pPr lvl="1"/>
            <a:r>
              <a:rPr lang="en-US" dirty="0"/>
              <a:t>Paul taught us, “Let us DO (present tense) good to all…” (Gal. 6:10; 1 Tim. 6:18)</a:t>
            </a:r>
          </a:p>
          <a:p>
            <a:pPr lvl="1"/>
            <a:r>
              <a:rPr lang="en-US" dirty="0"/>
              <a:t>James taught us, “To him who knows to DO (present tense) good and does not DO (present tense) it, to him it is sin” (Jas. </a:t>
            </a:r>
            <a:r>
              <a:rPr lang="en-US"/>
              <a:t>4:17)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A113E-2DB2-4D92-B891-F76189BF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taught us to love our neighbor by showing us how Himself</a:t>
            </a:r>
          </a:p>
          <a:p>
            <a:pPr lvl="1"/>
            <a:r>
              <a:rPr lang="en-US" dirty="0"/>
              <a:t>Jesus “went about DOING (present tense) good” (Acts 10:38)</a:t>
            </a:r>
          </a:p>
          <a:p>
            <a:pPr lvl="1"/>
            <a:r>
              <a:rPr lang="en-US" dirty="0"/>
              <a:t>“…all that Jesus began both to DO (present tense) and teach” (Acts 1:1)</a:t>
            </a:r>
          </a:p>
          <a:p>
            <a:pPr lvl="2"/>
            <a:r>
              <a:rPr lang="en-US" sz="2200" dirty="0"/>
              <a:t>Jesus gave to those in need (Matt. 14:15-21)</a:t>
            </a:r>
          </a:p>
          <a:p>
            <a:pPr lvl="2"/>
            <a:r>
              <a:rPr lang="en-US" sz="2200" dirty="0"/>
              <a:t>Jesus comforted the troubled (Luke 7:11-16)</a:t>
            </a:r>
          </a:p>
          <a:p>
            <a:pPr lvl="2"/>
            <a:r>
              <a:rPr lang="en-US" sz="2200" dirty="0"/>
              <a:t>Jesus served the undeserving (John 13:1-17) </a:t>
            </a:r>
          </a:p>
          <a:p>
            <a:pPr lvl="2"/>
            <a:r>
              <a:rPr lang="en-US" sz="2200" dirty="0"/>
              <a:t>Jesus prayed for wrongdoers (Luke 23:34)</a:t>
            </a:r>
          </a:p>
          <a:p>
            <a:pPr lvl="2"/>
            <a:r>
              <a:rPr lang="en-US" sz="2200" dirty="0"/>
              <a:t>Jesus did for others regardless of their ethnicity or politics </a:t>
            </a:r>
          </a:p>
          <a:p>
            <a:pPr lvl="1"/>
            <a:r>
              <a:rPr lang="en-US" dirty="0"/>
              <a:t>He selflessly, thoroughly and continually sacrificed His time, comfort, riches and pleasures in order to bless others (2 Cor. 8:9)</a:t>
            </a:r>
          </a:p>
        </p:txBody>
      </p:sp>
    </p:spTree>
    <p:extLst>
      <p:ext uri="{BB962C8B-B14F-4D97-AF65-F5344CB8AC3E}">
        <p14:creationId xmlns:p14="http://schemas.microsoft.com/office/powerpoint/2010/main" val="496018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A113E-2DB2-4D92-B891-F76189BF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To be His, you must believe Jesus is God’s Son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To be His, you must repent of your sins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To be His, you must 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dirty="0"/>
              <a:t>To be His, you must 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To be His, you must continue to serve Him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144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549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2021-09-28T01:16:28Z</dcterms:created>
  <dcterms:modified xsi:type="dcterms:W3CDTF">2021-10-10T12:30:37Z</dcterms:modified>
</cp:coreProperties>
</file>