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778" r:id="rId2"/>
    <p:sldId id="3103" r:id="rId3"/>
    <p:sldId id="3215" r:id="rId4"/>
    <p:sldId id="3218" r:id="rId5"/>
    <p:sldId id="3234" r:id="rId6"/>
    <p:sldId id="3201" r:id="rId7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704850"/>
            <a:ext cx="6253163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4" tIns="94204" rIns="94204" bIns="94204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07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3073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726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180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801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So You Think You’ve Got Problems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2 Chronicles 33:1-6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Text—2 Chronicles 33:1-6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1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Manasseh was twelve years old when he became king, and he reigned fifty-five years in Jerusalem.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But he did evil in the sight of the LORD, according to the abominations of the nations whom the LORD had cast out before the children of Israel.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he rebuilt the high places which Hezekiah his father had broken down; he raised up altars for the Baals, and made wooden images; and he worshiped all the host of heaven and served them.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He also built altars in the house of the LORD, of which the LORD had said, "In Jerusalem shall My name be forever."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he built altars for all the host of heaven in the two courts of the house of the LORD.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Also he caused his sons to pass through the fire in the Valley of the Son of Hinnom; he practiced soothsaying, used witchcraft and sorcery, and consulted mediums and 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spiritists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He did much evil in the sight of the LORD, to provoke Him to anger.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6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0310" y="593435"/>
            <a:ext cx="1149409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1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difficult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tendency is to blame difficulty on others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blame their p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arents and cultural background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 fatal decision:  “My life is meaningless, I will fail”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me tell you a true story of an eight years old young man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became king and overcame his problems, so can you!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His background—evil father and grandfather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At age eight he became king of a great nation, Judah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How can anyone with this background make it?</a:t>
            </a:r>
            <a:endParaRPr 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name is Josiah—you need to know about his life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38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 Josiah’s Trouble Life With Yours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347643"/>
            <a:ext cx="11682884" cy="637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Josiah overcame his genetic heritage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Josiah’s grandfather ruled for 55 years—perhaps worst king of Judah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4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Turned righteous Judah to idolatry</a:t>
            </a:r>
          </a:p>
          <a:p>
            <a:pPr marR="0" algn="just" rtl="0">
              <a:spcAft>
                <a:spcPts val="4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Offered his sons/daughters as human sacrifices (Josiah’s uncles or cousins)</a:t>
            </a:r>
          </a:p>
          <a:p>
            <a:pPr marR="0" algn="just" rtl="0">
              <a:spcAft>
                <a:spcPts val="4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Those children were not his, but God’s (Eze. 16:21)</a:t>
            </a:r>
          </a:p>
          <a:p>
            <a:pPr marR="0" algn="just" rtl="0">
              <a:spcAft>
                <a:spcPts val="4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Brought idols into the holy temple and “lost” the Bible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Josiah’s father was just as evil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Josiah forced to become adult at age 8, not much of a childhood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spiritual training, yet his decisions impacted destiny of Judah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never even saw a Bible until he was 26 years old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sought to repair Solomon’s temple—a copy of the Bible was found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lead an amazing return of an entire nation to God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5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Applications of This Lesson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254558" y="347643"/>
            <a:ext cx="1168288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11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eternal, unchanging God helped Josiah change—He will help you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Josiah’s life changed because he made a decision to make it happen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000" b="1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religion of God corrupted by religious leaders like Manasseh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simple principle used by J</a:t>
            </a: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osiah replaced the “corrupted” religion of God and brought a full return to the “uncorrupted”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</a:t>
            </a:r>
            <a:r>
              <a:rPr lang="en-US" sz="3000" b="1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ligion of God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 ready to change and return to His way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 on the path of returning to His way for the church?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1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sz="4000" dirty="0">
                <a:solidFill>
                  <a:srgbClr val="FFFF00"/>
                </a:solidFill>
              </a:rPr>
              <a:t>Simple Steps to Solving All Problems</a:t>
            </a:r>
            <a:endParaRPr sz="4000"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2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26856</TotalTime>
  <Words>648</Words>
  <Application>Microsoft Office PowerPoint</Application>
  <PresentationFormat>Widescreen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Office Theme</vt:lpstr>
      <vt:lpstr>So You Think You’ve Got Problems</vt:lpstr>
      <vt:lpstr>PowerPoint Presentation</vt:lpstr>
      <vt:lpstr>PowerPoint Presentation</vt:lpstr>
      <vt:lpstr>PowerPoint Presentation</vt:lpstr>
      <vt:lpstr>PowerPoint Presentation</vt:lpstr>
      <vt:lpstr>Simple Steps to Solving All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860</cp:revision>
  <cp:lastPrinted>2021-10-03T11:08:59Z</cp:lastPrinted>
  <dcterms:modified xsi:type="dcterms:W3CDTF">2021-10-04T18:40:52Z</dcterms:modified>
</cp:coreProperties>
</file>