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1550" r:id="rId3"/>
    <p:sldId id="1561" r:id="rId4"/>
    <p:sldId id="1547" r:id="rId5"/>
    <p:sldId id="1564" r:id="rId6"/>
    <p:sldId id="1563" r:id="rId7"/>
    <p:sldId id="1562" r:id="rId8"/>
    <p:sldId id="1565" r:id="rId9"/>
    <p:sldId id="1560" r:id="rId10"/>
    <p:sldId id="1567" r:id="rId11"/>
    <p:sldId id="1566" r:id="rId12"/>
    <p:sldId id="1568" r:id="rId13"/>
    <p:sldId id="1569" r:id="rId14"/>
    <p:sldId id="1570" r:id="rId15"/>
    <p:sldId id="1555" r:id="rId16"/>
    <p:sldId id="1571" r:id="rId17"/>
    <p:sldId id="1572" r:id="rId18"/>
    <p:sldId id="1573" r:id="rId19"/>
    <p:sldId id="1574" r:id="rId20"/>
    <p:sldId id="1575" r:id="rId21"/>
    <p:sldId id="1576" r:id="rId22"/>
    <p:sldId id="1558" r:id="rId23"/>
    <p:sldId id="1577" r:id="rId24"/>
    <p:sldId id="1578" r:id="rId25"/>
    <p:sldId id="1579" r:id="rId26"/>
    <p:sldId id="1580" r:id="rId27"/>
    <p:sldId id="1581" r:id="rId28"/>
    <p:sldId id="1582" r:id="rId29"/>
    <p:sldId id="1583" r:id="rId30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647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706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69666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2840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6100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85357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49097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46258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17754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56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36491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98236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44325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20034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08920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25215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34853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29810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50160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3937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2328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1386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51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1617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7546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412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5385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181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Two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September-November 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gives details of events in chapter 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Adam’s name (man or mankind) also Eve’s name (5:2)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64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gives details of events in chapter 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Adam’s name (man or mankind) also Eve’s name (5:2)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 has dominion over all animals</a:t>
            </a:r>
          </a:p>
        </p:txBody>
      </p:sp>
    </p:spTree>
    <p:extLst>
      <p:ext uri="{BB962C8B-B14F-4D97-AF65-F5344CB8AC3E}">
        <p14:creationId xmlns:p14="http://schemas.microsoft.com/office/powerpoint/2010/main" val="233384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gives details of events in chapter 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Adam’s name (man or mankind) also Eve’s name (5:2)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 has dominion over all animals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of Adam and one Divine prohibition in the Garden of Eden</a:t>
            </a:r>
          </a:p>
        </p:txBody>
      </p:sp>
    </p:spTree>
    <p:extLst>
      <p:ext uri="{BB962C8B-B14F-4D97-AF65-F5344CB8AC3E}">
        <p14:creationId xmlns:p14="http://schemas.microsoft.com/office/powerpoint/2010/main" val="4113517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gives details of events in chapter 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Adam’s name (man or mankind) also Eve’s name (5:2)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 has dominion over all animals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of Adam and one Divine prohibition in the Garden of Eden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Creation of Eve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199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gives details of events in chapter 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Adam’s name (man or mankind) also Eve’s name (5:2)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 has dominion over all animals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of Adam and one Divine prohibition in the Garden of Eden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Creation of Eve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of marriage</a:t>
            </a:r>
          </a:p>
        </p:txBody>
      </p:sp>
    </p:spTree>
    <p:extLst>
      <p:ext uri="{BB962C8B-B14F-4D97-AF65-F5344CB8AC3E}">
        <p14:creationId xmlns:p14="http://schemas.microsoft.com/office/powerpoint/2010/main" val="2256993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Genesis of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ALL good except it was NOT good for Adam to be alone</a:t>
            </a:r>
          </a:p>
        </p:txBody>
      </p:sp>
    </p:spTree>
    <p:extLst>
      <p:ext uri="{BB962C8B-B14F-4D97-AF65-F5344CB8AC3E}">
        <p14:creationId xmlns:p14="http://schemas.microsoft.com/office/powerpoint/2010/main" val="1339956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Genesis of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ALL good except it was NOT good for Adam to be alone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created a helper, suitable for him</a:t>
            </a:r>
          </a:p>
        </p:txBody>
      </p:sp>
    </p:spTree>
    <p:extLst>
      <p:ext uri="{BB962C8B-B14F-4D97-AF65-F5344CB8AC3E}">
        <p14:creationId xmlns:p14="http://schemas.microsoft.com/office/powerpoint/2010/main" val="1575161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Genesis of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ALL good except it was NOT good for Adam to be alone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created a helper, suitable for him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Adam’s rib</a:t>
            </a:r>
          </a:p>
        </p:txBody>
      </p:sp>
    </p:spTree>
    <p:extLst>
      <p:ext uri="{BB962C8B-B14F-4D97-AF65-F5344CB8AC3E}">
        <p14:creationId xmlns:p14="http://schemas.microsoft.com/office/powerpoint/2010/main" val="964890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Genesis of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ALL good except it was NOT good for Adam to be alone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created a helper, suitable for him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Adam’s rib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Bone of my bone, flesh of my flesh—the two become one flesh</a:t>
            </a:r>
          </a:p>
        </p:txBody>
      </p:sp>
    </p:spTree>
    <p:extLst>
      <p:ext uri="{BB962C8B-B14F-4D97-AF65-F5344CB8AC3E}">
        <p14:creationId xmlns:p14="http://schemas.microsoft.com/office/powerpoint/2010/main" val="3807380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Genesis of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ALL good except it was NOT good for Adam to be alone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created a helper, suitable for him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Adam’s rib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Bone of my bone, flesh of my flesh—the two become one flesh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provision for divorce, one man and one woman for one lifetime</a:t>
            </a:r>
          </a:p>
        </p:txBody>
      </p:sp>
    </p:spTree>
    <p:extLst>
      <p:ext uri="{BB962C8B-B14F-4D97-AF65-F5344CB8AC3E}">
        <p14:creationId xmlns:p14="http://schemas.microsoft.com/office/powerpoint/2010/main" val="333426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gives details of events in chapter 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</a:t>
            </a:r>
          </a:p>
        </p:txBody>
      </p:sp>
    </p:spTree>
    <p:extLst>
      <p:ext uri="{BB962C8B-B14F-4D97-AF65-F5344CB8AC3E}">
        <p14:creationId xmlns:p14="http://schemas.microsoft.com/office/powerpoint/2010/main" val="2076023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Genesis of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ALL good except it was NOT good for Adam to be alone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created a helper, suitable for him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Adam’s rib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Bone of my bone, flesh of my flesh—the two become one flesh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provision for divorce, one man and one woman for one lifetime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THEREFORE: Importance of this word in 2:24</a:t>
            </a:r>
          </a:p>
        </p:txBody>
      </p:sp>
    </p:spTree>
    <p:extLst>
      <p:ext uri="{BB962C8B-B14F-4D97-AF65-F5344CB8AC3E}">
        <p14:creationId xmlns:p14="http://schemas.microsoft.com/office/powerpoint/2010/main" val="2809908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Genesis of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ALL good except it was NOT good for Adam to be alone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created a helper, suitable for him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Adam’s rib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Bone of my bone, flesh of my flesh—the two become one flesh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provision for divorce, one man and one woman for one lifetime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THEREFORE: Importance of this word in 2:24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was no knowledge of good/evil and no shame before sin came</a:t>
            </a:r>
          </a:p>
        </p:txBody>
      </p:sp>
    </p:spTree>
    <p:extLst>
      <p:ext uri="{BB962C8B-B14F-4D97-AF65-F5344CB8AC3E}">
        <p14:creationId xmlns:p14="http://schemas.microsoft.com/office/powerpoint/2010/main" val="3803147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</p:spTree>
    <p:extLst>
      <p:ext uri="{BB962C8B-B14F-4D97-AF65-F5344CB8AC3E}">
        <p14:creationId xmlns:p14="http://schemas.microsoft.com/office/powerpoint/2010/main" val="2137588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</p:txBody>
      </p:sp>
    </p:spTree>
    <p:extLst>
      <p:ext uri="{BB962C8B-B14F-4D97-AF65-F5344CB8AC3E}">
        <p14:creationId xmlns:p14="http://schemas.microsoft.com/office/powerpoint/2010/main" val="1447085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</p:txBody>
      </p:sp>
    </p:spTree>
    <p:extLst>
      <p:ext uri="{BB962C8B-B14F-4D97-AF65-F5344CB8AC3E}">
        <p14:creationId xmlns:p14="http://schemas.microsoft.com/office/powerpoint/2010/main" val="702512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</p:txBody>
      </p:sp>
    </p:spTree>
    <p:extLst>
      <p:ext uri="{BB962C8B-B14F-4D97-AF65-F5344CB8AC3E}">
        <p14:creationId xmlns:p14="http://schemas.microsoft.com/office/powerpoint/2010/main" val="152710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ate of fruit, but Adam was NOT deceived</a:t>
            </a:r>
          </a:p>
        </p:txBody>
      </p:sp>
    </p:spTree>
    <p:extLst>
      <p:ext uri="{BB962C8B-B14F-4D97-AF65-F5344CB8AC3E}">
        <p14:creationId xmlns:p14="http://schemas.microsoft.com/office/powerpoint/2010/main" val="1687242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ate of fruit, but Adam was NOT deceived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 leaf garments but were still naked</a:t>
            </a:r>
          </a:p>
        </p:txBody>
      </p:sp>
    </p:spTree>
    <p:extLst>
      <p:ext uri="{BB962C8B-B14F-4D97-AF65-F5344CB8AC3E}">
        <p14:creationId xmlns:p14="http://schemas.microsoft.com/office/powerpoint/2010/main" val="40843035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ate of fruit, but Adam was NOT deceived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 leaf garments but were still naked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Shifting of blame Adam to Eve, Eve to serpent</a:t>
            </a:r>
          </a:p>
        </p:txBody>
      </p:sp>
    </p:spTree>
    <p:extLst>
      <p:ext uri="{BB962C8B-B14F-4D97-AF65-F5344CB8AC3E}">
        <p14:creationId xmlns:p14="http://schemas.microsoft.com/office/powerpoint/2010/main" val="3132200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ate of fruit, but Adam was NOT deceived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 leaf garments but were still naked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Shifting of blame Adam to Eve, Eve to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Consequences of sin on Adam, on Eve, on the serpent</a:t>
            </a:r>
          </a:p>
        </p:txBody>
      </p:sp>
    </p:spTree>
    <p:extLst>
      <p:ext uri="{BB962C8B-B14F-4D97-AF65-F5344CB8AC3E}">
        <p14:creationId xmlns:p14="http://schemas.microsoft.com/office/powerpoint/2010/main" val="88885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gives details of events in chapter 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</a:t>
            </a:r>
          </a:p>
        </p:txBody>
      </p:sp>
    </p:spTree>
    <p:extLst>
      <p:ext uri="{BB962C8B-B14F-4D97-AF65-F5344CB8AC3E}">
        <p14:creationId xmlns:p14="http://schemas.microsoft.com/office/powerpoint/2010/main" val="2719244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BLESSING OF THE SABBATH—WHEN?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13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BLESSING OF THE SABBATH—WHEN?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Sabbath blessed:  (1)  Before resting  (2) As rested  (3) After resting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067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BLESSING OF THE SABBATH—WHEN?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Sabbath blessed:  (1)  Before resting  (2) As rested  (3) After resting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was it blessed—not stated in Genesis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28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BLESSING OF THE SABBATH—WHEN?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Sabbath blessed:  (1)  Before resting  (2) As rested  (3) After resting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was it blessed—not stated in Genesis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not made known until Mt. Sinai—Neh. 9:13-14; Deut. 5:13-14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82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BLESSING OF THE SABBATH—WHEN?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Sabbath blessed:  (1)  Before resting  (2) As rested  (3) After resting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was it blessed—not stated in Genesis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not made known until Mt. Sinai—Neh. 9:13-14; Deut. 5:13-14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 in Moses looking backward and Matthew—Matt. 10:4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88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gives details of events in chapter 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026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1313</Words>
  <Application>Microsoft Office PowerPoint</Application>
  <PresentationFormat>Widescreen</PresentationFormat>
  <Paragraphs>145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Cambria</vt:lpstr>
      <vt:lpstr>Office Theme</vt:lpstr>
      <vt:lpstr> Survey of Genesis  Lesson Two  Palm Beach Lakes 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The Genesis of Marriage</vt:lpstr>
      <vt:lpstr>The Genesis of Marriage</vt:lpstr>
      <vt:lpstr>The Genesis of Marriage</vt:lpstr>
      <vt:lpstr>The Genesis of Marriage</vt:lpstr>
      <vt:lpstr>The Genesis of Marriage</vt:lpstr>
      <vt:lpstr>The Genesis of Marriage</vt:lpstr>
      <vt:lpstr>The Genesis of Marriage</vt:lpstr>
      <vt:lpstr>Genesis Chapter 3</vt:lpstr>
      <vt:lpstr>Genesis Chapter 3</vt:lpstr>
      <vt:lpstr>Genesis Chapter 3</vt:lpstr>
      <vt:lpstr>Genesis Chapter 3</vt:lpstr>
      <vt:lpstr>Genesis Chapter 3</vt:lpstr>
      <vt:lpstr>Genesis Chapter 3</vt:lpstr>
      <vt:lpstr>Genesis Chapter 3</vt:lpstr>
      <vt:lpstr>Genesis Chapter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81</cp:revision>
  <cp:lastPrinted>2019-02-17T12:25:29Z</cp:lastPrinted>
  <dcterms:modified xsi:type="dcterms:W3CDTF">2021-09-19T12:54:22Z</dcterms:modified>
</cp:coreProperties>
</file>