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2263BE-99DD-4D2C-8B0E-B8E4AB79BF52}" v="230" dt="2021-09-22T19:22:28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513E-2732-4CF4-8120-1EC044888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C96-38FD-4408-AC97-00D057D39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54034-F694-48FA-8FC1-84B722CE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C3C5-237B-442D-A9FB-0DC598C8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28231-1C09-454B-86CC-D1AD406C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mammal, sheep&#10;&#10;Description automatically generated">
            <a:extLst>
              <a:ext uri="{FF2B5EF4-FFF2-40B4-BE49-F238E27FC236}">
                <a16:creationId xmlns:a16="http://schemas.microsoft.com/office/drawing/2014/main" id="{187A8EE8-D5AD-4888-A291-5055B2EAC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2724-E538-4B7F-9C67-90885B0A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28206-1218-4A5A-A1BF-BEDDC4C52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E3D3-747C-43FA-9686-9175D37D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337D-961D-4459-9EB8-53C20888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0136-022A-4592-BEDF-3F139564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310E9-00E9-4CC2-959D-458F0E8AD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4A53B-E261-4359-AAD1-5EE3E3F4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D1EAF-B9AE-4A3D-968C-88A50879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ED43-0937-4295-BEF0-763CA5DC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318D-FC03-42A2-A591-FEABD53B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D3AE3FAA-C177-464C-9FCF-3B90FF757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B235D-1F7B-4944-A59F-4D458419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30" y="209754"/>
            <a:ext cx="11481575" cy="942565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lIns="182880"/>
          <a:lstStyle>
            <a:lvl1pPr>
              <a:defRPr b="1">
                <a:solidFill>
                  <a:srgbClr val="002060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E96C4-B305-432C-84A8-B3D42546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278194"/>
            <a:ext cx="11741921" cy="4898769"/>
          </a:xfrm>
        </p:spPr>
        <p:txBody>
          <a:bodyPr/>
          <a:lstStyle>
            <a:lvl1pPr marL="282575" indent="-282575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318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67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5C44-AD06-48B2-AE80-0FAD86E1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F789-9A5B-42CB-B2A5-D66CE6007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6C7F-098B-4C8E-B267-5DBCEB71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BC03A-D495-4D56-A344-18EF0500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3D15-B7CF-4F40-9070-EC3FD6DE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B509-FC06-470B-B9F9-BF5C4947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6C53-6AF0-4BF8-B0CC-63C7671E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225C1-D49F-4BD2-AEC1-DBD9305AB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F97F1-436B-49E7-BA6C-2F11FEA6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920DB-0495-4AAD-B835-B3A10BA3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76CE7-D927-449C-A748-4D1110CD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D264-2104-455B-8F77-27210D1C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0F398-706B-47CE-A673-BA68EA83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7F9C7-50F2-4DB4-8004-4F38D3EBC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85B10-9467-4524-9B22-248560CCF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F4487-C602-4BAC-8EEC-7B90AE35C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28415-FC13-40DA-8002-CB3809A2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9A75A-17BC-4287-8349-54E8E754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314F3-8EAE-4B76-B305-93EC0C37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1623-943D-4448-9365-D38049C3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DEA32-6F30-4323-954F-C2DAC9ED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FB07F-E1D0-4EDD-8707-B55200AE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C638A-B728-47A8-85A7-3AC5CCD0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827E1-59B6-4404-8802-369534CB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59DFE-DC66-4210-A99F-9D3BCB2E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A8B66-34F6-4AD8-94D9-0BC7F78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CEB5-D163-4CEB-8D61-E778829B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0E90-C41B-488D-B3E3-A3ABF90B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A52D2-BA91-4BE4-AFA5-92AFF0F4E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32D9-8FC3-435B-BE89-FF52E4FB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0018-E797-4493-BCE4-7F6F0344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F248E-6B54-467C-80B6-B759995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21A7-7511-44B6-974E-BFA20C31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F40A4-6739-48AE-874D-83F9EBB09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61BD-CC29-4CDA-82A4-3CDFEE8CB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80FE9-75FB-4B69-8189-8FFCB5C8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4716-6E1F-49CB-AC0B-F4E66302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AB068-DA9B-46E4-80D8-CF881B6B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72D10-11C4-43E7-AAEC-BA8A9EAF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FE57-1D47-4B93-8D58-458E9F05E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D41-2273-47B6-AB9D-D90910356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B76E-2EBC-46E2-9C46-88218C14157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B00B-1440-445B-82C2-06FB6B4AC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93B6-366F-4A1F-8825-ED728A47A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680A4F-607F-434F-A3A3-8F5A3E2F6ABC}"/>
              </a:ext>
            </a:extLst>
          </p:cNvPr>
          <p:cNvSpPr txBox="1"/>
          <p:nvPr/>
        </p:nvSpPr>
        <p:spPr>
          <a:xfrm>
            <a:off x="7992494" y="0"/>
            <a:ext cx="4118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DCE5F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Based on two books by Tom Holland</a:t>
            </a:r>
          </a:p>
        </p:txBody>
      </p:sp>
    </p:spTree>
    <p:extLst>
      <p:ext uri="{BB962C8B-B14F-4D97-AF65-F5344CB8AC3E}">
        <p14:creationId xmlns:p14="http://schemas.microsoft.com/office/powerpoint/2010/main" val="15344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Cause of Waywardness: </a:t>
            </a:r>
            <a:r>
              <a:rPr lang="en-US" sz="4000" u="sng" dirty="0"/>
              <a:t>IDOLATRY</a:t>
            </a:r>
            <a:r>
              <a:rPr lang="en-US" sz="4000" dirty="0"/>
              <a:t> (1 Cor. 10:7)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History: God’s people became idolaters </a:t>
            </a:r>
            <a:r>
              <a:rPr lang="en-US" sz="2700" dirty="0"/>
              <a:t>(1 Cor. 10:7; cf. Ex. 32:4-6; Num. 25:2)</a:t>
            </a:r>
          </a:p>
          <a:p>
            <a:r>
              <a:rPr lang="en-US" dirty="0"/>
              <a:t>God’s prohibition against idolatry was plain and pointed (Ex. 20:2-4)</a:t>
            </a:r>
          </a:p>
          <a:p>
            <a:r>
              <a:rPr lang="en-US" dirty="0"/>
              <a:t>Present Day:  Some of God’s people have become idolaters</a:t>
            </a:r>
          </a:p>
          <a:p>
            <a:pPr lvl="1"/>
            <a:r>
              <a:rPr lang="en-US" dirty="0"/>
              <a:t>Modern Idolatry is called “greed” or “materialism” </a:t>
            </a:r>
          </a:p>
          <a:p>
            <a:pPr lvl="1"/>
            <a:r>
              <a:rPr lang="en-US" dirty="0"/>
              <a:t>Some sacrifice spiritual values &amp; practices in pursuit of earthly things</a:t>
            </a:r>
          </a:p>
          <a:p>
            <a:pPr lvl="1"/>
            <a:r>
              <a:rPr lang="en-US" dirty="0"/>
              <a:t>Some sacrifice children to the pursuits of materialism</a:t>
            </a:r>
          </a:p>
          <a:p>
            <a:pPr lvl="1"/>
            <a:r>
              <a:rPr lang="en-US" dirty="0"/>
              <a:t>The value of people is often evaluated on the basis of financial stature</a:t>
            </a:r>
          </a:p>
          <a:p>
            <a:r>
              <a:rPr lang="en-US" dirty="0"/>
              <a:t>God’s Word is still plain and pointed: covetousness is idolatry (Col. 3:5-6)</a:t>
            </a:r>
          </a:p>
          <a:p>
            <a:r>
              <a:rPr lang="en-US" dirty="0"/>
              <a:t>Those who do not know history are destined to repeat it</a:t>
            </a:r>
          </a:p>
        </p:txBody>
      </p:sp>
    </p:spTree>
    <p:extLst>
      <p:ext uri="{BB962C8B-B14F-4D97-AF65-F5344CB8AC3E}">
        <p14:creationId xmlns:p14="http://schemas.microsoft.com/office/powerpoint/2010/main" val="34987374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 Cause of Waywardness: </a:t>
            </a:r>
            <a:r>
              <a:rPr lang="en-US" u="sng" dirty="0"/>
              <a:t>IMMORALITY</a:t>
            </a:r>
            <a:r>
              <a:rPr lang="en-US" dirty="0"/>
              <a:t> (1 Cor. 10:8)</a:t>
            </a: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History: God’s people committed sexual immorality (1 Cor. 10:8; cf. Num. 25:6-9)</a:t>
            </a:r>
          </a:p>
          <a:p>
            <a:r>
              <a:rPr lang="en-US" dirty="0"/>
              <a:t>God’s prohibition against sexual immorality was plain (Ex. 20:14)</a:t>
            </a:r>
          </a:p>
          <a:p>
            <a:r>
              <a:rPr lang="en-US" dirty="0"/>
              <a:t>History: Corinth was a city of fornication</a:t>
            </a:r>
          </a:p>
          <a:p>
            <a:pPr lvl="1"/>
            <a:r>
              <a:rPr lang="en-US" dirty="0"/>
              <a:t>A city of idolatry &amp; fornication – seem to complement each other</a:t>
            </a:r>
          </a:p>
          <a:p>
            <a:pPr lvl="1"/>
            <a:r>
              <a:rPr lang="en-US" dirty="0"/>
              <a:t>Fornication had gotten into the church at Corinth (1 Cor. 5)</a:t>
            </a:r>
          </a:p>
          <a:p>
            <a:r>
              <a:rPr lang="en-US" dirty="0"/>
              <a:t>Present Day:  Some of God’s people have succumbed to sensual sin</a:t>
            </a:r>
          </a:p>
          <a:p>
            <a:pPr lvl="1"/>
            <a:r>
              <a:rPr lang="en-US" dirty="0"/>
              <a:t>“He who commits sexual immorality sins against his own body” (1 Cor. 6:18)</a:t>
            </a:r>
          </a:p>
          <a:p>
            <a:pPr lvl="1"/>
            <a:r>
              <a:rPr lang="en-US" dirty="0"/>
              <a:t>Like in ancient Corinth, sexual immorality is common in America</a:t>
            </a:r>
          </a:p>
          <a:p>
            <a:r>
              <a:rPr lang="en-US" dirty="0"/>
              <a:t>Those who do not know history are destined to repeat it</a:t>
            </a:r>
          </a:p>
        </p:txBody>
      </p:sp>
    </p:spTree>
    <p:extLst>
      <p:ext uri="{BB962C8B-B14F-4D97-AF65-F5344CB8AC3E}">
        <p14:creationId xmlns:p14="http://schemas.microsoft.com/office/powerpoint/2010/main" val="40844018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Cause of Waywardness: </a:t>
            </a:r>
            <a:r>
              <a:rPr lang="en-US" sz="4000" u="sng" dirty="0"/>
              <a:t>INSOLENCE</a:t>
            </a:r>
            <a:r>
              <a:rPr lang="en-US" sz="4000" dirty="0"/>
              <a:t> (1 Cor. 10:9)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History: God’s people developed a prideful &amp; haughty attitude toward God (1 Cor. 10:9; cf. Ex. 17:7; Num. 21:4-9)</a:t>
            </a:r>
          </a:p>
          <a:p>
            <a:r>
              <a:rPr lang="en-US" dirty="0"/>
              <a:t>God’s prohibition against pride was plain and pointed (Deut. 6:16, 10-25).</a:t>
            </a:r>
          </a:p>
          <a:p>
            <a:r>
              <a:rPr lang="en-US" dirty="0"/>
              <a:t>Present Day:  Some of God’s people have developed a prideful &amp; haughty attitude toward God</a:t>
            </a:r>
          </a:p>
          <a:p>
            <a:pPr lvl="1"/>
            <a:r>
              <a:rPr lang="en-US" dirty="0"/>
              <a:t>Blame God (hold Him responsible) for the hurts of life</a:t>
            </a:r>
          </a:p>
          <a:p>
            <a:pPr lvl="1"/>
            <a:r>
              <a:rPr lang="en-US" dirty="0"/>
              <a:t>Doubt that God can or will work things out for us</a:t>
            </a:r>
          </a:p>
          <a:p>
            <a:pPr lvl="1"/>
            <a:r>
              <a:rPr lang="en-US" dirty="0"/>
              <a:t>Question whether God even cares (or exists)</a:t>
            </a:r>
          </a:p>
          <a:p>
            <a:pPr lvl="1"/>
            <a:r>
              <a:rPr lang="en-US" dirty="0"/>
              <a:t>Satan utilizes the wounds of life to cause us to foolishly charge God</a:t>
            </a:r>
          </a:p>
          <a:p>
            <a:r>
              <a:rPr lang="en-US" dirty="0"/>
              <a:t>History: Learn from Job (Job 13:15)</a:t>
            </a:r>
          </a:p>
          <a:p>
            <a:r>
              <a:rPr lang="en-US" dirty="0"/>
              <a:t>Those who do not know history are destined to repeat it</a:t>
            </a:r>
          </a:p>
        </p:txBody>
      </p:sp>
    </p:spTree>
    <p:extLst>
      <p:ext uri="{BB962C8B-B14F-4D97-AF65-F5344CB8AC3E}">
        <p14:creationId xmlns:p14="http://schemas.microsoft.com/office/powerpoint/2010/main" val="26314623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 Cause of Waywardness: </a:t>
            </a:r>
            <a:r>
              <a:rPr lang="en-US" u="sng" dirty="0"/>
              <a:t>INGRATITUDE</a:t>
            </a:r>
            <a:r>
              <a:rPr lang="en-US" dirty="0"/>
              <a:t> (1 Cor. 10:10)</a:t>
            </a: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History: God’s people murmured, complained, griped and grumbled (1 Cor. 10:10; cf. Ex. 16:2; Num. 14:2; Psa. 78:18)</a:t>
            </a:r>
          </a:p>
          <a:p>
            <a:r>
              <a:rPr lang="en-US" dirty="0"/>
              <a:t>Present Day:  God’s people murmur, complain, gripe and grumble (cf. Phil. 2:14)</a:t>
            </a:r>
          </a:p>
          <a:p>
            <a:pPr lvl="1"/>
            <a:r>
              <a:rPr lang="en-US" dirty="0"/>
              <a:t>Ingratitude may be the base sin of a sinful life</a:t>
            </a:r>
          </a:p>
          <a:p>
            <a:pPr lvl="1"/>
            <a:r>
              <a:rPr lang="en-US" dirty="0"/>
              <a:t>Try to ungratefully think of “God’s indescribable gift” (2 Cor. 9:15)</a:t>
            </a:r>
          </a:p>
          <a:p>
            <a:pPr lvl="1"/>
            <a:r>
              <a:rPr lang="en-US" dirty="0"/>
              <a:t>Turn toward self + away from God = “unthankful” (2 Tim. 3:2)</a:t>
            </a:r>
          </a:p>
          <a:p>
            <a:r>
              <a:rPr lang="en-US" dirty="0"/>
              <a:t>We have so much for which to be thankful!</a:t>
            </a:r>
          </a:p>
          <a:p>
            <a:pPr lvl="1"/>
            <a:r>
              <a:rPr lang="en-US" dirty="0"/>
              <a:t>God has shown mercy on us (Psa. 103:10) + lavished us with His grace (Eph. 1:6-8) + adopted us as His very children (Rom. 8:14-16) + chosen us as His own special people (Eph. 1:4; 1 Pet. 2:9)</a:t>
            </a:r>
          </a:p>
          <a:p>
            <a:pPr lvl="1"/>
            <a:r>
              <a:rPr lang="en-US" dirty="0"/>
              <a:t>We did not choose God!  He chose us!</a:t>
            </a:r>
          </a:p>
          <a:p>
            <a:r>
              <a:rPr lang="en-US" dirty="0"/>
              <a:t>Those who do not know history are destined to repeat it</a:t>
            </a:r>
          </a:p>
        </p:txBody>
      </p:sp>
    </p:spTree>
    <p:extLst>
      <p:ext uri="{BB962C8B-B14F-4D97-AF65-F5344CB8AC3E}">
        <p14:creationId xmlns:p14="http://schemas.microsoft.com/office/powerpoint/2010/main" val="37973836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from History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us learn from the “example” that God left us (1 Cor. 10:6, 11)</a:t>
            </a:r>
          </a:p>
          <a:p>
            <a:r>
              <a:rPr lang="en-US" dirty="0"/>
              <a:t>We know why God said, “To him who thinks he stands, take heed lest he fall” (1 Cor. 10:12)</a:t>
            </a:r>
          </a:p>
          <a:p>
            <a:r>
              <a:rPr lang="en-US" dirty="0"/>
              <a:t>God’s people have always had their relationship with God challenged</a:t>
            </a:r>
          </a:p>
          <a:p>
            <a:r>
              <a:rPr lang="en-US" dirty="0"/>
              <a:t>There was nothing pretty about God’s people losing faith and  forfeiting their right to enter the Promised Land</a:t>
            </a:r>
          </a:p>
          <a:p>
            <a:r>
              <a:rPr lang="en-US" dirty="0"/>
              <a:t>Let us renew our soul’s commitment to a faithful Christian life (Rev. 2:10)!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105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680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A Cause of Waywardness: IDOLATRY (1 Cor. 10:7)</vt:lpstr>
      <vt:lpstr>A Cause of Waywardness: IMMORALITY (1 Cor. 10:8)</vt:lpstr>
      <vt:lpstr>A Cause of Waywardness: INSOLENCE (1 Cor. 10:9)</vt:lpstr>
      <vt:lpstr>A Cause of Waywardness: INGRATITUDE (1 Cor. 10:10)</vt:lpstr>
      <vt:lpstr>Learning from History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2021-09-10T01:13:47Z</dcterms:created>
  <dcterms:modified xsi:type="dcterms:W3CDTF">2021-09-22T19:23:23Z</dcterms:modified>
</cp:coreProperties>
</file>