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1445" r:id="rId3"/>
    <p:sldId id="1525" r:id="rId4"/>
    <p:sldId id="1526" r:id="rId5"/>
    <p:sldId id="1534" r:id="rId6"/>
    <p:sldId id="1535" r:id="rId7"/>
    <p:sldId id="1536" r:id="rId8"/>
    <p:sldId id="1532" r:id="rId9"/>
    <p:sldId id="1523" r:id="rId10"/>
    <p:sldId id="1538" r:id="rId11"/>
    <p:sldId id="1539" r:id="rId12"/>
    <p:sldId id="1537" r:id="rId13"/>
    <p:sldId id="1543" r:id="rId14"/>
    <p:sldId id="1544" r:id="rId15"/>
    <p:sldId id="1546" r:id="rId16"/>
    <p:sldId id="1547" r:id="rId17"/>
    <p:sldId id="1548" r:id="rId18"/>
    <p:sldId id="1549" r:id="rId19"/>
    <p:sldId id="1550" r:id="rId20"/>
    <p:sldId id="1554" r:id="rId21"/>
    <p:sldId id="1555" r:id="rId22"/>
    <p:sldId id="1556" r:id="rId23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212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719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99278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99165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66914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27388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9513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30623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16556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3649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02461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31161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85357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3865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7571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6221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86009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0025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4096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8688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5384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Survey of Genesis</a:t>
            </a:r>
            <a:br>
              <a:rPr lang="en-US" sz="5400" b="1" dirty="0"/>
            </a:br>
            <a:br>
              <a:rPr lang="en-US" sz="54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September-November 2021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Godhead present at the creation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Six days or six long periods of time</a:t>
            </a:r>
          </a:p>
        </p:txBody>
      </p:sp>
    </p:spTree>
    <p:extLst>
      <p:ext uri="{BB962C8B-B14F-4D97-AF65-F5344CB8AC3E}">
        <p14:creationId xmlns:p14="http://schemas.microsoft.com/office/powerpoint/2010/main" val="1830358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Godhead present at the creation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Six days or six long periods of time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said, it was done (ten times)—earth is evidence that “God said”</a:t>
            </a:r>
          </a:p>
        </p:txBody>
      </p:sp>
    </p:spTree>
    <p:extLst>
      <p:ext uri="{BB962C8B-B14F-4D97-AF65-F5344CB8AC3E}">
        <p14:creationId xmlns:p14="http://schemas.microsoft.com/office/powerpoint/2010/main" val="2427448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Godhead present at the creation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Six days or six long periods of time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said, it was done (ten times)—earth is evidence that “God said”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animals were living creatures </a:t>
            </a:r>
          </a:p>
        </p:txBody>
      </p:sp>
    </p:spTree>
    <p:extLst>
      <p:ext uri="{BB962C8B-B14F-4D97-AF65-F5344CB8AC3E}">
        <p14:creationId xmlns:p14="http://schemas.microsoft.com/office/powerpoint/2010/main" val="632269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Godhead present at the creation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Six days or six long periods of time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said, it was done (ten times)—earth is evidence that “God said”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animals were living creatures 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was Eve created</a:t>
            </a:r>
          </a:p>
        </p:txBody>
      </p:sp>
    </p:spTree>
    <p:extLst>
      <p:ext uri="{BB962C8B-B14F-4D97-AF65-F5344CB8AC3E}">
        <p14:creationId xmlns:p14="http://schemas.microsoft.com/office/powerpoint/2010/main" val="985451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Godhead present at the creation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Six days or six long periods of time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said, it was done (ten times)—earth is evidence that “God said”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animals were living creatures 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was Eve created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revelation about the importance of Adam being created first</a:t>
            </a:r>
          </a:p>
        </p:txBody>
      </p:sp>
    </p:spTree>
    <p:extLst>
      <p:ext uri="{BB962C8B-B14F-4D97-AF65-F5344CB8AC3E}">
        <p14:creationId xmlns:p14="http://schemas.microsoft.com/office/powerpoint/2010/main" val="1825931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“Adams” and two created worlds—is there a contradiction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13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“Adams” and two created worlds—is there a contradiction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work finished, the blessing of the seventh day “because . . .”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139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“Adams” and two created worlds—is there a contradiction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work finished, the blessing of the seventh day “because . . .”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Parallel of Moses words about Sabbath and Matthew about Judas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471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“Adams” and two created worlds—is there a contradiction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work finished, the blessing of the seventh day “because . . .”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Parallel of Moses words about Sabbath and Matthew about Judas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was more than a living creature, he was a living soul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583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“Adams” and two created worlds—is there a contradiction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work finished, the blessing of the seventh day “because . . .”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Parallel of Moses words about Sabbath and Matthew about Judas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was more than a living creature, he was a living soul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Dominion mankind has over all the earth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02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of the five books of Moses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643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“Adams” and two created worlds—is there a contradiction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work finished, the blessing of the seventh day “because . . .”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Parallel of Moses words about Sabbath and Matthew about Judas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was more than a living creature, he was a living soul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Dominion mankind has over all the earth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of Adam and one Divine prohibition</a:t>
            </a:r>
          </a:p>
        </p:txBody>
      </p:sp>
    </p:spTree>
    <p:extLst>
      <p:ext uri="{BB962C8B-B14F-4D97-AF65-F5344CB8AC3E}">
        <p14:creationId xmlns:p14="http://schemas.microsoft.com/office/powerpoint/2010/main" val="1217549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“Adams” and two created worlds—is there a contradiction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work finished, the blessing of the seventh day “because . . .”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Parallel of Moses words about Sabbath and Matthew about Judas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was more than a living creature, he was a living soul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Dominion mankind has over all the earth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of Adam and one Divine prohibition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Creation of Eve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956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“Adams” and two created worlds—is there a contradiction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work finished, the blessing of the seventh day “because . . .”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Parallel of Moses words about Sabbath and Matthew about Judas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 was more than a living creature, he was a living soul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Dominion mankind has over all the earth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of Adam and one Divine prohibition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Creation of Eve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Genesis of marriage</a:t>
            </a:r>
          </a:p>
        </p:txBody>
      </p:sp>
    </p:spTree>
    <p:extLst>
      <p:ext uri="{BB962C8B-B14F-4D97-AF65-F5344CB8AC3E}">
        <p14:creationId xmlns:p14="http://schemas.microsoft.com/office/powerpoint/2010/main" val="2783612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of the five books of Moses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Meaning of the word “Genesis” (a Greek word)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221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of the five books of Moses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Meaning of the word “Genesis” (a Greek word)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Rather amazing way the Bible begins—not the way we would think</a:t>
            </a:r>
          </a:p>
        </p:txBody>
      </p:sp>
    </p:spTree>
    <p:extLst>
      <p:ext uri="{BB962C8B-B14F-4D97-AF65-F5344CB8AC3E}">
        <p14:creationId xmlns:p14="http://schemas.microsoft.com/office/powerpoint/2010/main" val="2432662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of the five books of Moses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Meaning of the word “Genesis” (a Greek word)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Rather amazing way the Bible begins—not the way we would think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questions in the heart of every person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921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of the five books of Moses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Meaning of the word “Genesis” (a Greek word)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Rather amazing way the Bible begins—not the way we would think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questions in the heart of every person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Where did I come from? 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153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of the five books of Moses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Meaning of the word “Genesis” (a Greek word)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Rather amazing way the Bible begins—not the way we would think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questions in the heart of every person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Where did I come from? 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What happens when I die?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24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of the five books of Moses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Meaning of the word “Genesis” (a Greek word)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Rather amazing way the Bible begins—not the way we would think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questions in the heart of every person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Where did I come from?   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What happens when I die?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Why am I here? </a:t>
            </a:r>
          </a:p>
        </p:txBody>
      </p:sp>
    </p:spTree>
    <p:extLst>
      <p:ext uri="{BB962C8B-B14F-4D97-AF65-F5344CB8AC3E}">
        <p14:creationId xmlns:p14="http://schemas.microsoft.com/office/powerpoint/2010/main" val="2674803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 Chapter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Godhead present at the creation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072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899</Words>
  <Application>Microsoft Office PowerPoint</Application>
  <PresentationFormat>Widescreen</PresentationFormat>
  <Paragraphs>129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Cambria</vt:lpstr>
      <vt:lpstr>Office Theme</vt:lpstr>
      <vt:lpstr> Survey of Genesis  Palm Beach Lakes 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Genesis Chapter 1</vt:lpstr>
      <vt:lpstr>Genesis Chapter 1</vt:lpstr>
      <vt:lpstr>Genesis Chapter 1</vt:lpstr>
      <vt:lpstr>Genesis Chapter 1</vt:lpstr>
      <vt:lpstr>Genesis Chapter 1</vt:lpstr>
      <vt:lpstr>Genesis Chapter 1</vt:lpstr>
      <vt:lpstr>Genesis Chapter 2</vt:lpstr>
      <vt:lpstr>Genesis Chapter 2</vt:lpstr>
      <vt:lpstr>Genesis Chapter 2</vt:lpstr>
      <vt:lpstr>Genesis Chapter 2</vt:lpstr>
      <vt:lpstr>Genesis Chapter 2</vt:lpstr>
      <vt:lpstr>Genesis Chapter 2</vt:lpstr>
      <vt:lpstr>Genesis Chapter 2</vt:lpstr>
      <vt:lpstr>Genesis Chapter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76</cp:revision>
  <cp:lastPrinted>2021-09-12T11:07:25Z</cp:lastPrinted>
  <dcterms:modified xsi:type="dcterms:W3CDTF">2021-09-12T12:52:04Z</dcterms:modified>
</cp:coreProperties>
</file>