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R JULIAN" panose="02000000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0F63-7578-4F98-837D-289838E1F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F4303-798E-45E6-BCCF-E81F04859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C667-E425-43DB-98D8-359A4F01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21BDE-11D6-48C7-849B-6BE08D97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E30C-80F1-4007-85FD-6C39AE71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3544-8599-4E75-878A-FA8AC2BF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0C5BE-8CFA-4D3C-9610-6F34D933D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8349B-649A-4862-859F-F3A4F81F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B8EB-DC15-4FDC-B78D-563A907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10E3-B82D-47C4-85C3-8FE797A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4733B-C1DF-4381-AE04-84058F2B8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90ED6-4767-4967-8551-91BD0A1BF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5DA9-1C98-4815-8EEE-989C8416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B715-E0C2-4CC5-ADF1-4A69C9E6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54DD6-8E26-4C1E-8735-BF685733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07E0-582D-4607-B2F3-A568069E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5B8B-BD1B-469A-85C5-3A21B19E6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A8A05-A879-44CE-B1CF-B4426A57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2FF48-EDA3-47C6-AADE-220C3CBC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6D4C4-B06E-45E4-A71D-8C267C69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C05A-CCFE-4B78-A490-BADA72F3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40204-D27C-43A9-812D-8CFF0F15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20C31-065D-490F-935B-63D2A90B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8E99-0B44-462F-98AF-C442C46B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5CA30-AB6B-4C5D-B8A2-8F86F63B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AF7B-6B6E-4EB8-BF2F-7180C567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AF27-1F1E-49CD-8147-BE38361A3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0E398-14DC-462C-9E11-479E32BAC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2B28E-2B21-44E1-9345-3283EDAA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70984-402E-4414-9631-953AC782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85863-96AC-4B26-BF40-0E6C89F6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A789-5606-4C00-946D-4BFCE5CF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0DB45-A4D8-4B27-884E-CF454A02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04BE9-15A8-437E-9C29-70EBA73F0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98B93-D48C-4B67-9306-1AD7C2AC6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666B2-DFD9-4F81-A949-97A3AE94E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D1A78-CF06-46ED-8290-8E1C347A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439CF-E708-4C22-AEF9-73D099DF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12879-D1D4-4367-9ACD-DABBC931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50CD-F46B-41DA-96F7-4F20E4C2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9E105-BB59-439C-B496-AF62AA2F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970A-0AA4-4701-8005-F4BF0C10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62A46-13B1-4634-BA80-D12C31BE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3C2BD-DF87-4A3E-923B-AB36E2D9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93CC4-143E-41F8-B0B0-B9052B59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256C5-4B82-4F0D-8D96-8E9AD973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3080-40EF-4D3D-9B4B-8A47F803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5091-8F77-49E2-9C63-6F9586C2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E5D4E-41DD-4F6E-AC87-E3F0CA37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4457B-C2FE-4AEB-8504-CC10137D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A8C88-1E61-4DD3-8788-FC388AAE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19CF4-6C63-4C83-AA7B-8EB13942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F77E-E27E-4176-9402-0424E8BC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34E5F-7B9E-471F-AC42-F236F5EC6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1F653-45CF-46A6-9ECC-09F4F40F7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5D3E1-5FAC-4990-A17D-4A15FB69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60CFE-5EF2-4DDF-A907-9F6BA191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510FB-4CDF-44F2-BF5B-D96A3E0A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45EFB-2B69-490B-A88E-CFA3857B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58D65-E5F9-432B-BA2C-AEACF81A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DA5F-40C1-4ABF-9B9B-5B8FCA71F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3568-7787-4EEF-A66C-F912B3C210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4321E-E790-490F-B27F-CFAA8A329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1FD7-12EB-44C5-8C66-A139CEE4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490B-6D28-49F3-AB9F-E700A59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6A8D-DA3D-40C3-BCE8-FEBFDAFF6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03" y="2112182"/>
            <a:ext cx="9776791" cy="1536355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R JULIAN" panose="02000000000000000000" pitchFamily="2" charset="0"/>
              </a:rPr>
              <a:t>We Saw Thee Not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B36DB-AF4E-46E8-8F4B-93A18D284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03" y="3429000"/>
            <a:ext cx="9776790" cy="153635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Peter 1:6-9</a:t>
            </a:r>
          </a:p>
        </p:txBody>
      </p:sp>
    </p:spTree>
    <p:extLst>
      <p:ext uri="{BB962C8B-B14F-4D97-AF65-F5344CB8AC3E}">
        <p14:creationId xmlns:p14="http://schemas.microsoft.com/office/powerpoint/2010/main" val="36920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E60-7DFB-47C7-9491-DCB05FCF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5" y="201129"/>
            <a:ext cx="1177787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 JULIAN" panose="02000000000000000000" pitchFamily="2" charset="0"/>
              </a:rPr>
              <a:t>We Saw Thee Not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(Anne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Ritcher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1834)</a:t>
            </a:r>
            <a:endParaRPr lang="en-US" sz="5400" dirty="0">
              <a:latin typeface="AR JULI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DAF5-0D64-4E11-8193-6F690238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" y="1526691"/>
            <a:ext cx="11777870" cy="5177251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Verse 1: </a:t>
            </a:r>
            <a:r>
              <a:rPr lang="en-US" sz="2000" dirty="0"/>
              <a:t>We saw thee not when thou didst 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this poor world of sin and death;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Nor yet beheld thy cottage home,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 that despised Nazareth;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But we believe thy footsteps trod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Its streets and plains, thou Son of God.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Verse 2:  </a:t>
            </a:r>
            <a:r>
              <a:rPr lang="en-US" sz="2000" dirty="0"/>
              <a:t>We saw thee not when lifted high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Amid that wild and savage crew;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Nor heard we that imploring cry,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"Forgive, they know not what they do!"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But we believe the deed was done,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That shook the earth and veiled the sun.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Verse 3: </a:t>
            </a:r>
            <a:r>
              <a:rPr lang="en-US" sz="2000" dirty="0"/>
              <a:t>We gazed not in the open tomb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Where once thy mangled body lay;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Nor saw thee in that "upper room,"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Nor met thee on the open way;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But we believe that angels said,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"Why seek the living with the dead?"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Verse 4: </a:t>
            </a:r>
            <a:r>
              <a:rPr lang="en-US" sz="2000" dirty="0"/>
              <a:t>We walked not with the chosen few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Who saw thee from the earth ascend;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Who raised to heaven their wondering view,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Then low to earth all prostrate bend;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But we believe that human eyes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Beheld that journey to the skies</a:t>
            </a:r>
          </a:p>
        </p:txBody>
      </p:sp>
    </p:spTree>
    <p:extLst>
      <p:ext uri="{BB962C8B-B14F-4D97-AF65-F5344CB8AC3E}">
        <p14:creationId xmlns:p14="http://schemas.microsoft.com/office/powerpoint/2010/main" val="28657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E60-7DFB-47C7-9491-DCB05FCF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5" y="201129"/>
            <a:ext cx="1177787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 JULIAN" panose="02000000000000000000" pitchFamily="2" charset="0"/>
              </a:rPr>
              <a:t>He Lived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DAF5-0D64-4E11-8193-6F690238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" y="1526691"/>
            <a:ext cx="11777870" cy="5177251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see the incarnation of Christ (John 1:14).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behold His cottage home in Nazareth (Luke 2:39-40).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see the events of earthly His ministry, but because of the recorded message we believe (John 20:30-31)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29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E60-7DFB-47C7-9491-DCB05FCF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5" y="201129"/>
            <a:ext cx="1177787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 JULIAN" panose="02000000000000000000" pitchFamily="2" charset="0"/>
              </a:rPr>
              <a:t>He 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DAF5-0D64-4E11-8193-6F690238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" y="1526691"/>
            <a:ext cx="11777870" cy="5177251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see Jesus when He was lifted up on the cross (Matthew 27:32-38)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hear His cry, “Forgive them for they do not know what they do” (Luke 23:33-34)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“Father, forgive them, for they know not what they do.” — Luke 23:34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“Today shalt thou be with Me in paradise.” — Luke 23:43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“Woman, behold thy Son.” — John 19:26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“My God, my God, why hast Thou forsaken Me?” — Mark 15:34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“I thirst.” — John 19:28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“It is finished.” — John 19:30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“Father, into Thy hands I commend My spirit.” — Luke 23:46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see the sun darkened, or the veil torn, but we believe that Christ died for us (Romans 5:6-8)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51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E60-7DFB-47C7-9491-DCB05FCF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5" y="201129"/>
            <a:ext cx="1177787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 JULIAN" panose="02000000000000000000" pitchFamily="2" charset="0"/>
              </a:rPr>
              <a:t>He Arose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DAF5-0D64-4E11-8193-6F690238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" y="1526691"/>
            <a:ext cx="11777870" cy="5177251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gaze into the open tomb as did the women (Matthew 28:1-8)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see Him in the upper room with the twelve: (Luke 24:36-49; Mk. 16:12-13)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meet him on the open way on the road to Emmaus (Luke 24:13-32)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However, we believe the message of the angels about His resurrection (Luke 24:5)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95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E60-7DFB-47C7-9491-DCB05FCF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5" y="201129"/>
            <a:ext cx="1177787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 JULIAN" panose="02000000000000000000" pitchFamily="2" charset="0"/>
              </a:rPr>
              <a:t>He Ascended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DAF5-0D64-4E11-8193-6F690238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" y="1526691"/>
            <a:ext cx="11777870" cy="5177251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walk with the chosen few who accompanied the Lord following His resurrection (Matthew 28:16-20)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did not raise to heaven our wondering view as the cloud took Him from earth (Luke 24:50-53)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However, we believe that Jesus ascended back into heaven just as the scriptures teach (Acts 1:9-11)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51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546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AR JULIAN</vt:lpstr>
      <vt:lpstr>Calibri Light</vt:lpstr>
      <vt:lpstr>Office Theme</vt:lpstr>
      <vt:lpstr>We Saw Thee Not</vt:lpstr>
      <vt:lpstr>We Saw Thee Not (Anne Ritcher 1834)</vt:lpstr>
      <vt:lpstr>He Lived</vt:lpstr>
      <vt:lpstr>He Died</vt:lpstr>
      <vt:lpstr>He Arose</vt:lpstr>
      <vt:lpstr>He Ascended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Saw Thee Not</dc:title>
  <dc:creator>Josh Blackmer</dc:creator>
  <cp:lastModifiedBy>Operator</cp:lastModifiedBy>
  <cp:revision>4</cp:revision>
  <cp:lastPrinted>2021-09-08T18:09:40Z</cp:lastPrinted>
  <dcterms:created xsi:type="dcterms:W3CDTF">2021-09-08T17:05:08Z</dcterms:created>
  <dcterms:modified xsi:type="dcterms:W3CDTF">2021-09-08T22:51:23Z</dcterms:modified>
</cp:coreProperties>
</file>