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3D10"/>
    <a:srgbClr val="8B4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56B13-D79D-4429-AECF-A823EC5C8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44684-83BE-41F5-8D3B-2DCE7142F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E68E3-1D2E-4995-BAC4-61E117CA3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1FC0-44F5-4B55-AEEB-7ADDE3BB0DD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D0423-D007-4AF0-8B8F-EADDFFA8F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37EDA-184C-45BB-A583-B943DA03A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5FC-5D8E-4DCD-8A27-BA88A5DC676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3AD117F-4D99-4239-8A32-A70F523549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5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E5ED4-3149-457E-88FC-0F310512F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56233-1CBB-41B5-9A86-1FB8CF2D8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F43E5-E698-4367-96D7-CF1153F7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1FC0-44F5-4B55-AEEB-7ADDE3BB0DD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01579-E633-48DA-BFE8-8FB4B3DC9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E0C5D-E1D4-4D9D-AA42-E177A4E5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5FC-5D8E-4DCD-8A27-BA88A5DC6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1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8B713-7C5A-4F85-A712-7737DC404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A07DF-F353-412C-812A-E147CAF1F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9C262-FF57-4E1D-94A8-D8818D0E8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9ACA1-E7B8-47F8-8292-BA3AA177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1FC0-44F5-4B55-AEEB-7ADDE3BB0DD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EEA98-0F04-48E0-913E-5B92A099B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1CEAB-AC82-4A95-BA08-E21B604F1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5FC-5D8E-4DCD-8A27-BA88A5DC6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53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DE4F4-5BFC-43A5-B9B0-BD4A9C249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259DF-79E9-4AE0-A562-BDA3BFF7C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ED889-ECAB-4B78-8C68-DC0E00871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90B3A2-2B27-4A57-AC7D-FD0FC76F5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58BE22-DEF9-4437-B962-979FCFA88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8E5E0B-F742-43F8-B21F-F47EC17A3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1FC0-44F5-4B55-AEEB-7ADDE3BB0DD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73F14A-747C-45F9-BC2C-867B758E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0DDD26-A449-4310-9A6F-53988B163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5FC-5D8E-4DCD-8A27-BA88A5DC6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68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CDFB3-E324-4353-BD1E-A2B151C6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919F16-CB45-4F7C-80EE-218D6E0A9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1FC0-44F5-4B55-AEEB-7ADDE3BB0DD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E0FA7D-5E67-4868-A0B5-5A377D3B5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8F5EE-25F1-4FA3-8C8A-CAD32317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5FC-5D8E-4DCD-8A27-BA88A5DC6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3CBA83-6AD3-4DC6-A07B-8A9BA00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1FC0-44F5-4B55-AEEB-7ADDE3BB0DD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265E2-B8E0-4707-8497-A765318F1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EB4B7-C27A-4571-A6AE-A6F5ABA4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5FC-5D8E-4DCD-8A27-BA88A5DC6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38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1CEDB-655D-4812-AD9C-A90A9F0E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15E9B-3233-4441-A95A-62F3D0136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F066A-EBE8-4B7A-A0F2-D99A5E3A0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1EEAA8-C703-4479-BD71-0EE3B3CDC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1FC0-44F5-4B55-AEEB-7ADDE3BB0DD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29AAB-87BD-4E90-8F4F-46F68005F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DB91E-2569-4F39-B7A5-9E929636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5FC-5D8E-4DCD-8A27-BA88A5DC6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29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E98F-F824-46B7-9357-0A5DA909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B27B45-7728-4E96-845D-68E69E091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1141C-7C0F-41C0-A11C-3278557CD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987C8-77DA-4E44-BF4C-8A5C1AE23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1FC0-44F5-4B55-AEEB-7ADDE3BB0DD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84444-1A31-45A0-8E01-6A0E854F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2C014-8DAF-4BFF-BA85-D20782619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5FC-5D8E-4DCD-8A27-BA88A5DC6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32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F52F0-4348-4E30-9547-47780AF0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90633-8526-4E9C-B42A-7C9141FB3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2CC5B-2360-4B5E-81FC-B89F9DDDD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1FC0-44F5-4B55-AEEB-7ADDE3BB0DD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45E79-9464-4BD8-AD1B-99A51B755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31DEF-1F8F-4435-8CFF-BF5757547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5FC-5D8E-4DCD-8A27-BA88A5DC6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89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9B5981-8166-472C-B60F-3068581025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8B0C3-3761-4AF3-B1FB-9E5D2C8BE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28681-B50D-4161-87D0-808E11C03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1FC0-44F5-4B55-AEEB-7ADDE3BB0DD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9904A-D7A4-420A-A4EB-2F4819D04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2C4FF-DFA3-410B-8F02-3321C86A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5FC-5D8E-4DCD-8A27-BA88A5DC6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6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BB8E5BF-BC74-4F6E-A688-188ED00FC6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C6AEB-DD51-48AA-A617-A48986BCC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60" y="2295644"/>
            <a:ext cx="11664297" cy="4562356"/>
          </a:xfrm>
        </p:spPr>
        <p:txBody>
          <a:bodyPr>
            <a:normAutofit/>
          </a:bodyPr>
          <a:lstStyle>
            <a:lvl1pPr marL="341313" indent="-341313">
              <a:defRPr sz="3200" b="1"/>
            </a:lvl1pPr>
            <a:lvl2pPr marL="854075" indent="-339725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39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6A9A9E0F-38C5-4A8F-B15B-533E8BE304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C6AEB-DD51-48AA-A617-A48986BCC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60" y="2295644"/>
            <a:ext cx="11664297" cy="4562356"/>
          </a:xfrm>
        </p:spPr>
        <p:txBody>
          <a:bodyPr>
            <a:normAutofit/>
          </a:bodyPr>
          <a:lstStyle>
            <a:lvl1pPr marL="341313" indent="-341313">
              <a:defRPr sz="3200" b="1"/>
            </a:lvl1pPr>
            <a:lvl2pPr marL="854075" indent="-339725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15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B744AF91-501C-4ABC-87AD-062FB7BB9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C6AEB-DD51-48AA-A617-A48986BCC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60" y="2295644"/>
            <a:ext cx="11664297" cy="4562356"/>
          </a:xfrm>
        </p:spPr>
        <p:txBody>
          <a:bodyPr>
            <a:normAutofit/>
          </a:bodyPr>
          <a:lstStyle>
            <a:lvl1pPr marL="341313" indent="-341313">
              <a:defRPr sz="3200" b="1"/>
            </a:lvl1pPr>
            <a:lvl2pPr marL="854075" indent="-339725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821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B5262AB4-1771-4F2C-9762-B17711E13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C6AEB-DD51-48AA-A617-A48986BCC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60" y="2295644"/>
            <a:ext cx="11664297" cy="4562356"/>
          </a:xfrm>
        </p:spPr>
        <p:txBody>
          <a:bodyPr>
            <a:normAutofit/>
          </a:bodyPr>
          <a:lstStyle>
            <a:lvl1pPr marL="341313" indent="-341313">
              <a:defRPr sz="3200" b="1"/>
            </a:lvl1pPr>
            <a:lvl2pPr marL="854075" indent="-339725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32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E1975C72-E941-4E63-9E36-0F17DDFD41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C6AEB-DD51-48AA-A617-A48986BCC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60" y="2295644"/>
            <a:ext cx="11664297" cy="4562356"/>
          </a:xfrm>
        </p:spPr>
        <p:txBody>
          <a:bodyPr>
            <a:normAutofit/>
          </a:bodyPr>
          <a:lstStyle>
            <a:lvl1pPr marL="341313" indent="-341313">
              <a:defRPr sz="3200" b="1"/>
            </a:lvl1pPr>
            <a:lvl2pPr marL="854075" indent="-339725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179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6394750B-5598-4E6B-BEAC-3B63A8E26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C6AEB-DD51-48AA-A617-A48986BCC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60" y="2295644"/>
            <a:ext cx="11664297" cy="4562356"/>
          </a:xfrm>
        </p:spPr>
        <p:txBody>
          <a:bodyPr>
            <a:normAutofit/>
          </a:bodyPr>
          <a:lstStyle>
            <a:lvl1pPr marL="341313" indent="-341313">
              <a:defRPr sz="3200" b="1"/>
            </a:lvl1pPr>
            <a:lvl2pPr marL="854075" indent="-339725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5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C6AEB-DD51-48AA-A617-A48986BCC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60" y="2295644"/>
            <a:ext cx="11664297" cy="4562356"/>
          </a:xfrm>
        </p:spPr>
        <p:txBody>
          <a:bodyPr>
            <a:normAutofit/>
          </a:bodyPr>
          <a:lstStyle>
            <a:lvl1pPr marL="341313" indent="-341313">
              <a:defRPr sz="3200" b="1"/>
            </a:lvl1pPr>
            <a:lvl2pPr marL="854075" indent="-339725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18BB7772-7868-4F03-B742-88B28B6525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3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00DDD2E9-14C9-4155-AB0D-4A07BBF767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C6AEB-DD51-48AA-A617-A48986BCC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60" y="2295644"/>
            <a:ext cx="11664297" cy="4562356"/>
          </a:xfrm>
        </p:spPr>
        <p:txBody>
          <a:bodyPr>
            <a:normAutofit/>
          </a:bodyPr>
          <a:lstStyle>
            <a:lvl1pPr marL="341313" indent="-341313">
              <a:defRPr sz="3200" b="1"/>
            </a:lvl1pPr>
            <a:lvl2pPr marL="854075" indent="-339725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529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EE2F3C-0FFA-4975-86D7-A17A8218A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78144-D564-4E59-AEFD-029601E3D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336BF-A4D5-4D67-9477-086D75CCC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01FC0-44F5-4B55-AEEB-7ADDE3BB0DD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F996E-9082-44E8-8971-441BA299E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BB391-88CC-4439-988D-91C8D19D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4D5FC-5D8E-4DCD-8A27-BA88A5DC6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2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6" r:id="rId8"/>
    <p:sldLayoutId id="2147483665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0B1483-13C5-4A5D-B2E4-565C0A263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F3BB6BE-DE47-4A17-B0D0-4363B14D3F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9" t="19775" r="7725" b="64644"/>
          <a:stretch/>
        </p:blipFill>
        <p:spPr>
          <a:xfrm>
            <a:off x="7315200" y="1356188"/>
            <a:ext cx="3935002" cy="1068513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4ACE8AF-BCB5-4FC6-81C4-4731BA0EAD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0" t="36604" r="2500" b="26918"/>
          <a:stretch/>
        </p:blipFill>
        <p:spPr>
          <a:xfrm>
            <a:off x="6858000" y="2510286"/>
            <a:ext cx="5029200" cy="2501661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2933E12-A4C7-4B57-A8A0-2CC92A214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7" t="89139" r="7724"/>
          <a:stretch/>
        </p:blipFill>
        <p:spPr>
          <a:xfrm>
            <a:off x="7428216" y="6113124"/>
            <a:ext cx="3821986" cy="74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5178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9982C-FCE2-45AC-983D-97B1B44AE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60" y="2295644"/>
            <a:ext cx="11883640" cy="4562356"/>
          </a:xfrm>
        </p:spPr>
        <p:txBody>
          <a:bodyPr/>
          <a:lstStyle/>
          <a:p>
            <a:r>
              <a:rPr lang="en-US" dirty="0"/>
              <a:t>Every member of the family of God (equally):</a:t>
            </a:r>
          </a:p>
          <a:p>
            <a:pPr lvl="1"/>
            <a:r>
              <a:rPr lang="en-US" dirty="0"/>
              <a:t>Has been “baptized into Christ” (Gal. 3:27), “into one body” (1 Cor. 12:13)</a:t>
            </a:r>
          </a:p>
          <a:p>
            <a:pPr lvl="1"/>
            <a:r>
              <a:rPr lang="en-US" dirty="0"/>
              <a:t>Has been “baptized for the remission of sins” (Acts 2:38)</a:t>
            </a:r>
          </a:p>
          <a:p>
            <a:pPr lvl="1"/>
            <a:r>
              <a:rPr lang="en-US" dirty="0"/>
              <a:t>Has been “born of water and the Spirit” (John 3:3-5)</a:t>
            </a:r>
          </a:p>
          <a:p>
            <a:pPr lvl="1"/>
            <a:r>
              <a:rPr lang="en-US" dirty="0"/>
              <a:t>Has been “adopted” as “a son” (Gal. 4:5-6; Rom. 8:15-16) upon baptism</a:t>
            </a:r>
          </a:p>
          <a:p>
            <a:r>
              <a:rPr lang="en-US" dirty="0"/>
              <a:t>Having the same birth makes us equals in the family of God!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1668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9982C-FCE2-45AC-983D-97B1B44AE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member of the family of God (equally):</a:t>
            </a:r>
          </a:p>
          <a:p>
            <a:pPr lvl="1"/>
            <a:r>
              <a:rPr lang="en-US" dirty="0"/>
              <a:t>Is a “son of God” (Gal. 3:26)</a:t>
            </a:r>
          </a:p>
          <a:p>
            <a:pPr lvl="1"/>
            <a:r>
              <a:rPr lang="en-US" dirty="0"/>
              <a:t>Can call upon God as “Father” (Gal. 4:6; Rom. 8:15-16; 2 Cor. 6:18)</a:t>
            </a:r>
          </a:p>
          <a:p>
            <a:pPr lvl="1"/>
            <a:r>
              <a:rPr lang="en-US" dirty="0"/>
              <a:t>Has the “love” of “the Father…bestowed” on him/her (1 John 3:1)</a:t>
            </a:r>
          </a:p>
          <a:p>
            <a:r>
              <a:rPr lang="en-US" dirty="0"/>
              <a:t>Having the same Father makes us equals in the family of God!</a:t>
            </a:r>
          </a:p>
        </p:txBody>
      </p:sp>
    </p:spTree>
    <p:extLst>
      <p:ext uri="{BB962C8B-B14F-4D97-AF65-F5344CB8AC3E}">
        <p14:creationId xmlns:p14="http://schemas.microsoft.com/office/powerpoint/2010/main" val="9808677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9982C-FCE2-45AC-983D-97B1B44AE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60" y="2295644"/>
            <a:ext cx="11883640" cy="4562356"/>
          </a:xfrm>
        </p:spPr>
        <p:txBody>
          <a:bodyPr>
            <a:normAutofit/>
          </a:bodyPr>
          <a:lstStyle/>
          <a:p>
            <a:r>
              <a:rPr lang="en-US" dirty="0"/>
              <a:t>Every member of the family of God (equally):</a:t>
            </a:r>
          </a:p>
          <a:p>
            <a:pPr lvl="1"/>
            <a:r>
              <a:rPr lang="en-US" dirty="0"/>
              <a:t>Has entered a new relationship with “Christ Jesus” (Gal. 3:26-27)</a:t>
            </a:r>
          </a:p>
          <a:p>
            <a:pPr lvl="1"/>
            <a:r>
              <a:rPr lang="en-US" dirty="0"/>
              <a:t>Is “of one” (Heb. 2:11) – “one Father” (NASB), “one source” (ESV)</a:t>
            </a:r>
          </a:p>
          <a:p>
            <a:pPr lvl="1"/>
            <a:r>
              <a:rPr lang="en-US" dirty="0"/>
              <a:t>Is a “brother” or “sister” of Jesus, who “sanctifies” us (Heb. 2:11)</a:t>
            </a:r>
          </a:p>
          <a:p>
            <a:pPr lvl="1"/>
            <a:r>
              <a:rPr lang="en-US" dirty="0"/>
              <a:t>Is a “son” of the One who sent “His own Son” to redeem us (Rom. 8:3-17)</a:t>
            </a:r>
          </a:p>
          <a:p>
            <a:r>
              <a:rPr lang="en-US" sz="3100" dirty="0"/>
              <a:t>Having the same elder Brother makes us equals in the family of God!</a:t>
            </a:r>
          </a:p>
        </p:txBody>
      </p:sp>
    </p:spTree>
    <p:extLst>
      <p:ext uri="{BB962C8B-B14F-4D97-AF65-F5344CB8AC3E}">
        <p14:creationId xmlns:p14="http://schemas.microsoft.com/office/powerpoint/2010/main" val="16428290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9982C-FCE2-45AC-983D-97B1B44AE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member of the family of God (equally):</a:t>
            </a:r>
          </a:p>
          <a:p>
            <a:pPr lvl="1"/>
            <a:r>
              <a:rPr lang="en-US" dirty="0"/>
              <a:t>Is “called by a new name,” given by the Lord Himself (Isa. 62:1-2)</a:t>
            </a:r>
          </a:p>
          <a:p>
            <a:pPr lvl="1"/>
            <a:r>
              <a:rPr lang="en-US" dirty="0"/>
              <a:t>Is “Christ’s” (Gal. 3:29) and wears a name designating he belongs to Him</a:t>
            </a:r>
          </a:p>
          <a:p>
            <a:pPr lvl="1"/>
            <a:r>
              <a:rPr lang="en-US" dirty="0"/>
              <a:t>Has “clothed” himself “with Christ” (Gal. 3:27), which includes His name</a:t>
            </a:r>
          </a:p>
          <a:p>
            <a:pPr lvl="1"/>
            <a:r>
              <a:rPr lang="en-US" dirty="0"/>
              <a:t>Has been persuaded “to become a Christ-</a:t>
            </a:r>
            <a:r>
              <a:rPr lang="en-US" dirty="0" err="1"/>
              <a:t>ian</a:t>
            </a:r>
            <a:r>
              <a:rPr lang="en-US" dirty="0"/>
              <a:t>” (Acts 26:28; 11:26)</a:t>
            </a:r>
          </a:p>
          <a:p>
            <a:pPr lvl="1"/>
            <a:r>
              <a:rPr lang="en-US" dirty="0"/>
              <a:t>Is not “ashamed” to be called “a Christ-</a:t>
            </a:r>
            <a:r>
              <a:rPr lang="en-US" dirty="0" err="1"/>
              <a:t>ian</a:t>
            </a:r>
            <a:r>
              <a:rPr lang="en-US" dirty="0"/>
              <a:t>” (1 Pet. 4:16)</a:t>
            </a:r>
          </a:p>
          <a:p>
            <a:r>
              <a:rPr lang="en-US" dirty="0"/>
              <a:t>Having the same name makes us equals in the family of God!</a:t>
            </a:r>
          </a:p>
        </p:txBody>
      </p:sp>
    </p:spTree>
    <p:extLst>
      <p:ext uri="{BB962C8B-B14F-4D97-AF65-F5344CB8AC3E}">
        <p14:creationId xmlns:p14="http://schemas.microsoft.com/office/powerpoint/2010/main" val="34210559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9982C-FCE2-45AC-983D-97B1B44AE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Every member of the family of God (equally) is a:</a:t>
            </a:r>
          </a:p>
          <a:p>
            <a:pPr lvl="1"/>
            <a:r>
              <a:rPr lang="en-US" dirty="0"/>
              <a:t>Part of the fellowship where “all” are “one in Christ Jesus” (Gal. 3:28)</a:t>
            </a:r>
          </a:p>
          <a:p>
            <a:pPr lvl="1"/>
            <a:r>
              <a:rPr lang="en-US" dirty="0"/>
              <a:t>“Fellow worker” in the same vineyard (Phil. 2:25; 4:3; 1 Cor. 3:9; Col. 4:11)</a:t>
            </a:r>
          </a:p>
          <a:p>
            <a:pPr lvl="1"/>
            <a:r>
              <a:rPr lang="en-US" dirty="0"/>
              <a:t>“Fellow soldier” in the same army (Phil. 2:25; Phile. 2)</a:t>
            </a:r>
          </a:p>
          <a:p>
            <a:pPr lvl="1"/>
            <a:r>
              <a:rPr lang="en-US" dirty="0"/>
              <a:t>“Fellow servant” of the same Master (Col. 1:7; 4:7; Rev. 6:11)</a:t>
            </a:r>
          </a:p>
          <a:p>
            <a:pPr lvl="1"/>
            <a:r>
              <a:rPr lang="en-US" dirty="0"/>
              <a:t>“Fellow citizen” in the same kingdom (Eph. 2:19)</a:t>
            </a:r>
          </a:p>
          <a:p>
            <a:pPr lvl="1"/>
            <a:r>
              <a:rPr lang="en-US" dirty="0"/>
              <a:t>“Fellow member” of the same body (Eph. 3:6)</a:t>
            </a:r>
          </a:p>
          <a:p>
            <a:pPr lvl="1"/>
            <a:r>
              <a:rPr lang="en-US" dirty="0"/>
              <a:t>“Fellow partaker” of the same promises (Eph. 3:6; 1 Pet. 5:1)</a:t>
            </a:r>
          </a:p>
          <a:p>
            <a:pPr lvl="1"/>
            <a:r>
              <a:rPr lang="en-US" dirty="0"/>
              <a:t>“Fellow heir” of the same hope (Eph. 3:6)</a:t>
            </a:r>
          </a:p>
          <a:p>
            <a:r>
              <a:rPr lang="en-US" dirty="0"/>
              <a:t>Having the same standing makes us equals in the family of God!</a:t>
            </a:r>
          </a:p>
        </p:txBody>
      </p:sp>
    </p:spTree>
    <p:extLst>
      <p:ext uri="{BB962C8B-B14F-4D97-AF65-F5344CB8AC3E}">
        <p14:creationId xmlns:p14="http://schemas.microsoft.com/office/powerpoint/2010/main" val="8414667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9982C-FCE2-45AC-983D-97B1B44AE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60" y="2295644"/>
            <a:ext cx="11751368" cy="4562356"/>
          </a:xfrm>
        </p:spPr>
        <p:txBody>
          <a:bodyPr>
            <a:normAutofit/>
          </a:bodyPr>
          <a:lstStyle/>
          <a:p>
            <a:r>
              <a:rPr lang="en-US" dirty="0"/>
              <a:t>Every member of the family of God (equally):</a:t>
            </a:r>
          </a:p>
          <a:p>
            <a:pPr lvl="1"/>
            <a:r>
              <a:rPr lang="en-US" dirty="0"/>
              <a:t>Is a “child” of God</a:t>
            </a:r>
            <a:r>
              <a:rPr lang="en-US"/>
              <a:t>, therefore, </a:t>
            </a:r>
            <a:r>
              <a:rPr lang="en-US" dirty="0"/>
              <a:t>an “heir” (Gal. 3:29; 4:1-7; Rom. 8:16-17)</a:t>
            </a:r>
          </a:p>
          <a:p>
            <a:pPr lvl="1"/>
            <a:r>
              <a:rPr lang="en-US" dirty="0"/>
              <a:t>Is promised “the inheritance among all who are sanctified” (Acts 20:32)</a:t>
            </a:r>
          </a:p>
          <a:p>
            <a:pPr lvl="1"/>
            <a:r>
              <a:rPr lang="en-US" dirty="0"/>
              <a:t>Has the “living hope” of “an inheritance incorruptible and undefiled and that does not fade away, reserved in heaven for you” (1 Pet. 1:3-5)</a:t>
            </a:r>
          </a:p>
          <a:p>
            <a:r>
              <a:rPr lang="en-US" dirty="0"/>
              <a:t>Having the same inheritance makes us equals in the family of God!</a:t>
            </a:r>
          </a:p>
        </p:txBody>
      </p:sp>
    </p:spTree>
    <p:extLst>
      <p:ext uri="{BB962C8B-B14F-4D97-AF65-F5344CB8AC3E}">
        <p14:creationId xmlns:p14="http://schemas.microsoft.com/office/powerpoint/2010/main" val="19610448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57E5DB99-91D8-4E02-B6C8-C8A74C7804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9" t="28805" r="9293"/>
          <a:stretch/>
        </p:blipFill>
        <p:spPr>
          <a:xfrm>
            <a:off x="3183147" y="1975448"/>
            <a:ext cx="7875918" cy="488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833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9982C-FCE2-45AC-983D-97B1B44AE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Jesus Christ is God’s Son – John 1:12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 God – Acts 17:30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10:10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John 3:5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7A3D10"/>
                </a:solidFill>
              </a:rPr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7A3D10"/>
                </a:solidFill>
              </a:rPr>
              <a:t>God will add you to His family – Galatians 3:26-27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7A3D10"/>
                </a:solidFill>
              </a:rPr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Live faithfully to the Lord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13842855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723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4</cp:revision>
  <dcterms:created xsi:type="dcterms:W3CDTF">2021-09-18T00:42:17Z</dcterms:created>
  <dcterms:modified xsi:type="dcterms:W3CDTF">2021-09-20T15:11:07Z</dcterms:modified>
</cp:coreProperties>
</file>