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A35C-6249-42BB-A4A1-16C6CB4A0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188CB-E523-4B3A-99AD-B3FD942E3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87F18-DC04-4E3A-AC3D-AA78A9AD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24716-5D55-467E-9623-8D80459B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10CF1-2E1D-406D-953E-86F4F41E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slot machine&#10;&#10;Description automatically generated">
            <a:extLst>
              <a:ext uri="{FF2B5EF4-FFF2-40B4-BE49-F238E27FC236}">
                <a16:creationId xmlns:a16="http://schemas.microsoft.com/office/drawing/2014/main" id="{BAB276CA-A1E4-4D85-AB1B-C9C7A9531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5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1DDB-E4A7-4854-A105-6304C4A7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33FE3-95F3-49F5-A530-629D4F133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30CC1-8F9A-4EE7-9B9A-792382960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E2AE4-F087-4B54-B839-AE7D47A26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FF4F9-25DA-469E-AE8B-7ADF3FC5A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6BFDA-9A96-4722-B6F5-EE88185D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04807-E1F6-4443-848C-F41364F5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AB07C-29B4-41EC-ACFA-30241956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0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9441-F6B5-496B-A162-55CADE6E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48E6-0727-4052-BB61-84FAA657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80CED-B46E-4897-B0B1-744B775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45BF7-D91D-426A-BB1D-EB86EF0C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1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F4055-EAEA-4BA3-807A-F77E6B31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18DB0-4341-4B19-80BC-646264D4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176CA-2BF9-46AD-90E8-AB31F916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7D10-1520-4858-B20F-DD16C98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3DEE-1ED5-4C07-A569-33F75860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3C31C-7846-4FB1-BD56-B58299306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7CD14-4767-45E0-805F-BBF39C5C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266F2-608A-4CC9-8F1A-1797F606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7DDF4-24C5-403B-AF65-7B027DB9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C2E4-15C1-4AA6-B5A5-30704A98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0EB20-DE50-494E-B4F7-AD4BC92DA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43541-99AC-423F-9443-FC5938620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17477-BAC4-483E-B6BC-BC14C837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323F1-A17E-401B-8569-F9360202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DB51A-1EF3-4C21-A43E-A57554FB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331A-6B92-4F7E-A377-DE40C590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1D375-9441-48D5-BEFA-B872E7CDD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2DF3B-B9A5-413A-9832-EAB5553A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1A9BE-D885-45AE-8268-402F6F90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0B9F7-4313-4036-8106-320A20A9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7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6E1BB-358B-4F47-BF3D-A89620315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AFBB8-FF44-4F25-8EE8-985818121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25253-C759-4B43-A0C5-33C28F0C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D21C-A15B-4A87-800C-441F798C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29A6-E48F-4644-AA5A-F8E414A9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lendar&#10;&#10;Description automatically generated with low confidence">
            <a:extLst>
              <a:ext uri="{FF2B5EF4-FFF2-40B4-BE49-F238E27FC236}">
                <a16:creationId xmlns:a16="http://schemas.microsoft.com/office/drawing/2014/main" id="{873A5352-DB37-49E8-AF0D-18F2E3D35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44F7-7756-4E36-BD06-734F7789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4" y="1449610"/>
            <a:ext cx="11613023" cy="528447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77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A41322D6-F05F-4E62-BF45-BB630D19F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44F7-7756-4E36-BD06-734F7789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4" y="1449610"/>
            <a:ext cx="11613023" cy="528447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9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12D9E82-8697-44C0-BD90-0A11B3346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44F7-7756-4E36-BD06-734F7789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4" y="1449610"/>
            <a:ext cx="11613023" cy="528447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8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615FF5B-B1BD-4145-B768-56F8EDBA6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44F7-7756-4E36-BD06-734F7789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4" y="1449610"/>
            <a:ext cx="11613023" cy="528447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71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44F7-7756-4E36-BD06-734F7789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4" y="1449610"/>
            <a:ext cx="11613023" cy="528447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F0D5676-B4B1-4C19-874F-CAA4AFAA3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C67BEF1-94CD-44ED-A07B-3297D045F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44F7-7756-4E36-BD06-734F7789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4" y="1449610"/>
            <a:ext cx="11613023" cy="528447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4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BD68-4B6F-4A0D-848D-0C7A0F4E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B0E9F-677F-407E-8F98-5847D09A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0757F-3E69-4F49-B5CA-C842A780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19CC-E7A1-4BA4-8EF2-768C33D3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63BDC-C7C4-492A-83CC-68C21F87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A688-CBB9-4729-ACAB-7F34C7ED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CD31-9EAC-4AE7-A651-C4C018319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B513-69D1-46C5-BA63-7DFF5D6B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20D11-8F7B-4375-A538-B51DFC42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0E322-2131-4E81-A407-EB365701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E9769-2764-4DD7-B964-2DEB11C0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8952B-35B1-4B91-9C83-7274E61D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7F8E8-07F4-4CA2-95AC-BDA8F66BF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4B5DC-670C-457F-B02A-C64A0E9DA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B2A0-FFBA-4792-AB6B-EC8DF0E9752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0F4EC-FE1E-4D99-9D43-959FE70C6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AF95-21CF-4B49-8E06-2C278ED5B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A0466-2FAB-49D5-B017-91E400DC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2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9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38E93C-F464-4E47-948C-3D980683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worship must be according to God’s truth (John 4:23-24; 17:17)</a:t>
            </a:r>
          </a:p>
          <a:p>
            <a:r>
              <a:rPr lang="en-US" dirty="0"/>
              <a:t>True worship must follow God’s N.T. pattern to be acceptable (Col. 3:17)</a:t>
            </a:r>
          </a:p>
          <a:p>
            <a:r>
              <a:rPr lang="en-US" dirty="0"/>
              <a:t>True worship must not add manmade practices or doctrines (Rev. 22:18)</a:t>
            </a:r>
          </a:p>
          <a:p>
            <a:r>
              <a:rPr lang="en-US" dirty="0"/>
              <a:t>True worship must not take away any God-ordained practices or doctrines (Rev. 22:19)</a:t>
            </a:r>
          </a:p>
          <a:p>
            <a:r>
              <a:rPr lang="en-US" dirty="0"/>
              <a:t>True worship must not substitute feelings over truth (Mt. 15:8-9; Gal. 1:6-9)</a:t>
            </a:r>
          </a:p>
          <a:p>
            <a:r>
              <a:rPr lang="en-US" dirty="0"/>
              <a:t>We have no right to worship in a way that God has not authorized!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38E93C-F464-4E47-948C-3D980683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 requires your heart (your spirit) to be engaged (John 4:23-24)</a:t>
            </a:r>
          </a:p>
          <a:p>
            <a:pPr lvl="1"/>
            <a:r>
              <a:rPr lang="en-US" dirty="0"/>
              <a:t>The heart must long to worship (Psa. 63:1-3)</a:t>
            </a:r>
          </a:p>
          <a:p>
            <a:pPr lvl="1"/>
            <a:r>
              <a:rPr lang="en-US" dirty="0"/>
              <a:t>The heart must love to worship (Psa. 122:1)</a:t>
            </a:r>
          </a:p>
          <a:p>
            <a:pPr lvl="1"/>
            <a:r>
              <a:rPr lang="en-US" dirty="0"/>
              <a:t>The heart must participate in worship (Eph. 5:19; Col. 3:16; 2 Cor. 9:7; 1 Cor. 11:23-29)</a:t>
            </a:r>
          </a:p>
          <a:p>
            <a:r>
              <a:rPr lang="en-US" dirty="0"/>
              <a:t>Presence in a building (or watching a screen) is not necessarily worshiping</a:t>
            </a:r>
          </a:p>
          <a:p>
            <a:r>
              <a:rPr lang="en-US" dirty="0"/>
              <a:t>True worship must be worshipful and purposeful (1 Cor. 11:27-29)</a:t>
            </a:r>
          </a:p>
        </p:txBody>
      </p:sp>
    </p:spTree>
    <p:extLst>
      <p:ext uri="{BB962C8B-B14F-4D97-AF65-F5344CB8AC3E}">
        <p14:creationId xmlns:p14="http://schemas.microsoft.com/office/powerpoint/2010/main" val="4576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38E93C-F464-4E47-948C-3D980683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 is focused on the Father (“Him” in John 4:23-24) and Christ (“to the Lord” in Eph. 5:19, Col. 3:16, etc.) = Jehovah (Psa. 96:1-9)</a:t>
            </a:r>
          </a:p>
          <a:p>
            <a:r>
              <a:rPr lang="en-US" dirty="0"/>
              <a:t>True worship seeks to truly and fully glorify God (Psa. 86:8-12)</a:t>
            </a:r>
          </a:p>
          <a:p>
            <a:r>
              <a:rPr lang="en-US" dirty="0"/>
              <a:t>True worship seeks to please Him (not me, not others) (Psa. 19:14)</a:t>
            </a:r>
          </a:p>
          <a:p>
            <a:r>
              <a:rPr lang="en-US" dirty="0"/>
              <a:t>True worship allows me to express my deep love for the Lord in the way that He has deemed acceptable </a:t>
            </a:r>
          </a:p>
        </p:txBody>
      </p:sp>
    </p:spTree>
    <p:extLst>
      <p:ext uri="{BB962C8B-B14F-4D97-AF65-F5344CB8AC3E}">
        <p14:creationId xmlns:p14="http://schemas.microsoft.com/office/powerpoint/2010/main" val="9476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38E93C-F464-4E47-948C-3D980683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 is designed to be done as a congregation and with the congregation – plural nouns &amp; verbs in John 4:23-24</a:t>
            </a:r>
          </a:p>
          <a:p>
            <a:r>
              <a:rPr lang="en-US" dirty="0"/>
              <a:t>True worship is done by “the church”</a:t>
            </a:r>
          </a:p>
          <a:p>
            <a:pPr lvl="1"/>
            <a:r>
              <a:rPr lang="en-US" dirty="0"/>
              <a:t>The word “church” is from a Greek word that was used of a body of citizens “gathered” or “assembled” together (cf. Acts 7:38; 1 Tim. 3:5)</a:t>
            </a:r>
          </a:p>
          <a:p>
            <a:pPr lvl="1"/>
            <a:r>
              <a:rPr lang="en-US" dirty="0"/>
              <a:t>The early church in the book of Acts understood the nature of the “church” to assemble together, even in the face of persecution (2:41-47; 3:11; 4:31, 32; 5:12; 11:26; 12:12; 14:27; 20:7-8)</a:t>
            </a:r>
          </a:p>
          <a:p>
            <a:pPr lvl="1"/>
            <a:r>
              <a:rPr lang="en-US" dirty="0"/>
              <a:t>The church is not truly “the church” if it does not regularly assemble</a:t>
            </a:r>
          </a:p>
        </p:txBody>
      </p:sp>
    </p:spTree>
    <p:extLst>
      <p:ext uri="{BB962C8B-B14F-4D97-AF65-F5344CB8AC3E}">
        <p14:creationId xmlns:p14="http://schemas.microsoft.com/office/powerpoint/2010/main" val="33755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38E93C-F464-4E47-948C-3D980683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 is done when the church “comes together” (1 Cor. 11-14)</a:t>
            </a:r>
          </a:p>
          <a:p>
            <a:pPr lvl="1"/>
            <a:r>
              <a:rPr lang="en-US" dirty="0"/>
              <a:t>The Lord emphasized (7 times) how “the whole church” (14:23) was to “come together” to worship (11:17, 18, 20, 33, 34; 14:23, 26)</a:t>
            </a:r>
          </a:p>
          <a:p>
            <a:pPr lvl="1"/>
            <a:r>
              <a:rPr lang="en-US" dirty="0"/>
              <a:t>There was a difference between the coming together of the church to eat the Lord’s Supper together and staying home (11:33-34)</a:t>
            </a:r>
          </a:p>
          <a:p>
            <a:pPr lvl="1"/>
            <a:r>
              <a:rPr lang="en-US" dirty="0"/>
              <a:t>The Lord emphasized (18 times) the need for all parts of “the body” (in chapter 12)</a:t>
            </a:r>
          </a:p>
          <a:p>
            <a:pPr lvl="1"/>
            <a:r>
              <a:rPr lang="en-US" dirty="0"/>
              <a:t>The Lord emphasized (7 times) a primary purpose for the church to assemble is to “build up” one another (14:3, 4, 5, 12, 17, 26)</a:t>
            </a:r>
          </a:p>
          <a:p>
            <a:pPr lvl="1"/>
            <a:r>
              <a:rPr lang="en-US" dirty="0"/>
              <a:t>The “coming together” of the body is how the body fulfills this function</a:t>
            </a:r>
          </a:p>
        </p:txBody>
      </p:sp>
    </p:spTree>
    <p:extLst>
      <p:ext uri="{BB962C8B-B14F-4D97-AF65-F5344CB8AC3E}">
        <p14:creationId xmlns:p14="http://schemas.microsoft.com/office/powerpoint/2010/main" val="1022341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38E93C-F464-4E47-948C-3D980683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True worship is done by “one another,” to “one another,” for “one another”</a:t>
            </a:r>
          </a:p>
          <a:p>
            <a:pPr lvl="1"/>
            <a:r>
              <a:rPr lang="en-US" dirty="0"/>
              <a:t>Christians have a responsibility to “one another” in the assembly </a:t>
            </a:r>
          </a:p>
          <a:p>
            <a:pPr lvl="2"/>
            <a:r>
              <a:rPr lang="en-US" dirty="0"/>
              <a:t>We are to “stir up one another to love and good works” (Heb. 10:24)</a:t>
            </a:r>
          </a:p>
          <a:p>
            <a:pPr lvl="2"/>
            <a:r>
              <a:rPr lang="en-US" dirty="0"/>
              <a:t>We are to “encourage one another” (Heb. 10:25)</a:t>
            </a:r>
          </a:p>
          <a:p>
            <a:pPr lvl="2"/>
            <a:r>
              <a:rPr lang="en-US" dirty="0"/>
              <a:t>We are to “speak to one another in…songs” (Eph. 5:19)</a:t>
            </a:r>
          </a:p>
          <a:p>
            <a:pPr lvl="2"/>
            <a:r>
              <a:rPr lang="en-US" dirty="0"/>
              <a:t>We are to “teach and admonish one another in…songs” (Col. 3:16)</a:t>
            </a:r>
          </a:p>
          <a:p>
            <a:pPr lvl="1"/>
            <a:r>
              <a:rPr lang="en-US" dirty="0"/>
              <a:t>Christians were warned that neglecting the assembly can become a dangerous habit (Heb. 10:25)</a:t>
            </a:r>
          </a:p>
          <a:p>
            <a:pPr lvl="1"/>
            <a:r>
              <a:rPr lang="en-US" dirty="0"/>
              <a:t>Christians were warned against falling away, which can happen when the assembly of the church is neglected (10:26-31)</a:t>
            </a:r>
          </a:p>
          <a:p>
            <a:pPr lvl="1"/>
            <a:r>
              <a:rPr lang="en-US" dirty="0"/>
              <a:t>Christians were urged to not neglect to assemble, even in the face of persecution (10:32-39)</a:t>
            </a:r>
          </a:p>
          <a:p>
            <a:pPr lvl="1"/>
            <a:r>
              <a:rPr lang="en-US" dirty="0"/>
              <a:t>Our mutual responsibility to the Lord and to each other must take precedence over our fears (and our “inconveniences”)</a:t>
            </a:r>
          </a:p>
          <a:p>
            <a:pPr lvl="1"/>
            <a:r>
              <a:rPr lang="en-US" dirty="0"/>
              <a:t>The first day of the week was designed by God for Christians to worship God while gathered together with “one another”</a:t>
            </a:r>
          </a:p>
        </p:txBody>
      </p:sp>
    </p:spTree>
    <p:extLst>
      <p:ext uri="{BB962C8B-B14F-4D97-AF65-F5344CB8AC3E}">
        <p14:creationId xmlns:p14="http://schemas.microsoft.com/office/powerpoint/2010/main" val="1416362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38E93C-F464-4E47-948C-3D980683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</a:pPr>
            <a:r>
              <a:rPr lang="en-US" sz="3200" dirty="0"/>
              <a:t>Believe Jesus is God’s Son – John 8:24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Confess your faith in Jesus Christ – Matthew 10:32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Be immersed into Christ – Acts 22:16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Live faithfully to Him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8058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825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2021-07-30T22:59:03Z</dcterms:created>
  <dcterms:modified xsi:type="dcterms:W3CDTF">2021-09-12T12:39:54Z</dcterms:modified>
</cp:coreProperties>
</file>