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DC1C-DBC9-4CE5-926B-7852A354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AF7BB-1B45-4042-912B-BD387855B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60DA7-9B44-46C3-9ED3-82F040B8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EC4E3-EA1F-4C3A-8A8E-6F698611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6B42B-E4DA-4EEA-95C8-37E103AE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627B0B1-A2E2-4CF1-87D7-2CA94D6C0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6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C90E-3C36-4E09-8C5D-9633FEAC7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B21F3-8026-4900-848E-AB96B6D7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034D-5782-45CF-9AE2-CBD9E7100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C5666-BD9A-48F2-8989-44879262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863E9-4513-44A2-B160-9D47580C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6060D-6528-4A0F-A04D-3B8128BC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0C92-B53E-48EA-9DEF-328F8E75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B227D-66F4-4068-977F-71A59264E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C0BC6-58B2-4376-83AD-302146634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BAFDA-07B9-4708-9AD1-7202B6268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D7957-004C-45CC-B224-4FA874627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C4E1F-9D48-40A5-AA47-39FC51EB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284ED-325D-4973-99DF-43DD0F3C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84AFF4-C65F-4ADB-A777-888DC180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67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BE77-1153-47F4-AD1D-0539EEA2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FB9A3-55F6-4FAA-A686-2D8695F8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42F90-5349-4CFA-84A9-2FB38B41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09B2D-49D8-473B-B11C-206B153D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0AA48-FC49-4DAE-A4BF-96AB0132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E2C86-D726-4E7B-88E1-79A046CD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DFD39-87F4-4273-83E8-82E9F01E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18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161D5-8327-4F46-ABF5-46566ABD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CF482-2D26-4E56-9ADD-D88B03BAD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6B2D5-4DAE-4EAE-B194-2E13733E9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143BF-047F-4648-A1FF-440F8C83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1087E-9160-4E79-A6EA-4F0B0974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F3D1A-F6B8-4968-8C86-7850D8A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3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F4B0-7085-47B0-9D2C-B15A66B7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CE2FD5-B7E4-47B4-83E5-B8E15AD6A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90B0F-2A23-480F-93D1-66129FFA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6344F-0132-4D46-BB38-8F7B2DF4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8AC03-E60B-46B7-901A-52B91D7C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0CCA5-295B-4E4D-9803-C214B1E0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2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176E-ECEE-4ADE-81F7-8815F921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6DE63-BFDA-4E6E-A469-86181985F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3D188-4059-4A77-B47A-CCADB58A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2803-6637-4348-BFC8-738F89BC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E5E19-613F-4D91-A7A2-4825FD6B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69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489A56-EABA-4FFE-B931-023DCF989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D5AA8-1EF0-4E1B-859E-054034BE5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87BE4-C04F-40AD-80BF-9D581DA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BA28C-F6B8-474D-A0DB-99A8AB80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0E1C6-3808-4426-941F-D9890E9B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0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1ABBC11-07EA-4EEB-ABC2-88DEACE96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05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DE5B9ED-D21B-4DD9-BBB0-E3A132BE7C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17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igns on a wall&#10;&#10;Description automatically generated with low confidence">
            <a:extLst>
              <a:ext uri="{FF2B5EF4-FFF2-40B4-BE49-F238E27FC236}">
                <a16:creationId xmlns:a16="http://schemas.microsoft.com/office/drawing/2014/main" id="{2CF6E2D2-0DDE-4221-A2FA-60005A8B47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99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E9102A6-7C74-481A-ABB4-25AD97EB8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45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ack signs on a wooden surface&#10;&#10;Description automatically generated with low confidence">
            <a:extLst>
              <a:ext uri="{FF2B5EF4-FFF2-40B4-BE49-F238E27FC236}">
                <a16:creationId xmlns:a16="http://schemas.microsoft.com/office/drawing/2014/main" id="{1CA5E041-A91B-43C1-A80B-53DB94E40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47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4D70C75-0220-4400-9E89-5B3AC4B08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33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2D62462-4EAF-4F6B-BFBC-668C63FF48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B26-4433-4234-AEB5-8E572282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28756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127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35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FD96-3282-43C2-834E-5E1DCDB0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FBC85-B9B6-470A-8B97-777E92FF1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E608B-3A09-405E-B666-17BF7B8E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86C0B-12D5-4D04-81FB-E83E54E82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2AA50-FA5F-479F-88B9-92A7C665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0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2ABEA-8729-43D6-AD01-4E096E81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38F57-526B-4206-AF33-83E61E0D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647ED-F192-475C-9286-840115EA7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8DF77-5DFC-4D52-9FBD-9AB324B8FD88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AE9DF-AEB0-494A-AA47-4D2DE3729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40E7-D071-4BC5-BDC8-C5D8F96C5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60E67-CF3A-4682-B7F0-35B98A7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D125638-9DBF-4FA6-B89C-3A09682F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90EE094-6F0D-4986-B26D-889E2D79C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2" t="90609" r="39113"/>
          <a:stretch/>
        </p:blipFill>
        <p:spPr>
          <a:xfrm>
            <a:off x="4748981" y="6204154"/>
            <a:ext cx="2674374" cy="644013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989E2C1-55C6-4CEC-8115-7E23D3EC8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77306" r="20784" b="9674"/>
          <a:stretch/>
        </p:blipFill>
        <p:spPr>
          <a:xfrm>
            <a:off x="2342508" y="5301466"/>
            <a:ext cx="7315200" cy="8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1944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 humble-minded (1 Pet. 3:8)</a:t>
            </a:r>
          </a:p>
          <a:p>
            <a:r>
              <a:rPr lang="en-US" dirty="0"/>
              <a:t>Esteem others better than self (Phil. 2:3)</a:t>
            </a:r>
          </a:p>
          <a:p>
            <a:r>
              <a:rPr lang="en-US" dirty="0"/>
              <a:t>Submit to one another in the fear of God (Eph. 5:21; 1 Pet. 5:5)</a:t>
            </a:r>
          </a:p>
          <a:p>
            <a:r>
              <a:rPr lang="en-US" dirty="0"/>
              <a:t>Honor one another by giving preference to one another (Rom. 12:10)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508B-A6B4-4261-9434-98A005073F18}"/>
              </a:ext>
            </a:extLst>
          </p:cNvPr>
          <p:cNvSpPr/>
          <p:nvPr/>
        </p:nvSpPr>
        <p:spPr>
          <a:xfrm>
            <a:off x="241540" y="5926347"/>
            <a:ext cx="11688792" cy="854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i="1" dirty="0"/>
              <a:t>Even when others don’t!  </a:t>
            </a:r>
          </a:p>
          <a:p>
            <a:pPr algn="ctr">
              <a:lnSpc>
                <a:spcPct val="90000"/>
              </a:lnSpc>
            </a:pPr>
            <a:r>
              <a:rPr lang="en-US" sz="2800" b="1" i="1" dirty="0"/>
              <a:t>Agape love is unselfish, unconditional, seeking what is best for the one loved!</a:t>
            </a:r>
          </a:p>
        </p:txBody>
      </p:sp>
    </p:spTree>
    <p:extLst>
      <p:ext uri="{BB962C8B-B14F-4D97-AF65-F5344CB8AC3E}">
        <p14:creationId xmlns:p14="http://schemas.microsoft.com/office/powerpoint/2010/main" val="33160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1944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 kind to one another (Eph. 4:32)</a:t>
            </a:r>
          </a:p>
          <a:p>
            <a:r>
              <a:rPr lang="en-US" dirty="0"/>
              <a:t>Be tenderhearted toward one another (Eph. 4:32; 1 Pet. 3:8)</a:t>
            </a:r>
          </a:p>
          <a:p>
            <a:r>
              <a:rPr lang="en-US" dirty="0"/>
              <a:t>Be tenderly affectioned to one another with brotherly love (Rom. 12:10)</a:t>
            </a:r>
          </a:p>
          <a:p>
            <a:r>
              <a:rPr lang="en-US" dirty="0"/>
              <a:t>Be sympathetic toward one another (1 Pet. 3:8; Rom. 12:15)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508B-A6B4-4261-9434-98A005073F18}"/>
              </a:ext>
            </a:extLst>
          </p:cNvPr>
          <p:cNvSpPr/>
          <p:nvPr/>
        </p:nvSpPr>
        <p:spPr>
          <a:xfrm>
            <a:off x="241540" y="5926347"/>
            <a:ext cx="11688792" cy="854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i="1" dirty="0"/>
              <a:t>Even when others don’t!  </a:t>
            </a:r>
          </a:p>
          <a:p>
            <a:pPr algn="ctr">
              <a:lnSpc>
                <a:spcPct val="90000"/>
              </a:lnSpc>
            </a:pPr>
            <a:r>
              <a:rPr lang="en-US" sz="2800" b="1" i="1" dirty="0"/>
              <a:t>Agape love is unselfish, unconditional, seeking what is best for the one loved!</a:t>
            </a:r>
          </a:p>
        </p:txBody>
      </p:sp>
    </p:spTree>
    <p:extLst>
      <p:ext uri="{BB962C8B-B14F-4D97-AF65-F5344CB8AC3E}">
        <p14:creationId xmlns:p14="http://schemas.microsoft.com/office/powerpoint/2010/main" val="36997934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1944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Through love serve one another (Gal. 5:13)</a:t>
            </a:r>
          </a:p>
          <a:p>
            <a:r>
              <a:rPr lang="en-US" dirty="0"/>
              <a:t>As each one has received a gift, use it to serve one another (1 Pet. 4:10)</a:t>
            </a:r>
          </a:p>
          <a:p>
            <a:r>
              <a:rPr lang="en-US" dirty="0"/>
              <a:t>Bear one another’s burdens (Gal. 6:2)</a:t>
            </a:r>
          </a:p>
          <a:p>
            <a:r>
              <a:rPr lang="en-US" dirty="0"/>
              <a:t>Pray for one another (Jas. 5:16)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508B-A6B4-4261-9434-98A005073F18}"/>
              </a:ext>
            </a:extLst>
          </p:cNvPr>
          <p:cNvSpPr/>
          <p:nvPr/>
        </p:nvSpPr>
        <p:spPr>
          <a:xfrm>
            <a:off x="241540" y="5926347"/>
            <a:ext cx="11688792" cy="854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i="1" dirty="0"/>
              <a:t>Even when others don’t!  </a:t>
            </a:r>
          </a:p>
          <a:p>
            <a:pPr algn="ctr">
              <a:lnSpc>
                <a:spcPct val="90000"/>
              </a:lnSpc>
            </a:pPr>
            <a:r>
              <a:rPr lang="en-US" sz="2800" b="1" i="1" dirty="0"/>
              <a:t>Agape love is unselfish, unconditional, seeking what is best for the one loved!</a:t>
            </a:r>
          </a:p>
        </p:txBody>
      </p:sp>
    </p:spTree>
    <p:extLst>
      <p:ext uri="{BB962C8B-B14F-4D97-AF65-F5344CB8AC3E}">
        <p14:creationId xmlns:p14="http://schemas.microsoft.com/office/powerpoint/2010/main" val="21037906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1"/>
            <a:ext cx="11986188" cy="177118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700" dirty="0"/>
              <a:t>Comfort, console, lift the spirits of one another (1 Thess. 2:11; 5:14)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Encourage and call one another alongside (1 Thess. 4:18; 5:11; Heb. 3:13; 10:25)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Edify and build one another up (1 Thess. 5:11; 1 Cor. 8:11; Rom. 14:19; Eph. 4:29)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Admonish, gently warn one another, when necessary (Rom. 15:14; 1 Thess. 5:14)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508B-A6B4-4261-9434-98A005073F18}"/>
              </a:ext>
            </a:extLst>
          </p:cNvPr>
          <p:cNvSpPr/>
          <p:nvPr/>
        </p:nvSpPr>
        <p:spPr>
          <a:xfrm>
            <a:off x="241540" y="5926347"/>
            <a:ext cx="11688792" cy="854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i="1" dirty="0"/>
              <a:t>Even when others don’t!  </a:t>
            </a:r>
          </a:p>
          <a:p>
            <a:pPr algn="ctr">
              <a:lnSpc>
                <a:spcPct val="90000"/>
              </a:lnSpc>
            </a:pPr>
            <a:r>
              <a:rPr lang="en-US" sz="2800" b="1" i="1" dirty="0"/>
              <a:t>Agape love is unselfish, unconditional, seeking what is best for the one loved!</a:t>
            </a:r>
          </a:p>
        </p:txBody>
      </p:sp>
    </p:spTree>
    <p:extLst>
      <p:ext uri="{BB962C8B-B14F-4D97-AF65-F5344CB8AC3E}">
        <p14:creationId xmlns:p14="http://schemas.microsoft.com/office/powerpoint/2010/main" val="1569529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1944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Clothe yourself with patience and humility (Col. 3:12; 1 Cor. 13:4)</a:t>
            </a:r>
          </a:p>
          <a:p>
            <a:r>
              <a:rPr lang="en-US" dirty="0"/>
              <a:t>Bear with one another in love (Eph. 4:2; cf. </a:t>
            </a:r>
            <a:r>
              <a:rPr lang="en-US"/>
              <a:t>Luke 6:31)</a:t>
            </a:r>
            <a:endParaRPr lang="en-US" dirty="0"/>
          </a:p>
          <a:p>
            <a:r>
              <a:rPr lang="en-US" dirty="0"/>
              <a:t>Go directly to that person and work to be reconciled (Matt. 18:15; 5:23-24)</a:t>
            </a:r>
          </a:p>
          <a:p>
            <a:r>
              <a:rPr lang="en-US" dirty="0"/>
              <a:t>Forgive one another (Eph. 4:32; Col. 3:13; Matt. 6:14-15)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508B-A6B4-4261-9434-98A005073F18}"/>
              </a:ext>
            </a:extLst>
          </p:cNvPr>
          <p:cNvSpPr/>
          <p:nvPr/>
        </p:nvSpPr>
        <p:spPr>
          <a:xfrm>
            <a:off x="241540" y="5926347"/>
            <a:ext cx="11688792" cy="854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i="1" dirty="0"/>
              <a:t>Even when others don’t!  </a:t>
            </a:r>
          </a:p>
          <a:p>
            <a:pPr algn="ctr">
              <a:lnSpc>
                <a:spcPct val="90000"/>
              </a:lnSpc>
            </a:pPr>
            <a:r>
              <a:rPr lang="en-US" sz="2800" b="1" i="1" dirty="0"/>
              <a:t>Agape love is unselfish, unconditional, seeking what is best for the one loved!</a:t>
            </a:r>
          </a:p>
        </p:txBody>
      </p:sp>
    </p:spTree>
    <p:extLst>
      <p:ext uri="{BB962C8B-B14F-4D97-AF65-F5344CB8AC3E}">
        <p14:creationId xmlns:p14="http://schemas.microsoft.com/office/powerpoint/2010/main" val="18486479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0" y="3982340"/>
            <a:ext cx="11986188" cy="1944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Welcome one another as brethren (Rom. 15:7)</a:t>
            </a:r>
          </a:p>
          <a:p>
            <a:r>
              <a:rPr lang="en-US" dirty="0"/>
              <a:t>Refuse to show partiality in the body of Christ (Gal. 3:28; Jas. 2:9)</a:t>
            </a:r>
          </a:p>
          <a:p>
            <a:r>
              <a:rPr lang="en-US" dirty="0"/>
              <a:t>Enjoy fellowship with one another in Christ (1 John 1:7)</a:t>
            </a:r>
          </a:p>
          <a:p>
            <a:r>
              <a:rPr lang="en-US" dirty="0"/>
              <a:t>Be hospitable to one another without grumbling (1 Pet. 4:9)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508B-A6B4-4261-9434-98A005073F18}"/>
              </a:ext>
            </a:extLst>
          </p:cNvPr>
          <p:cNvSpPr/>
          <p:nvPr/>
        </p:nvSpPr>
        <p:spPr>
          <a:xfrm>
            <a:off x="241540" y="5926347"/>
            <a:ext cx="11688792" cy="854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i="1" dirty="0"/>
              <a:t>Even when others don’t!  </a:t>
            </a:r>
          </a:p>
          <a:p>
            <a:pPr algn="ctr">
              <a:lnSpc>
                <a:spcPct val="90000"/>
              </a:lnSpc>
            </a:pPr>
            <a:r>
              <a:rPr lang="en-US" sz="2800" b="1" i="1" dirty="0"/>
              <a:t>Agape love is unselfish, unconditional, seeking what is best for the one loved!</a:t>
            </a:r>
          </a:p>
        </p:txBody>
      </p:sp>
    </p:spTree>
    <p:extLst>
      <p:ext uri="{BB962C8B-B14F-4D97-AF65-F5344CB8AC3E}">
        <p14:creationId xmlns:p14="http://schemas.microsoft.com/office/powerpoint/2010/main" val="19979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28320-0B34-4B00-92CB-A1D258461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Believe Jesus is God’s Son – John 8:24</a:t>
            </a:r>
          </a:p>
          <a:p>
            <a:r>
              <a:rPr lang="en-US" dirty="0"/>
              <a:t>Repent of your sins and turn to God – Luke 13:3</a:t>
            </a:r>
          </a:p>
          <a:p>
            <a:r>
              <a:rPr lang="en-US" dirty="0"/>
              <a:t>Confess your faith in Jesus Christ – Matthew 10:32</a:t>
            </a:r>
          </a:p>
          <a:p>
            <a:r>
              <a:rPr lang="en-US" dirty="0"/>
              <a:t>Be immersed into Christ – Mark 16:16</a:t>
            </a:r>
          </a:p>
          <a:p>
            <a:r>
              <a:rPr lang="en-US" dirty="0"/>
              <a:t>Love and serve Him faithfully – John 14:15; Matthew 25:23</a:t>
            </a:r>
          </a:p>
        </p:txBody>
      </p:sp>
    </p:spTree>
    <p:extLst>
      <p:ext uri="{BB962C8B-B14F-4D97-AF65-F5344CB8AC3E}">
        <p14:creationId xmlns:p14="http://schemas.microsoft.com/office/powerpoint/2010/main" val="6265730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525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2021-09-04T17:53:14Z</dcterms:created>
  <dcterms:modified xsi:type="dcterms:W3CDTF">2021-09-05T12:34:58Z</dcterms:modified>
</cp:coreProperties>
</file>