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90" r:id="rId4"/>
    <p:sldMasterId id="2147483704" r:id="rId5"/>
    <p:sldMasterId id="2147483718" r:id="rId6"/>
    <p:sldMasterId id="2147483732" r:id="rId7"/>
  </p:sldMasterIdLst>
  <p:sldIdLst>
    <p:sldId id="256" r:id="rId8"/>
    <p:sldId id="280" r:id="rId9"/>
    <p:sldId id="292" r:id="rId10"/>
    <p:sldId id="373" r:id="rId11"/>
    <p:sldId id="296" r:id="rId12"/>
    <p:sldId id="297" r:id="rId13"/>
    <p:sldId id="374" r:id="rId14"/>
    <p:sldId id="375" r:id="rId15"/>
    <p:sldId id="376" r:id="rId16"/>
    <p:sldId id="377" r:id="rId17"/>
    <p:sldId id="313" r:id="rId18"/>
    <p:sldId id="326" r:id="rId19"/>
    <p:sldId id="327" r:id="rId20"/>
    <p:sldId id="378" r:id="rId21"/>
    <p:sldId id="345" r:id="rId22"/>
    <p:sldId id="286" r:id="rId23"/>
    <p:sldId id="364" r:id="rId24"/>
    <p:sldId id="365" r:id="rId25"/>
    <p:sldId id="366" r:id="rId26"/>
    <p:sldId id="367" r:id="rId27"/>
    <p:sldId id="368" r:id="rId28"/>
    <p:sldId id="3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E4F6"/>
    <a:srgbClr val="DEEDFA"/>
    <a:srgbClr val="1452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5AC4D2-A391-4CAA-BB95-A13B0CC56F8D}" v="310" dt="2021-08-07T12:59:58.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96" y="4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proule" userId="c8dad340-932d-4df5-ab3a-be7029586225" providerId="ADAL" clId="{515AC4D2-A391-4CAA-BB95-A13B0CC56F8D}"/>
    <pc:docChg chg="undo custSel addSld delSld modSld sldOrd modMainMaster">
      <pc:chgData name="David Sproule" userId="c8dad340-932d-4df5-ab3a-be7029586225" providerId="ADAL" clId="{515AC4D2-A391-4CAA-BB95-A13B0CC56F8D}" dt="2021-08-07T12:50:22.197" v="334" actId="47"/>
      <pc:docMkLst>
        <pc:docMk/>
      </pc:docMkLst>
      <pc:sldChg chg="modSp mod modClrScheme modAnim chgLayout">
        <pc:chgData name="David Sproule" userId="c8dad340-932d-4df5-ab3a-be7029586225" providerId="ADAL" clId="{515AC4D2-A391-4CAA-BB95-A13B0CC56F8D}" dt="2021-08-07T12:47:45.110" v="331"/>
        <pc:sldMkLst>
          <pc:docMk/>
          <pc:sldMk cId="3754758401" sldId="280"/>
        </pc:sldMkLst>
        <pc:spChg chg="mod ord">
          <ac:chgData name="David Sproule" userId="c8dad340-932d-4df5-ab3a-be7029586225" providerId="ADAL" clId="{515AC4D2-A391-4CAA-BB95-A13B0CC56F8D}" dt="2021-08-07T12:40:36.601" v="68" actId="20577"/>
          <ac:spMkLst>
            <pc:docMk/>
            <pc:sldMk cId="3754758401" sldId="280"/>
            <ac:spMk id="2" creationId="{11DC463E-ABB8-4CFB-BBEE-A54EA34C5E4F}"/>
          </ac:spMkLst>
        </pc:spChg>
        <pc:spChg chg="mod ord">
          <ac:chgData name="David Sproule" userId="c8dad340-932d-4df5-ab3a-be7029586225" providerId="ADAL" clId="{515AC4D2-A391-4CAA-BB95-A13B0CC56F8D}" dt="2021-08-07T12:46:29.856" v="324" actId="20577"/>
          <ac:spMkLst>
            <pc:docMk/>
            <pc:sldMk cId="3754758401" sldId="280"/>
            <ac:spMk id="3" creationId="{2DB84566-C5A5-4D72-B412-CE1873AFFABE}"/>
          </ac:spMkLst>
        </pc:spChg>
      </pc:sldChg>
      <pc:sldChg chg="del">
        <pc:chgData name="David Sproule" userId="c8dad340-932d-4df5-ab3a-be7029586225" providerId="ADAL" clId="{515AC4D2-A391-4CAA-BB95-A13B0CC56F8D}" dt="2021-08-07T12:44:15.382" v="301" actId="47"/>
        <pc:sldMkLst>
          <pc:docMk/>
          <pc:sldMk cId="1539628126" sldId="281"/>
        </pc:sldMkLst>
      </pc:sldChg>
      <pc:sldChg chg="del">
        <pc:chgData name="David Sproule" userId="c8dad340-932d-4df5-ab3a-be7029586225" providerId="ADAL" clId="{515AC4D2-A391-4CAA-BB95-A13B0CC56F8D}" dt="2021-08-07T12:44:15.382" v="301" actId="47"/>
        <pc:sldMkLst>
          <pc:docMk/>
          <pc:sldMk cId="3033962205" sldId="282"/>
        </pc:sldMkLst>
      </pc:sldChg>
      <pc:sldChg chg="del">
        <pc:chgData name="David Sproule" userId="c8dad340-932d-4df5-ab3a-be7029586225" providerId="ADAL" clId="{515AC4D2-A391-4CAA-BB95-A13B0CC56F8D}" dt="2021-08-07T12:50:22.197" v="334" actId="47"/>
        <pc:sldMkLst>
          <pc:docMk/>
          <pc:sldMk cId="3325114536" sldId="284"/>
        </pc:sldMkLst>
      </pc:sldChg>
      <pc:sldChg chg="ord modAnim">
        <pc:chgData name="David Sproule" userId="c8dad340-932d-4df5-ab3a-be7029586225" providerId="ADAL" clId="{515AC4D2-A391-4CAA-BB95-A13B0CC56F8D}" dt="2021-08-07T12:48:13.951" v="332"/>
        <pc:sldMkLst>
          <pc:docMk/>
          <pc:sldMk cId="3017416415" sldId="292"/>
        </pc:sldMkLst>
      </pc:sldChg>
      <pc:sldChg chg="del">
        <pc:chgData name="David Sproule" userId="c8dad340-932d-4df5-ab3a-be7029586225" providerId="ADAL" clId="{515AC4D2-A391-4CAA-BB95-A13B0CC56F8D}" dt="2021-08-07T12:50:22.197" v="334" actId="47"/>
        <pc:sldMkLst>
          <pc:docMk/>
          <pc:sldMk cId="2089821676" sldId="302"/>
        </pc:sldMkLst>
      </pc:sldChg>
      <pc:sldChg chg="del">
        <pc:chgData name="David Sproule" userId="c8dad340-932d-4df5-ab3a-be7029586225" providerId="ADAL" clId="{515AC4D2-A391-4CAA-BB95-A13B0CC56F8D}" dt="2021-08-07T12:50:22.197" v="334" actId="47"/>
        <pc:sldMkLst>
          <pc:docMk/>
          <pc:sldMk cId="1276476218" sldId="318"/>
        </pc:sldMkLst>
      </pc:sldChg>
      <pc:sldChg chg="del">
        <pc:chgData name="David Sproule" userId="c8dad340-932d-4df5-ab3a-be7029586225" providerId="ADAL" clId="{515AC4D2-A391-4CAA-BB95-A13B0CC56F8D}" dt="2021-08-07T12:50:22.197" v="334" actId="47"/>
        <pc:sldMkLst>
          <pc:docMk/>
          <pc:sldMk cId="2322726353" sldId="322"/>
        </pc:sldMkLst>
      </pc:sldChg>
      <pc:sldChg chg="del">
        <pc:chgData name="David Sproule" userId="c8dad340-932d-4df5-ab3a-be7029586225" providerId="ADAL" clId="{515AC4D2-A391-4CAA-BB95-A13B0CC56F8D}" dt="2021-08-07T12:50:22.197" v="334" actId="47"/>
        <pc:sldMkLst>
          <pc:docMk/>
          <pc:sldMk cId="1425093953" sldId="362"/>
        </pc:sldMkLst>
      </pc:sldChg>
      <pc:sldChg chg="del">
        <pc:chgData name="David Sproule" userId="c8dad340-932d-4df5-ab3a-be7029586225" providerId="ADAL" clId="{515AC4D2-A391-4CAA-BB95-A13B0CC56F8D}" dt="2021-08-07T12:50:22.197" v="334" actId="47"/>
        <pc:sldMkLst>
          <pc:docMk/>
          <pc:sldMk cId="1687888335" sldId="363"/>
        </pc:sldMkLst>
      </pc:sldChg>
      <pc:sldChg chg="del">
        <pc:chgData name="David Sproule" userId="c8dad340-932d-4df5-ab3a-be7029586225" providerId="ADAL" clId="{515AC4D2-A391-4CAA-BB95-A13B0CC56F8D}" dt="2021-08-07T12:50:22.197" v="334" actId="47"/>
        <pc:sldMkLst>
          <pc:docMk/>
          <pc:sldMk cId="441684656" sldId="372"/>
        </pc:sldMkLst>
      </pc:sldChg>
      <pc:sldChg chg="del">
        <pc:chgData name="David Sproule" userId="c8dad340-932d-4df5-ab3a-be7029586225" providerId="ADAL" clId="{515AC4D2-A391-4CAA-BB95-A13B0CC56F8D}" dt="2021-08-07T12:44:25.391" v="304" actId="47"/>
        <pc:sldMkLst>
          <pc:docMk/>
          <pc:sldMk cId="1691996956" sldId="373"/>
        </pc:sldMkLst>
      </pc:sldChg>
      <pc:sldChg chg="add ord modAnim">
        <pc:chgData name="David Sproule" userId="c8dad340-932d-4df5-ab3a-be7029586225" providerId="ADAL" clId="{515AC4D2-A391-4CAA-BB95-A13B0CC56F8D}" dt="2021-08-07T12:49:25.556" v="333"/>
        <pc:sldMkLst>
          <pc:docMk/>
          <pc:sldMk cId="2010621189" sldId="373"/>
        </pc:sldMkLst>
      </pc:sldChg>
      <pc:sldChg chg="del">
        <pc:chgData name="David Sproule" userId="c8dad340-932d-4df5-ab3a-be7029586225" providerId="ADAL" clId="{515AC4D2-A391-4CAA-BB95-A13B0CC56F8D}" dt="2021-08-07T12:44:25.391" v="304" actId="47"/>
        <pc:sldMkLst>
          <pc:docMk/>
          <pc:sldMk cId="1942295516" sldId="374"/>
        </pc:sldMkLst>
      </pc:sldChg>
      <pc:sldMasterChg chg="modSldLayout">
        <pc:chgData name="David Sproule" userId="c8dad340-932d-4df5-ab3a-be7029586225" providerId="ADAL" clId="{515AC4D2-A391-4CAA-BB95-A13B0CC56F8D}" dt="2021-08-07T12:37:17.361" v="10" actId="167"/>
        <pc:sldMasterMkLst>
          <pc:docMk/>
          <pc:sldMasterMk cId="1949897371" sldId="2147483648"/>
        </pc:sldMasterMkLst>
        <pc:sldLayoutChg chg="addSp delSp modSp mod">
          <pc:chgData name="David Sproule" userId="c8dad340-932d-4df5-ab3a-be7029586225" providerId="ADAL" clId="{515AC4D2-A391-4CAA-BB95-A13B0CC56F8D}" dt="2021-08-07T12:37:09.251" v="4" actId="962"/>
          <pc:sldLayoutMkLst>
            <pc:docMk/>
            <pc:sldMasterMk cId="1949897371" sldId="2147483648"/>
            <pc:sldLayoutMk cId="2081707487" sldId="2147483649"/>
          </pc:sldLayoutMkLst>
          <pc:picChg chg="del">
            <ac:chgData name="David Sproule" userId="c8dad340-932d-4df5-ab3a-be7029586225" providerId="ADAL" clId="{515AC4D2-A391-4CAA-BB95-A13B0CC56F8D}" dt="2021-08-07T12:36:56.729" v="0" actId="478"/>
            <ac:picMkLst>
              <pc:docMk/>
              <pc:sldMasterMk cId="1949897371" sldId="2147483648"/>
              <pc:sldLayoutMk cId="2081707487" sldId="2147483649"/>
              <ac:picMk id="8" creationId="{3C780006-5232-48D2-8477-008F95CE8DB2}"/>
            </ac:picMkLst>
          </pc:picChg>
          <pc:picChg chg="add mod">
            <ac:chgData name="David Sproule" userId="c8dad340-932d-4df5-ab3a-be7029586225" providerId="ADAL" clId="{515AC4D2-A391-4CAA-BB95-A13B0CC56F8D}" dt="2021-08-07T12:37:09.251" v="4" actId="962"/>
            <ac:picMkLst>
              <pc:docMk/>
              <pc:sldMasterMk cId="1949897371" sldId="2147483648"/>
              <pc:sldLayoutMk cId="2081707487" sldId="2147483649"/>
              <ac:picMk id="9" creationId="{89A19DE7-FBDD-44F3-8FD8-B1024B0AA182}"/>
            </ac:picMkLst>
          </pc:picChg>
        </pc:sldLayoutChg>
        <pc:sldLayoutChg chg="addSp delSp modSp mod">
          <pc:chgData name="David Sproule" userId="c8dad340-932d-4df5-ab3a-be7029586225" providerId="ADAL" clId="{515AC4D2-A391-4CAA-BB95-A13B0CC56F8D}" dt="2021-08-07T12:37:17.361" v="10" actId="167"/>
          <pc:sldLayoutMkLst>
            <pc:docMk/>
            <pc:sldMasterMk cId="1949897371" sldId="2147483648"/>
            <pc:sldLayoutMk cId="1391451608" sldId="2147483650"/>
          </pc:sldLayoutMkLst>
          <pc:picChg chg="del">
            <ac:chgData name="David Sproule" userId="c8dad340-932d-4df5-ab3a-be7029586225" providerId="ADAL" clId="{515AC4D2-A391-4CAA-BB95-A13B0CC56F8D}" dt="2021-08-07T12:37:12.193" v="5" actId="478"/>
            <ac:picMkLst>
              <pc:docMk/>
              <pc:sldMasterMk cId="1949897371" sldId="2147483648"/>
              <pc:sldLayoutMk cId="1391451608" sldId="2147483650"/>
              <ac:picMk id="5" creationId="{52BCE471-8697-4FDD-A049-761D712F352C}"/>
            </ac:picMkLst>
          </pc:picChg>
          <pc:picChg chg="add mod ord">
            <ac:chgData name="David Sproule" userId="c8dad340-932d-4df5-ab3a-be7029586225" providerId="ADAL" clId="{515AC4D2-A391-4CAA-BB95-A13B0CC56F8D}" dt="2021-08-07T12:37:17.361" v="10" actId="167"/>
            <ac:picMkLst>
              <pc:docMk/>
              <pc:sldMasterMk cId="1949897371" sldId="2147483648"/>
              <pc:sldLayoutMk cId="1391451608" sldId="2147483650"/>
              <ac:picMk id="6" creationId="{3DB005FE-351B-43FE-ABD1-60FB13A9CE4E}"/>
            </ac:picMkLst>
          </pc:picChg>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7857-DC8B-4D95-8FBE-FFF927785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9105-255C-49B7-AEA2-70018A22E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4A65C-DA31-41BD-8F01-F5D8593BFF76}"/>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DD30BCA1-7E5A-4864-911A-60F7BCFE6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3279-0CB1-4DEA-95DD-0C98EB19C899}"/>
              </a:ext>
            </a:extLst>
          </p:cNvPr>
          <p:cNvSpPr>
            <a:spLocks noGrp="1"/>
          </p:cNvSpPr>
          <p:nvPr>
            <p:ph type="sldNum" sz="quarter" idx="12"/>
          </p:nvPr>
        </p:nvSpPr>
        <p:spPr/>
        <p:txBody>
          <a:bodyPr/>
          <a:lstStyle/>
          <a:p>
            <a:fld id="{B5FC3D28-FEE8-46FF-91CE-B5556BFD9E51}"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89A19DE7-FBDD-44F3-8FD8-B1024B0AA1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170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B641-C437-49CA-AFD9-2F8B1BDC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82A83-14B4-4DC1-8CD4-BA83E68FE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7FB93-225D-4079-8F5A-7FADF587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FC285-CB0D-43FA-9970-5546FBD3A30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6F7E8DE9-4C4B-4912-8C88-71BF5562E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1459-6091-4F40-A9AD-8FFEFCCCAE15}"/>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579905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B10-7D7B-46BF-A140-7B76939B4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99A83-DA0B-40A8-BAA4-79D35ABDA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F1CC0-69FA-4F4A-906D-361480B8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FDC-926A-4F8C-BA5C-7A90A631AD6C}"/>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AE18F66D-65D7-4844-96F0-36CBDCE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7880C-1B0D-4E05-B328-DC793E88F787}"/>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81246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8C2-D8A2-48D5-8512-DBE2705E3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E58FB-6CC3-4DE7-9EA8-D7C28B19E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56B3-88E9-4A73-9950-F3B4A57FFC9A}"/>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8DBCED9-D869-4F73-A779-72A60863C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28CD-CEA7-4A9E-AAEE-0FDE5C1C54B8}"/>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900995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FC16B-A4A1-4DB2-B418-56C664CA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572E9-7FA7-446A-B782-3C7CA50A0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7CA-B0C2-48CE-8E76-14C1DAC509D3}"/>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6032A8E-C187-49A9-BBC8-0B5AC9B24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12C1-3E4C-4876-9B63-1C09C02554E1}"/>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385516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7857-DC8B-4D95-8FBE-FFF927785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9105-255C-49B7-AEA2-70018A22E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4A65C-DA31-41BD-8F01-F5D8593BFF76}"/>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DD30BCA1-7E5A-4864-911A-60F7BCFE6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3279-0CB1-4DEA-95DD-0C98EB19C899}"/>
              </a:ext>
            </a:extLst>
          </p:cNvPr>
          <p:cNvSpPr>
            <a:spLocks noGrp="1"/>
          </p:cNvSpPr>
          <p:nvPr>
            <p:ph type="sldNum" sz="quarter" idx="12"/>
          </p:nvPr>
        </p:nvSpPr>
        <p:spPr/>
        <p:txBody>
          <a:bodyPr/>
          <a:lstStyle/>
          <a:p>
            <a:fld id="{B5FC3D28-FEE8-46FF-91CE-B5556BFD9E51}" type="slidenum">
              <a:rPr lang="en-US" smtClean="0"/>
              <a:t>‹#›</a:t>
            </a:fld>
            <a:endParaRPr lang="en-US"/>
          </a:p>
        </p:txBody>
      </p:sp>
      <p:pic>
        <p:nvPicPr>
          <p:cNvPr id="8" name="Picture 7">
            <a:extLst>
              <a:ext uri="{FF2B5EF4-FFF2-40B4-BE49-F238E27FC236}">
                <a16:creationId xmlns:a16="http://schemas.microsoft.com/office/drawing/2014/main" id="{4414613B-2F16-4D16-AB40-FF3566D69B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86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28192-D5AF-474A-9444-EA033F0D2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4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DA46C-166B-4D87-A168-E8331F3E04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423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86919F64-886C-49DE-B77B-B7D75E8C3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215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C5D6-602C-41F4-B49A-BA1BDD30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FAD8-9B33-4681-8877-AF739B8B5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5E573-2861-4088-AC77-25712A8235F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5D01C05-3E3B-4A17-8B16-490B052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4A6A-A032-4F05-AE9C-22248A36AF50}"/>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84454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B7D-979A-44F7-98CE-D258537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BCD9-6295-4E9A-B628-1C385665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8985C-B63C-4EEF-A7F2-413E11628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1624A-2827-4CA9-A06F-C3566E0E58C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33457EA0-C800-4035-8E5D-98AD3A8A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FC7-88CC-422F-878C-B3E11F9709CD}"/>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41769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28192-D5AF-474A-9444-EA033F0D2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389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A000-1AD5-4E2A-A57E-6763E349A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B38B-AFCC-4EFC-95DD-FEC1715AC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44D95-1F54-4016-B4B5-ED6F90708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FBAB4-ADC6-4E06-A260-2526BD339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9B671-9E73-49B2-9DF4-946AF0362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DB8CF-BD39-48C8-B3B0-D516A108D0D0}"/>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8" name="Footer Placeholder 7">
            <a:extLst>
              <a:ext uri="{FF2B5EF4-FFF2-40B4-BE49-F238E27FC236}">
                <a16:creationId xmlns:a16="http://schemas.microsoft.com/office/drawing/2014/main" id="{10B56E17-6AAD-411B-8F1C-6A91D820B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679023-72F5-4ECC-A388-BB09CFCB85D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753960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F320-2366-4130-8B7C-F465F06B6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225C4-ACAE-4811-B1CA-78542286C78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4" name="Footer Placeholder 3">
            <a:extLst>
              <a:ext uri="{FF2B5EF4-FFF2-40B4-BE49-F238E27FC236}">
                <a16:creationId xmlns:a16="http://schemas.microsoft.com/office/drawing/2014/main" id="{0B846226-651C-4C2D-A675-3A3BC7D18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374F5-4D3A-41FC-92FE-3349ED74DE0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524052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AF1A-4255-4826-A1C4-D1EE314C0CE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3" name="Footer Placeholder 2">
            <a:extLst>
              <a:ext uri="{FF2B5EF4-FFF2-40B4-BE49-F238E27FC236}">
                <a16:creationId xmlns:a16="http://schemas.microsoft.com/office/drawing/2014/main" id="{A9AA2D85-5832-442D-B47D-4C2430D2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6A8C4-4927-4D4B-8AD2-2580A1E57013}"/>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081872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B641-C437-49CA-AFD9-2F8B1BDC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82A83-14B4-4DC1-8CD4-BA83E68FE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7FB93-225D-4079-8F5A-7FADF587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FC285-CB0D-43FA-9970-5546FBD3A30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6F7E8DE9-4C4B-4912-8C88-71BF5562E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1459-6091-4F40-A9AD-8FFEFCCCAE15}"/>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53560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B10-7D7B-46BF-A140-7B76939B4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99A83-DA0B-40A8-BAA4-79D35ABDA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F1CC0-69FA-4F4A-906D-361480B8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FDC-926A-4F8C-BA5C-7A90A631AD6C}"/>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AE18F66D-65D7-4844-96F0-36CBDCE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7880C-1B0D-4E05-B328-DC793E88F787}"/>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605574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8C2-D8A2-48D5-8512-DBE2705E3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E58FB-6CC3-4DE7-9EA8-D7C28B19E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56B3-88E9-4A73-9950-F3B4A57FFC9A}"/>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8DBCED9-D869-4F73-A779-72A60863C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28CD-CEA7-4A9E-AAEE-0FDE5C1C54B8}"/>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948216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FC16B-A4A1-4DB2-B418-56C664CA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572E9-7FA7-446A-B782-3C7CA50A0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7CA-B0C2-48CE-8E76-14C1DAC509D3}"/>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6032A8E-C187-49A9-BBC8-0B5AC9B24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12C1-3E4C-4876-9B63-1C09C02554E1}"/>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541896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7857-DC8B-4D95-8FBE-FFF927785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9105-255C-49B7-AEA2-70018A22E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4A65C-DA31-41BD-8F01-F5D8593BFF76}"/>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DD30BCA1-7E5A-4864-911A-60F7BCFE6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3279-0CB1-4DEA-95DD-0C98EB19C899}"/>
              </a:ext>
            </a:extLst>
          </p:cNvPr>
          <p:cNvSpPr>
            <a:spLocks noGrp="1"/>
          </p:cNvSpPr>
          <p:nvPr>
            <p:ph type="sldNum" sz="quarter" idx="12"/>
          </p:nvPr>
        </p:nvSpPr>
        <p:spPr/>
        <p:txBody>
          <a:bodyPr/>
          <a:lstStyle/>
          <a:p>
            <a:fld id="{B5FC3D28-FEE8-46FF-91CE-B5556BFD9E51}"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0171C2C1-E67B-4161-BD64-251B8D95AA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305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28192-D5AF-474A-9444-EA033F0D2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5070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03BE9D1B-BB07-4F6A-B2DD-A2536DF64A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494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3DB005FE-351B-43FE-ABD1-60FB13A9CE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451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86919F64-886C-49DE-B77B-B7D75E8C3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0854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C5D6-602C-41F4-B49A-BA1BDD30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FAD8-9B33-4681-8877-AF739B8B5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5E573-2861-4088-AC77-25712A8235F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5D01C05-3E3B-4A17-8B16-490B052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4A6A-A032-4F05-AE9C-22248A36AF50}"/>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249018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B7D-979A-44F7-98CE-D258537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BCD9-6295-4E9A-B628-1C385665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8985C-B63C-4EEF-A7F2-413E11628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1624A-2827-4CA9-A06F-C3566E0E58C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33457EA0-C800-4035-8E5D-98AD3A8A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FC7-88CC-422F-878C-B3E11F9709CD}"/>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911094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A000-1AD5-4E2A-A57E-6763E349A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B38B-AFCC-4EFC-95DD-FEC1715AC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44D95-1F54-4016-B4B5-ED6F90708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FBAB4-ADC6-4E06-A260-2526BD339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9B671-9E73-49B2-9DF4-946AF0362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DB8CF-BD39-48C8-B3B0-D516A108D0D0}"/>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8" name="Footer Placeholder 7">
            <a:extLst>
              <a:ext uri="{FF2B5EF4-FFF2-40B4-BE49-F238E27FC236}">
                <a16:creationId xmlns:a16="http://schemas.microsoft.com/office/drawing/2014/main" id="{10B56E17-6AAD-411B-8F1C-6A91D820B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679023-72F5-4ECC-A388-BB09CFCB85D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153632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F320-2366-4130-8B7C-F465F06B6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225C4-ACAE-4811-B1CA-78542286C78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4" name="Footer Placeholder 3">
            <a:extLst>
              <a:ext uri="{FF2B5EF4-FFF2-40B4-BE49-F238E27FC236}">
                <a16:creationId xmlns:a16="http://schemas.microsoft.com/office/drawing/2014/main" id="{0B846226-651C-4C2D-A675-3A3BC7D18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374F5-4D3A-41FC-92FE-3349ED74DE0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96091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AF1A-4255-4826-A1C4-D1EE314C0CE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3" name="Footer Placeholder 2">
            <a:extLst>
              <a:ext uri="{FF2B5EF4-FFF2-40B4-BE49-F238E27FC236}">
                <a16:creationId xmlns:a16="http://schemas.microsoft.com/office/drawing/2014/main" id="{A9AA2D85-5832-442D-B47D-4C2430D2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6A8C4-4927-4D4B-8AD2-2580A1E57013}"/>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272737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B641-C437-49CA-AFD9-2F8B1BDC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82A83-14B4-4DC1-8CD4-BA83E68FE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7FB93-225D-4079-8F5A-7FADF587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FC285-CB0D-43FA-9970-5546FBD3A30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6F7E8DE9-4C4B-4912-8C88-71BF5562E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1459-6091-4F40-A9AD-8FFEFCCCAE15}"/>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635955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B10-7D7B-46BF-A140-7B76939B4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99A83-DA0B-40A8-BAA4-79D35ABDA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F1CC0-69FA-4F4A-906D-361480B8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FDC-926A-4F8C-BA5C-7A90A631AD6C}"/>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AE18F66D-65D7-4844-96F0-36CBDCE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7880C-1B0D-4E05-B328-DC793E88F787}"/>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00772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8C2-D8A2-48D5-8512-DBE2705E3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E58FB-6CC3-4DE7-9EA8-D7C28B19E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56B3-88E9-4A73-9950-F3B4A57FFC9A}"/>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8DBCED9-D869-4F73-A779-72A60863C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28CD-CEA7-4A9E-AAEE-0FDE5C1C54B8}"/>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567179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FC16B-A4A1-4DB2-B418-56C664CA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572E9-7FA7-446A-B782-3C7CA50A0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7CA-B0C2-48CE-8E76-14C1DAC509D3}"/>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6032A8E-C187-49A9-BBC8-0B5AC9B24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12C1-3E4C-4876-9B63-1C09C02554E1}"/>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56397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86919F64-886C-49DE-B77B-B7D75E8C3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5274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7857-DC8B-4D95-8FBE-FFF927785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9105-255C-49B7-AEA2-70018A22E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4A65C-DA31-41BD-8F01-F5D8593BFF76}"/>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DD30BCA1-7E5A-4864-911A-60F7BCFE6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3279-0CB1-4DEA-95DD-0C98EB19C899}"/>
              </a:ext>
            </a:extLst>
          </p:cNvPr>
          <p:cNvSpPr>
            <a:spLocks noGrp="1"/>
          </p:cNvSpPr>
          <p:nvPr>
            <p:ph type="sldNum" sz="quarter" idx="12"/>
          </p:nvPr>
        </p:nvSpPr>
        <p:spPr/>
        <p:txBody>
          <a:bodyPr/>
          <a:lstStyle/>
          <a:p>
            <a:fld id="{B5FC3D28-FEE8-46FF-91CE-B5556BFD9E51}"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9EEEFCF8-435C-462C-918B-59FADA25C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0796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28192-D5AF-474A-9444-EA033F0D2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1577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80E3560-9B4B-44E6-8B7E-9FB05AEE13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3024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86919F64-886C-49DE-B77B-B7D75E8C3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553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C5D6-602C-41F4-B49A-BA1BDD30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FAD8-9B33-4681-8877-AF739B8B5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5E573-2861-4088-AC77-25712A8235F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5D01C05-3E3B-4A17-8B16-490B052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4A6A-A032-4F05-AE9C-22248A36AF50}"/>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970183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B7D-979A-44F7-98CE-D258537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BCD9-6295-4E9A-B628-1C385665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8985C-B63C-4EEF-A7F2-413E11628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1624A-2827-4CA9-A06F-C3566E0E58C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33457EA0-C800-4035-8E5D-98AD3A8A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FC7-88CC-422F-878C-B3E11F9709CD}"/>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977711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A000-1AD5-4E2A-A57E-6763E349A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B38B-AFCC-4EFC-95DD-FEC1715AC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44D95-1F54-4016-B4B5-ED6F90708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FBAB4-ADC6-4E06-A260-2526BD339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9B671-9E73-49B2-9DF4-946AF0362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DB8CF-BD39-48C8-B3B0-D516A108D0D0}"/>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8" name="Footer Placeholder 7">
            <a:extLst>
              <a:ext uri="{FF2B5EF4-FFF2-40B4-BE49-F238E27FC236}">
                <a16:creationId xmlns:a16="http://schemas.microsoft.com/office/drawing/2014/main" id="{10B56E17-6AAD-411B-8F1C-6A91D820B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679023-72F5-4ECC-A388-BB09CFCB85D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145782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F320-2366-4130-8B7C-F465F06B6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225C4-ACAE-4811-B1CA-78542286C78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4" name="Footer Placeholder 3">
            <a:extLst>
              <a:ext uri="{FF2B5EF4-FFF2-40B4-BE49-F238E27FC236}">
                <a16:creationId xmlns:a16="http://schemas.microsoft.com/office/drawing/2014/main" id="{0B846226-651C-4C2D-A675-3A3BC7D18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374F5-4D3A-41FC-92FE-3349ED74DE0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045709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AF1A-4255-4826-A1C4-D1EE314C0CE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3" name="Footer Placeholder 2">
            <a:extLst>
              <a:ext uri="{FF2B5EF4-FFF2-40B4-BE49-F238E27FC236}">
                <a16:creationId xmlns:a16="http://schemas.microsoft.com/office/drawing/2014/main" id="{A9AA2D85-5832-442D-B47D-4C2430D2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6A8C4-4927-4D4B-8AD2-2580A1E57013}"/>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414142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B641-C437-49CA-AFD9-2F8B1BDC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82A83-14B4-4DC1-8CD4-BA83E68FE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7FB93-225D-4079-8F5A-7FADF587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FC285-CB0D-43FA-9970-5546FBD3A30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6F7E8DE9-4C4B-4912-8C88-71BF5562E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1459-6091-4F40-A9AD-8FFEFCCCAE15}"/>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052035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C5D6-602C-41F4-B49A-BA1BDD30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FAD8-9B33-4681-8877-AF739B8B5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5E573-2861-4088-AC77-25712A8235F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5D01C05-3E3B-4A17-8B16-490B052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4A6A-A032-4F05-AE9C-22248A36AF50}"/>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03772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B10-7D7B-46BF-A140-7B76939B4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99A83-DA0B-40A8-BAA4-79D35ABDA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F1CC0-69FA-4F4A-906D-361480B8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FDC-926A-4F8C-BA5C-7A90A631AD6C}"/>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AE18F66D-65D7-4844-96F0-36CBDCE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7880C-1B0D-4E05-B328-DC793E88F787}"/>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560973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8C2-D8A2-48D5-8512-DBE2705E3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E58FB-6CC3-4DE7-9EA8-D7C28B19E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56B3-88E9-4A73-9950-F3B4A57FFC9A}"/>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8DBCED9-D869-4F73-A779-72A60863C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28CD-CEA7-4A9E-AAEE-0FDE5C1C54B8}"/>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777418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FC16B-A4A1-4DB2-B418-56C664CA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572E9-7FA7-446A-B782-3C7CA50A0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7CA-B0C2-48CE-8E76-14C1DAC509D3}"/>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6032A8E-C187-49A9-BBC8-0B5AC9B24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12C1-3E4C-4876-9B63-1C09C02554E1}"/>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751025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7857-DC8B-4D95-8FBE-FFF927785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9105-255C-49B7-AEA2-70018A22E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4A65C-DA31-41BD-8F01-F5D8593BFF76}"/>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DD30BCA1-7E5A-4864-911A-60F7BCFE6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3279-0CB1-4DEA-95DD-0C98EB19C899}"/>
              </a:ext>
            </a:extLst>
          </p:cNvPr>
          <p:cNvSpPr>
            <a:spLocks noGrp="1"/>
          </p:cNvSpPr>
          <p:nvPr>
            <p:ph type="sldNum" sz="quarter" idx="12"/>
          </p:nvPr>
        </p:nvSpPr>
        <p:spPr/>
        <p:txBody>
          <a:bodyPr/>
          <a:lstStyle/>
          <a:p>
            <a:fld id="{B5FC3D28-FEE8-46FF-91CE-B5556BFD9E51}"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2CE0A914-7CFD-46A8-AB45-978A7D8BF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8319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28192-D5AF-474A-9444-EA033F0D2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2444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465AE9E6-A000-4600-9FBC-DE829BCA71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3513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86919F64-886C-49DE-B77B-B7D75E8C3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497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C5D6-602C-41F4-B49A-BA1BDD30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FAD8-9B33-4681-8877-AF739B8B5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5E573-2861-4088-AC77-25712A8235F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5D01C05-3E3B-4A17-8B16-490B052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4A6A-A032-4F05-AE9C-22248A36AF50}"/>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449635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B7D-979A-44F7-98CE-D258537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BCD9-6295-4E9A-B628-1C385665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8985C-B63C-4EEF-A7F2-413E11628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1624A-2827-4CA9-A06F-C3566E0E58C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33457EA0-C800-4035-8E5D-98AD3A8A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FC7-88CC-422F-878C-B3E11F9709CD}"/>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012059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A000-1AD5-4E2A-A57E-6763E349A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B38B-AFCC-4EFC-95DD-FEC1715AC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44D95-1F54-4016-B4B5-ED6F90708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FBAB4-ADC6-4E06-A260-2526BD339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9B671-9E73-49B2-9DF4-946AF0362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DB8CF-BD39-48C8-B3B0-D516A108D0D0}"/>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8" name="Footer Placeholder 7">
            <a:extLst>
              <a:ext uri="{FF2B5EF4-FFF2-40B4-BE49-F238E27FC236}">
                <a16:creationId xmlns:a16="http://schemas.microsoft.com/office/drawing/2014/main" id="{10B56E17-6AAD-411B-8F1C-6A91D820B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679023-72F5-4ECC-A388-BB09CFCB85D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963462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B7D-979A-44F7-98CE-D258537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BCD9-6295-4E9A-B628-1C385665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8985C-B63C-4EEF-A7F2-413E11628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1624A-2827-4CA9-A06F-C3566E0E58C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33457EA0-C800-4035-8E5D-98AD3A8A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FC7-88CC-422F-878C-B3E11F9709CD}"/>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2442399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F320-2366-4130-8B7C-F465F06B6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225C4-ACAE-4811-B1CA-78542286C78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4" name="Footer Placeholder 3">
            <a:extLst>
              <a:ext uri="{FF2B5EF4-FFF2-40B4-BE49-F238E27FC236}">
                <a16:creationId xmlns:a16="http://schemas.microsoft.com/office/drawing/2014/main" id="{0B846226-651C-4C2D-A675-3A3BC7D18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374F5-4D3A-41FC-92FE-3349ED74DE0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116267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AF1A-4255-4826-A1C4-D1EE314C0CE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3" name="Footer Placeholder 2">
            <a:extLst>
              <a:ext uri="{FF2B5EF4-FFF2-40B4-BE49-F238E27FC236}">
                <a16:creationId xmlns:a16="http://schemas.microsoft.com/office/drawing/2014/main" id="{A9AA2D85-5832-442D-B47D-4C2430D2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6A8C4-4927-4D4B-8AD2-2580A1E57013}"/>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568447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B641-C437-49CA-AFD9-2F8B1BDC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82A83-14B4-4DC1-8CD4-BA83E68FE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7FB93-225D-4079-8F5A-7FADF587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FC285-CB0D-43FA-9970-5546FBD3A30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6F7E8DE9-4C4B-4912-8C88-71BF5562E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1459-6091-4F40-A9AD-8FFEFCCCAE15}"/>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710646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B10-7D7B-46BF-A140-7B76939B4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99A83-DA0B-40A8-BAA4-79D35ABDA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F1CC0-69FA-4F4A-906D-361480B8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FDC-926A-4F8C-BA5C-7A90A631AD6C}"/>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AE18F66D-65D7-4844-96F0-36CBDCE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7880C-1B0D-4E05-B328-DC793E88F787}"/>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385862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8C2-D8A2-48D5-8512-DBE2705E3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E58FB-6CC3-4DE7-9EA8-D7C28B19E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56B3-88E9-4A73-9950-F3B4A57FFC9A}"/>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8DBCED9-D869-4F73-A779-72A60863C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28CD-CEA7-4A9E-AAEE-0FDE5C1C54B8}"/>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669062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FC16B-A4A1-4DB2-B418-56C664CA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572E9-7FA7-446A-B782-3C7CA50A0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7CA-B0C2-48CE-8E76-14C1DAC509D3}"/>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6032A8E-C187-49A9-BBC8-0B5AC9B24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12C1-3E4C-4876-9B63-1C09C02554E1}"/>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376384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7857-DC8B-4D95-8FBE-FFF927785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9105-255C-49B7-AEA2-70018A22E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4A65C-DA31-41BD-8F01-F5D8593BFF76}"/>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DD30BCA1-7E5A-4864-911A-60F7BCFE6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3279-0CB1-4DEA-95DD-0C98EB19C899}"/>
              </a:ext>
            </a:extLst>
          </p:cNvPr>
          <p:cNvSpPr>
            <a:spLocks noGrp="1"/>
          </p:cNvSpPr>
          <p:nvPr>
            <p:ph type="sldNum" sz="quarter" idx="12"/>
          </p:nvPr>
        </p:nvSpPr>
        <p:spPr/>
        <p:txBody>
          <a:bodyPr/>
          <a:lstStyle/>
          <a:p>
            <a:fld id="{B5FC3D28-FEE8-46FF-91CE-B5556BFD9E51}"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FAB7CCD9-1445-4FE7-A123-564A766482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0280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28192-D5AF-474A-9444-EA033F0D2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8166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5B319767-8D68-402C-8A94-28DA1077E2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2020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86919F64-886C-49DE-B77B-B7D75E8C3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544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A000-1AD5-4E2A-A57E-6763E349A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B38B-AFCC-4EFC-95DD-FEC1715AC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44D95-1F54-4016-B4B5-ED6F90708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FBAB4-ADC6-4E06-A260-2526BD339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9B671-9E73-49B2-9DF4-946AF0362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DB8CF-BD39-48C8-B3B0-D516A108D0D0}"/>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8" name="Footer Placeholder 7">
            <a:extLst>
              <a:ext uri="{FF2B5EF4-FFF2-40B4-BE49-F238E27FC236}">
                <a16:creationId xmlns:a16="http://schemas.microsoft.com/office/drawing/2014/main" id="{10B56E17-6AAD-411B-8F1C-6A91D820B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679023-72F5-4ECC-A388-BB09CFCB85D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872476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C5D6-602C-41F4-B49A-BA1BDD30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FAD8-9B33-4681-8877-AF739B8B5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5E573-2861-4088-AC77-25712A8235F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5D01C05-3E3B-4A17-8B16-490B052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4A6A-A032-4F05-AE9C-22248A36AF50}"/>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16711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B7D-979A-44F7-98CE-D258537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BCD9-6295-4E9A-B628-1C385665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8985C-B63C-4EEF-A7F2-413E11628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1624A-2827-4CA9-A06F-C3566E0E58C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33457EA0-C800-4035-8E5D-98AD3A8A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FC7-88CC-422F-878C-B3E11F9709CD}"/>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582132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A000-1AD5-4E2A-A57E-6763E349A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B38B-AFCC-4EFC-95DD-FEC1715AC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44D95-1F54-4016-B4B5-ED6F90708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FBAB4-ADC6-4E06-A260-2526BD339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9B671-9E73-49B2-9DF4-946AF0362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DB8CF-BD39-48C8-B3B0-D516A108D0D0}"/>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8" name="Footer Placeholder 7">
            <a:extLst>
              <a:ext uri="{FF2B5EF4-FFF2-40B4-BE49-F238E27FC236}">
                <a16:creationId xmlns:a16="http://schemas.microsoft.com/office/drawing/2014/main" id="{10B56E17-6AAD-411B-8F1C-6A91D820B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679023-72F5-4ECC-A388-BB09CFCB85D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320180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F320-2366-4130-8B7C-F465F06B6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225C4-ACAE-4811-B1CA-78542286C78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4" name="Footer Placeholder 3">
            <a:extLst>
              <a:ext uri="{FF2B5EF4-FFF2-40B4-BE49-F238E27FC236}">
                <a16:creationId xmlns:a16="http://schemas.microsoft.com/office/drawing/2014/main" id="{0B846226-651C-4C2D-A675-3A3BC7D18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374F5-4D3A-41FC-92FE-3349ED74DE0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528401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AF1A-4255-4826-A1C4-D1EE314C0CE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3" name="Footer Placeholder 2">
            <a:extLst>
              <a:ext uri="{FF2B5EF4-FFF2-40B4-BE49-F238E27FC236}">
                <a16:creationId xmlns:a16="http://schemas.microsoft.com/office/drawing/2014/main" id="{A9AA2D85-5832-442D-B47D-4C2430D2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6A8C4-4927-4D4B-8AD2-2580A1E57013}"/>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186731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B641-C437-49CA-AFD9-2F8B1BDC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82A83-14B4-4DC1-8CD4-BA83E68FE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7FB93-225D-4079-8F5A-7FADF587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FC285-CB0D-43FA-9970-5546FBD3A30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6F7E8DE9-4C4B-4912-8C88-71BF5562E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1459-6091-4F40-A9AD-8FFEFCCCAE15}"/>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8026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B10-7D7B-46BF-A140-7B76939B4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99A83-DA0B-40A8-BAA4-79D35ABDA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F1CC0-69FA-4F4A-906D-361480B8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FDC-926A-4F8C-BA5C-7A90A631AD6C}"/>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AE18F66D-65D7-4844-96F0-36CBDCE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7880C-1B0D-4E05-B328-DC793E88F787}"/>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20248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8C2-D8A2-48D5-8512-DBE2705E3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E58FB-6CC3-4DE7-9EA8-D7C28B19E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56B3-88E9-4A73-9950-F3B4A57FFC9A}"/>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8DBCED9-D869-4F73-A779-72A60863C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28CD-CEA7-4A9E-AAEE-0FDE5C1C54B8}"/>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028518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FC16B-A4A1-4DB2-B418-56C664CA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572E9-7FA7-446A-B782-3C7CA50A0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7CA-B0C2-48CE-8E76-14C1DAC509D3}"/>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6032A8E-C187-49A9-BBC8-0B5AC9B24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12C1-3E4C-4876-9B63-1C09C02554E1}"/>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527802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7857-DC8B-4D95-8FBE-FFF927785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9105-255C-49B7-AEA2-70018A22E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4A65C-DA31-41BD-8F01-F5D8593BFF76}"/>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DD30BCA1-7E5A-4864-911A-60F7BCFE6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B3279-0CB1-4DEA-95DD-0C98EB19C899}"/>
              </a:ext>
            </a:extLst>
          </p:cNvPr>
          <p:cNvSpPr>
            <a:spLocks noGrp="1"/>
          </p:cNvSpPr>
          <p:nvPr>
            <p:ph type="sldNum" sz="quarter" idx="12"/>
          </p:nvPr>
        </p:nvSpPr>
        <p:spPr/>
        <p:txBody>
          <a:bodyPr/>
          <a:lstStyle/>
          <a:p>
            <a:fld id="{B5FC3D28-FEE8-46FF-91CE-B5556BFD9E51}"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3C780006-5232-48D2-8477-008F95CE8D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818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F320-2366-4130-8B7C-F465F06B6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225C4-ACAE-4811-B1CA-78542286C78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4" name="Footer Placeholder 3">
            <a:extLst>
              <a:ext uri="{FF2B5EF4-FFF2-40B4-BE49-F238E27FC236}">
                <a16:creationId xmlns:a16="http://schemas.microsoft.com/office/drawing/2014/main" id="{0B846226-651C-4C2D-A675-3A3BC7D18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374F5-4D3A-41FC-92FE-3349ED74DE0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092920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28192-D5AF-474A-9444-EA033F0D27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8464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2BCE471-8697-4FDD-A049-761D712F35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3EFD9C-9765-4359-8ED1-D4892798A37E}"/>
              </a:ext>
            </a:extLst>
          </p:cNvPr>
          <p:cNvSpPr>
            <a:spLocks noGrp="1"/>
          </p:cNvSpPr>
          <p:nvPr>
            <p:ph type="title"/>
          </p:nvPr>
        </p:nvSpPr>
        <p:spPr>
          <a:xfrm>
            <a:off x="34181" y="1042587"/>
            <a:ext cx="12032481" cy="648101"/>
          </a:xfrm>
        </p:spPr>
        <p:txBody>
          <a:bodyPr/>
          <a:lstStyle>
            <a:lvl1pPr>
              <a:defRPr b="1">
                <a:effectLst>
                  <a:glow rad="88900">
                    <a:schemeClr val="bg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97FEAF-BF9F-4025-B685-C596425FEE45}"/>
              </a:ext>
            </a:extLst>
          </p:cNvPr>
          <p:cNvSpPr>
            <a:spLocks noGrp="1"/>
          </p:cNvSpPr>
          <p:nvPr>
            <p:ph idx="1"/>
          </p:nvPr>
        </p:nvSpPr>
        <p:spPr>
          <a:xfrm>
            <a:off x="119641" y="1803162"/>
            <a:ext cx="11947021" cy="5054837"/>
          </a:xfrm>
        </p:spPr>
        <p:txBody>
          <a:bodyPr/>
          <a:lstStyle>
            <a:lvl1pPr marL="400050" indent="-400050">
              <a:buFont typeface="+mj-lt"/>
              <a:buAutoNum type="alphaUcPeriod"/>
              <a:defRPr b="1">
                <a:effectLst>
                  <a:glow rad="88900">
                    <a:schemeClr val="bg1"/>
                  </a:glow>
                </a:effectLst>
              </a:defRPr>
            </a:lvl1pPr>
            <a:lvl2pPr marL="800100" indent="-400050">
              <a:buFont typeface="+mj-lt"/>
              <a:buAutoNum type="arabicPeriod"/>
              <a:defRPr b="1">
                <a:effectLst>
                  <a:glow rad="88900">
                    <a:schemeClr val="bg1"/>
                  </a:glow>
                </a:effectLst>
              </a:defRPr>
            </a:lvl2pPr>
            <a:lvl3pPr marL="1143000" indent="-342900">
              <a:buFont typeface="+mj-lt"/>
              <a:buAutoNum type="alphaLcPeriod"/>
              <a:defRPr b="1">
                <a:effectLst>
                  <a:glow rad="88900">
                    <a:schemeClr val="bg1"/>
                  </a:glow>
                </a:effectLst>
              </a:defRPr>
            </a:lvl3pPr>
            <a:lvl4pPr marL="1487488" indent="-342900">
              <a:buFont typeface="+mj-lt"/>
              <a:buAutoNum type="arabicParenR"/>
              <a:defRPr sz="2000" b="1">
                <a:effectLst>
                  <a:glow rad="88900">
                    <a:schemeClr val="bg1"/>
                  </a:glow>
                </a:effectLst>
              </a:defRPr>
            </a:lvl4pPr>
            <a:lvl5pPr>
              <a:defRPr b="1">
                <a:effectLst>
                  <a:glow rad="889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5453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86919F64-886C-49DE-B77B-B7D75E8C3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32838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C5D6-602C-41F4-B49A-BA1BDD30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FAD8-9B33-4681-8877-AF739B8B5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45E573-2861-4088-AC77-25712A8235F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5D01C05-3E3B-4A17-8B16-490B0529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4A6A-A032-4F05-AE9C-22248A36AF50}"/>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320299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B7D-979A-44F7-98CE-D25853734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BCD9-6295-4E9A-B628-1C385665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8985C-B63C-4EEF-A7F2-413E116289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1624A-2827-4CA9-A06F-C3566E0E58C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33457EA0-C800-4035-8E5D-98AD3A8AA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09FC7-88CC-422F-878C-B3E11F9709CD}"/>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429500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A000-1AD5-4E2A-A57E-6763E349A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B38B-AFCC-4EFC-95DD-FEC1715AC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F44D95-1F54-4016-B4B5-ED6F907088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FBAB4-ADC6-4E06-A260-2526BD339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9B671-9E73-49B2-9DF4-946AF0362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DB8CF-BD39-48C8-B3B0-D516A108D0D0}"/>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8" name="Footer Placeholder 7">
            <a:extLst>
              <a:ext uri="{FF2B5EF4-FFF2-40B4-BE49-F238E27FC236}">
                <a16:creationId xmlns:a16="http://schemas.microsoft.com/office/drawing/2014/main" id="{10B56E17-6AAD-411B-8F1C-6A91D820B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679023-72F5-4ECC-A388-BB09CFCB85D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8992088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F320-2366-4130-8B7C-F465F06B6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225C4-ACAE-4811-B1CA-78542286C78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4" name="Footer Placeholder 3">
            <a:extLst>
              <a:ext uri="{FF2B5EF4-FFF2-40B4-BE49-F238E27FC236}">
                <a16:creationId xmlns:a16="http://schemas.microsoft.com/office/drawing/2014/main" id="{0B846226-651C-4C2D-A675-3A3BC7D18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374F5-4D3A-41FC-92FE-3349ED74DE02}"/>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441304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AF1A-4255-4826-A1C4-D1EE314C0CE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3" name="Footer Placeholder 2">
            <a:extLst>
              <a:ext uri="{FF2B5EF4-FFF2-40B4-BE49-F238E27FC236}">
                <a16:creationId xmlns:a16="http://schemas.microsoft.com/office/drawing/2014/main" id="{A9AA2D85-5832-442D-B47D-4C2430D2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6A8C4-4927-4D4B-8AD2-2580A1E57013}"/>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9967876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B641-C437-49CA-AFD9-2F8B1BDCF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82A83-14B4-4DC1-8CD4-BA83E68FE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7FB93-225D-4079-8F5A-7FADF5872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FC285-CB0D-43FA-9970-5546FBD3A30E}"/>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6F7E8DE9-4C4B-4912-8C88-71BF5562E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1459-6091-4F40-A9AD-8FFEFCCCAE15}"/>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9149696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B10-7D7B-46BF-A140-7B76939B4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99A83-DA0B-40A8-BAA4-79D35ABDA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F1CC0-69FA-4F4A-906D-361480B8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34FDC-926A-4F8C-BA5C-7A90A631AD6C}"/>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6" name="Footer Placeholder 5">
            <a:extLst>
              <a:ext uri="{FF2B5EF4-FFF2-40B4-BE49-F238E27FC236}">
                <a16:creationId xmlns:a16="http://schemas.microsoft.com/office/drawing/2014/main" id="{AE18F66D-65D7-4844-96F0-36CBDCE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7880C-1B0D-4E05-B328-DC793E88F787}"/>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22995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4AF1A-4255-4826-A1C4-D1EE314C0CE7}"/>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3" name="Footer Placeholder 2">
            <a:extLst>
              <a:ext uri="{FF2B5EF4-FFF2-40B4-BE49-F238E27FC236}">
                <a16:creationId xmlns:a16="http://schemas.microsoft.com/office/drawing/2014/main" id="{A9AA2D85-5832-442D-B47D-4C2430D27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6A8C4-4927-4D4B-8AD2-2580A1E57013}"/>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17187454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8C2-D8A2-48D5-8512-DBE2705E3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E58FB-6CC3-4DE7-9EA8-D7C28B19E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756B3-88E9-4A73-9950-F3B4A57FFC9A}"/>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8DBCED9-D869-4F73-A779-72A60863C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28CD-CEA7-4A9E-AAEE-0FDE5C1C54B8}"/>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26210602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FC16B-A4A1-4DB2-B418-56C664CA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572E9-7FA7-446A-B782-3C7CA50A0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F7CA-B0C2-48CE-8E76-14C1DAC509D3}"/>
              </a:ext>
            </a:extLst>
          </p:cNvPr>
          <p:cNvSpPr>
            <a:spLocks noGrp="1"/>
          </p:cNvSpPr>
          <p:nvPr>
            <p:ph type="dt" sz="half" idx="10"/>
          </p:nvPr>
        </p:nvSpPr>
        <p:spPr/>
        <p:txBody>
          <a:body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46032A8E-C187-49A9-BBC8-0B5AC9B24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A12C1-3E4C-4876-9B63-1C09C02554E1}"/>
              </a:ext>
            </a:extLst>
          </p:cNvPr>
          <p:cNvSpPr>
            <a:spLocks noGrp="1"/>
          </p:cNvSpPr>
          <p:nvPr>
            <p:ph type="sldNum" sz="quarter" idx="12"/>
          </p:nvPr>
        </p:nvSpPr>
        <p:spPr/>
        <p:txBody>
          <a:bodyPr/>
          <a:lstStyle/>
          <a:p>
            <a:fld id="{B5FC3D28-FEE8-46FF-91CE-B5556BFD9E51}" type="slidenum">
              <a:rPr lang="en-US" smtClean="0"/>
              <a:t>‹#›</a:t>
            </a:fld>
            <a:endParaRPr lang="en-US"/>
          </a:p>
        </p:txBody>
      </p:sp>
    </p:spTree>
    <p:extLst>
      <p:ext uri="{BB962C8B-B14F-4D97-AF65-F5344CB8AC3E}">
        <p14:creationId xmlns:p14="http://schemas.microsoft.com/office/powerpoint/2010/main" val="350108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FB483-3D23-452D-B431-A1318944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F4728-0FF9-4BB9-AB49-46FABB57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6C99-8626-442D-B799-81AA1B087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73F41DE-63E7-46B5-9542-E830CC118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F32C-44C1-4764-ABB8-EB3393ED5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3D28-FEE8-46FF-91CE-B5556BFD9E51}" type="slidenum">
              <a:rPr lang="en-US" smtClean="0"/>
              <a:t>‹#›</a:t>
            </a:fld>
            <a:endParaRPr lang="en-US"/>
          </a:p>
        </p:txBody>
      </p:sp>
    </p:spTree>
    <p:extLst>
      <p:ext uri="{BB962C8B-B14F-4D97-AF65-F5344CB8AC3E}">
        <p14:creationId xmlns:p14="http://schemas.microsoft.com/office/powerpoint/2010/main" val="19498973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FB483-3D23-452D-B431-A1318944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F4728-0FF9-4BB9-AB49-46FABB57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6C99-8626-442D-B799-81AA1B087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73F41DE-63E7-46B5-9542-E830CC118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F32C-44C1-4764-ABB8-EB3393ED5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3D28-FEE8-46FF-91CE-B5556BFD9E51}" type="slidenum">
              <a:rPr lang="en-US" smtClean="0"/>
              <a:t>‹#›</a:t>
            </a:fld>
            <a:endParaRPr lang="en-US"/>
          </a:p>
        </p:txBody>
      </p:sp>
    </p:spTree>
    <p:extLst>
      <p:ext uri="{BB962C8B-B14F-4D97-AF65-F5344CB8AC3E}">
        <p14:creationId xmlns:p14="http://schemas.microsoft.com/office/powerpoint/2010/main" val="5489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FB483-3D23-452D-B431-A1318944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F4728-0FF9-4BB9-AB49-46FABB57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6C99-8626-442D-B799-81AA1B087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73F41DE-63E7-46B5-9542-E830CC118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F32C-44C1-4764-ABB8-EB3393ED5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3D28-FEE8-46FF-91CE-B5556BFD9E51}" type="slidenum">
              <a:rPr lang="en-US" smtClean="0"/>
              <a:t>‹#›</a:t>
            </a:fld>
            <a:endParaRPr lang="en-US"/>
          </a:p>
        </p:txBody>
      </p:sp>
    </p:spTree>
    <p:extLst>
      <p:ext uri="{BB962C8B-B14F-4D97-AF65-F5344CB8AC3E}">
        <p14:creationId xmlns:p14="http://schemas.microsoft.com/office/powerpoint/2010/main" val="22973523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FB483-3D23-452D-B431-A1318944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F4728-0FF9-4BB9-AB49-46FABB57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6C99-8626-442D-B799-81AA1B087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73F41DE-63E7-46B5-9542-E830CC118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F32C-44C1-4764-ABB8-EB3393ED5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3D28-FEE8-46FF-91CE-B5556BFD9E51}" type="slidenum">
              <a:rPr lang="en-US" smtClean="0"/>
              <a:t>‹#›</a:t>
            </a:fld>
            <a:endParaRPr lang="en-US"/>
          </a:p>
        </p:txBody>
      </p:sp>
    </p:spTree>
    <p:extLst>
      <p:ext uri="{BB962C8B-B14F-4D97-AF65-F5344CB8AC3E}">
        <p14:creationId xmlns:p14="http://schemas.microsoft.com/office/powerpoint/2010/main" val="10718320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FB483-3D23-452D-B431-A1318944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F4728-0FF9-4BB9-AB49-46FABB57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6C99-8626-442D-B799-81AA1B087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73F41DE-63E7-46B5-9542-E830CC118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F32C-44C1-4764-ABB8-EB3393ED5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3D28-FEE8-46FF-91CE-B5556BFD9E51}" type="slidenum">
              <a:rPr lang="en-US" smtClean="0"/>
              <a:t>‹#›</a:t>
            </a:fld>
            <a:endParaRPr lang="en-US"/>
          </a:p>
        </p:txBody>
      </p:sp>
    </p:spTree>
    <p:extLst>
      <p:ext uri="{BB962C8B-B14F-4D97-AF65-F5344CB8AC3E}">
        <p14:creationId xmlns:p14="http://schemas.microsoft.com/office/powerpoint/2010/main" val="198343929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FB483-3D23-452D-B431-A1318944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F4728-0FF9-4BB9-AB49-46FABB57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6C99-8626-442D-B799-81AA1B087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73F41DE-63E7-46B5-9542-E830CC118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F32C-44C1-4764-ABB8-EB3393ED5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3D28-FEE8-46FF-91CE-B5556BFD9E51}" type="slidenum">
              <a:rPr lang="en-US" smtClean="0"/>
              <a:t>‹#›</a:t>
            </a:fld>
            <a:endParaRPr lang="en-US"/>
          </a:p>
        </p:txBody>
      </p:sp>
    </p:spTree>
    <p:extLst>
      <p:ext uri="{BB962C8B-B14F-4D97-AF65-F5344CB8AC3E}">
        <p14:creationId xmlns:p14="http://schemas.microsoft.com/office/powerpoint/2010/main" val="245794790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FB483-3D23-452D-B431-A13189444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BF4728-0FF9-4BB9-AB49-46FABB57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6C99-8626-442D-B799-81AA1B087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D3330-157C-4282-94BD-ED17F9613015}" type="datetimeFigureOut">
              <a:rPr lang="en-US" smtClean="0"/>
              <a:t>8/7/2021</a:t>
            </a:fld>
            <a:endParaRPr lang="en-US"/>
          </a:p>
        </p:txBody>
      </p:sp>
      <p:sp>
        <p:nvSpPr>
          <p:cNvPr id="5" name="Footer Placeholder 4">
            <a:extLst>
              <a:ext uri="{FF2B5EF4-FFF2-40B4-BE49-F238E27FC236}">
                <a16:creationId xmlns:a16="http://schemas.microsoft.com/office/drawing/2014/main" id="{273F41DE-63E7-46B5-9542-E830CC118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3F32C-44C1-4764-ABB8-EB3393ED5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C3D28-FEE8-46FF-91CE-B5556BFD9E51}" type="slidenum">
              <a:rPr lang="en-US" smtClean="0"/>
              <a:t>‹#›</a:t>
            </a:fld>
            <a:endParaRPr lang="en-US"/>
          </a:p>
        </p:txBody>
      </p:sp>
    </p:spTree>
    <p:extLst>
      <p:ext uri="{BB962C8B-B14F-4D97-AF65-F5344CB8AC3E}">
        <p14:creationId xmlns:p14="http://schemas.microsoft.com/office/powerpoint/2010/main" val="23827754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442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fontScale="90000"/>
          </a:bodyPr>
          <a:lstStyle/>
          <a:p>
            <a:pPr marL="630238" indent="-630238"/>
            <a:r>
              <a:rPr lang="en-US" dirty="0"/>
              <a:t>IX.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r>
              <a:rPr lang="en-US" i="1" dirty="0"/>
              <a:t>Someone says: “But I have heard that the Greek preposition </a:t>
            </a:r>
            <a:r>
              <a:rPr lang="en-US" dirty="0" err="1"/>
              <a:t>eis</a:t>
            </a:r>
            <a:r>
              <a:rPr lang="en-US" dirty="0"/>
              <a:t> </a:t>
            </a:r>
            <a:r>
              <a:rPr lang="en-US" i="1" dirty="0"/>
              <a:t>can mean </a:t>
            </a:r>
            <a:r>
              <a:rPr lang="en-US" i="1" u="sng" dirty="0"/>
              <a:t>‘because of’ or ‘on account of,’</a:t>
            </a:r>
            <a:r>
              <a:rPr lang="en-US" i="1" dirty="0"/>
              <a:t> thus pointing back in a causal sense.  Thus, baptism really is not in order to obtain remission; it is </a:t>
            </a:r>
            <a:r>
              <a:rPr lang="en-US" i="1" u="sng" dirty="0"/>
              <a:t>because I am already remitted of my sins</a:t>
            </a:r>
            <a:r>
              <a:rPr lang="en-US" i="1" dirty="0"/>
              <a:t>.”</a:t>
            </a:r>
          </a:p>
          <a:p>
            <a:pPr lvl="1">
              <a:buFont typeface="+mj-lt"/>
              <a:buAutoNum type="arabicPeriod" startAt="6"/>
            </a:pPr>
            <a:r>
              <a:rPr lang="en-US" dirty="0"/>
              <a:t>Compare other passages with </a:t>
            </a:r>
            <a:r>
              <a:rPr lang="en-US" i="1" dirty="0" err="1"/>
              <a:t>eis</a:t>
            </a:r>
            <a:r>
              <a:rPr lang="en-US" dirty="0"/>
              <a:t>:</a:t>
            </a:r>
          </a:p>
          <a:p>
            <a:pPr lvl="2"/>
            <a:r>
              <a:rPr lang="en-US" dirty="0"/>
              <a:t>“For with the heart one </a:t>
            </a:r>
            <a:r>
              <a:rPr lang="en-US" u="sng" dirty="0"/>
              <a:t>believes unto </a:t>
            </a:r>
            <a:r>
              <a:rPr lang="en-US" i="1" u="sng" dirty="0"/>
              <a:t>(</a:t>
            </a:r>
            <a:r>
              <a:rPr lang="en-US" i="1" u="sng" dirty="0" err="1"/>
              <a:t>eis</a:t>
            </a:r>
            <a:r>
              <a:rPr lang="en-US" i="1" u="sng" dirty="0"/>
              <a:t>) </a:t>
            </a:r>
            <a:r>
              <a:rPr lang="en-US" u="sng" dirty="0"/>
              <a:t>righteousness</a:t>
            </a:r>
            <a:r>
              <a:rPr lang="en-US" dirty="0"/>
              <a:t>…” (Rom. 10:10).</a:t>
            </a:r>
          </a:p>
          <a:p>
            <a:pPr lvl="2"/>
            <a:r>
              <a:rPr lang="en-US" dirty="0"/>
              <a:t>“Then God has also granted to the Gentiles </a:t>
            </a:r>
            <a:r>
              <a:rPr lang="en-US" u="sng" dirty="0"/>
              <a:t>repentance to </a:t>
            </a:r>
            <a:r>
              <a:rPr lang="en-US" i="1" u="sng" dirty="0"/>
              <a:t>(</a:t>
            </a:r>
            <a:r>
              <a:rPr lang="en-US" i="1" u="sng" dirty="0" err="1"/>
              <a:t>eis</a:t>
            </a:r>
            <a:r>
              <a:rPr lang="en-US" i="1" u="sng" dirty="0"/>
              <a:t>) </a:t>
            </a:r>
            <a:r>
              <a:rPr lang="en-US" u="sng" dirty="0"/>
              <a:t>life</a:t>
            </a:r>
            <a:r>
              <a:rPr lang="en-US" dirty="0"/>
              <a:t>” (Acts 11:18).</a:t>
            </a:r>
          </a:p>
          <a:p>
            <a:pPr lvl="2"/>
            <a:r>
              <a:rPr lang="en-US" dirty="0"/>
              <a:t>“…with the mouth </a:t>
            </a:r>
            <a:r>
              <a:rPr lang="en-US" u="sng" dirty="0"/>
              <a:t>confession is made unto </a:t>
            </a:r>
            <a:r>
              <a:rPr lang="en-US" i="1" u="sng" dirty="0"/>
              <a:t>(</a:t>
            </a:r>
            <a:r>
              <a:rPr lang="en-US" i="1" u="sng" dirty="0" err="1"/>
              <a:t>eis</a:t>
            </a:r>
            <a:r>
              <a:rPr lang="en-US" i="1" u="sng" dirty="0"/>
              <a:t>) </a:t>
            </a:r>
            <a:r>
              <a:rPr lang="en-US" u="sng" dirty="0"/>
              <a:t>salvation</a:t>
            </a:r>
            <a:r>
              <a:rPr lang="en-US" dirty="0"/>
              <a:t>” (Rom. 10:10).</a:t>
            </a:r>
          </a:p>
          <a:p>
            <a:pPr lvl="2"/>
            <a:r>
              <a:rPr lang="en-US" dirty="0"/>
              <a:t>“Repent and be converted, </a:t>
            </a:r>
            <a:r>
              <a:rPr lang="en-US" u="sng" dirty="0"/>
              <a:t>that </a:t>
            </a:r>
            <a:r>
              <a:rPr lang="en-US" i="1" u="sng" dirty="0"/>
              <a:t>(</a:t>
            </a:r>
            <a:r>
              <a:rPr lang="en-US" i="1" u="sng" dirty="0" err="1"/>
              <a:t>eis</a:t>
            </a:r>
            <a:r>
              <a:rPr lang="en-US" i="1" u="sng" dirty="0"/>
              <a:t>) </a:t>
            </a:r>
            <a:r>
              <a:rPr lang="en-US" u="sng" dirty="0"/>
              <a:t>your sins may be blotted out</a:t>
            </a:r>
            <a:r>
              <a:rPr lang="en-US" dirty="0"/>
              <a:t>” (Acts 3:19).</a:t>
            </a:r>
          </a:p>
          <a:p>
            <a:pPr lvl="2"/>
            <a:r>
              <a:rPr lang="en-US" dirty="0"/>
              <a:t>“Repent, and…be baptized in the name of Jesus Christ </a:t>
            </a:r>
            <a:r>
              <a:rPr lang="en-US" u="sng" dirty="0"/>
              <a:t>for </a:t>
            </a:r>
            <a:r>
              <a:rPr lang="en-US" i="1" u="sng" dirty="0"/>
              <a:t>(</a:t>
            </a:r>
            <a:r>
              <a:rPr lang="en-US" i="1" u="sng" dirty="0" err="1"/>
              <a:t>eis</a:t>
            </a:r>
            <a:r>
              <a:rPr lang="en-US" i="1" u="sng" dirty="0"/>
              <a:t>)</a:t>
            </a:r>
            <a:r>
              <a:rPr lang="en-US" u="sng" dirty="0"/>
              <a:t> the remission of sins</a:t>
            </a:r>
            <a:r>
              <a:rPr lang="en-US" dirty="0"/>
              <a:t>” (Acts 2:38).</a:t>
            </a:r>
          </a:p>
          <a:p>
            <a:pPr lvl="2"/>
            <a:r>
              <a:rPr lang="en-US" dirty="0"/>
              <a:t>“For this is My blood…which is shed for many </a:t>
            </a:r>
            <a:r>
              <a:rPr lang="en-US" u="sng" dirty="0"/>
              <a:t>for </a:t>
            </a:r>
            <a:r>
              <a:rPr lang="en-US" i="1" u="sng" dirty="0"/>
              <a:t>(</a:t>
            </a:r>
            <a:r>
              <a:rPr lang="en-US" i="1" u="sng" dirty="0" err="1"/>
              <a:t>eis</a:t>
            </a:r>
            <a:r>
              <a:rPr lang="en-US" i="1" u="sng" dirty="0"/>
              <a:t>)</a:t>
            </a:r>
            <a:r>
              <a:rPr lang="en-US" u="sng" dirty="0"/>
              <a:t> the remission of sins</a:t>
            </a:r>
            <a:r>
              <a:rPr lang="en-US" dirty="0"/>
              <a:t>” (Matt. 26:28).</a:t>
            </a:r>
          </a:p>
        </p:txBody>
      </p:sp>
      <p:graphicFrame>
        <p:nvGraphicFramePr>
          <p:cNvPr id="4" name="Table 5">
            <a:extLst>
              <a:ext uri="{FF2B5EF4-FFF2-40B4-BE49-F238E27FC236}">
                <a16:creationId xmlns:a16="http://schemas.microsoft.com/office/drawing/2014/main" id="{5FE43E9D-E606-4BB4-9879-29E83451FD34}"/>
              </a:ext>
            </a:extLst>
          </p:cNvPr>
          <p:cNvGraphicFramePr>
            <a:graphicFrameLocks noGrp="1"/>
          </p:cNvGraphicFramePr>
          <p:nvPr>
            <p:extLst>
              <p:ext uri="{D42A27DB-BD31-4B8C-83A1-F6EECF244321}">
                <p14:modId xmlns:p14="http://schemas.microsoft.com/office/powerpoint/2010/main" val="3710793578"/>
              </p:ext>
            </p:extLst>
          </p:nvPr>
        </p:nvGraphicFramePr>
        <p:xfrm>
          <a:off x="1501102" y="5760604"/>
          <a:ext cx="9594987" cy="855954"/>
        </p:xfrm>
        <a:graphic>
          <a:graphicData uri="http://schemas.openxmlformats.org/drawingml/2006/table">
            <a:tbl>
              <a:tblPr firstRow="1" bandRow="1">
                <a:effectLst>
                  <a:outerShdw blurRad="50800" dist="38100" dir="5400000" algn="t" rotWithShape="0">
                    <a:prstClr val="black">
                      <a:alpha val="40000"/>
                    </a:prstClr>
                  </a:outerShdw>
                </a:effectLst>
                <a:tableStyleId>{2D5ABB26-0587-4C30-8999-92F81FD0307C}</a:tableStyleId>
              </a:tblPr>
              <a:tblGrid>
                <a:gridCol w="1722474">
                  <a:extLst>
                    <a:ext uri="{9D8B030D-6E8A-4147-A177-3AD203B41FA5}">
                      <a16:colId xmlns:a16="http://schemas.microsoft.com/office/drawing/2014/main" val="3873581602"/>
                    </a:ext>
                  </a:extLst>
                </a:gridCol>
                <a:gridCol w="4492316">
                  <a:extLst>
                    <a:ext uri="{9D8B030D-6E8A-4147-A177-3AD203B41FA5}">
                      <a16:colId xmlns:a16="http://schemas.microsoft.com/office/drawing/2014/main" val="4183331809"/>
                    </a:ext>
                  </a:extLst>
                </a:gridCol>
                <a:gridCol w="3380197">
                  <a:extLst>
                    <a:ext uri="{9D8B030D-6E8A-4147-A177-3AD203B41FA5}">
                      <a16:colId xmlns:a16="http://schemas.microsoft.com/office/drawing/2014/main" val="1203034984"/>
                    </a:ext>
                  </a:extLst>
                </a:gridCol>
              </a:tblGrid>
              <a:tr h="427977">
                <a:tc>
                  <a:txBody>
                    <a:bodyPr/>
                    <a:lstStyle/>
                    <a:p>
                      <a:pPr marL="0" marR="0">
                        <a:spcBef>
                          <a:spcPts val="0"/>
                        </a:spcBef>
                        <a:spcAft>
                          <a:spcPts val="0"/>
                        </a:spcAft>
                      </a:pPr>
                      <a:r>
                        <a:rPr lang="en-US" sz="20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Matt. 26:28</a:t>
                      </a:r>
                      <a:endParaRPr lang="en-US" sz="18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This is my blood which is shed for many</a:t>
                      </a:r>
                      <a:endParaRPr lang="en-US" sz="18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for (</a:t>
                      </a:r>
                      <a:r>
                        <a:rPr lang="en-US" sz="2000" b="1" i="1" dirty="0" err="1">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eis</a:t>
                      </a:r>
                      <a:r>
                        <a:rPr lang="en-US" sz="20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 the remission of sins</a:t>
                      </a:r>
                      <a:endParaRPr lang="en-US" sz="18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0126510"/>
                  </a:ext>
                </a:extLst>
              </a:tr>
              <a:tr h="427977">
                <a:tc>
                  <a:txBody>
                    <a:bodyPr/>
                    <a:lstStyle/>
                    <a:p>
                      <a:pPr marL="0" marR="0">
                        <a:spcBef>
                          <a:spcPts val="0"/>
                        </a:spcBef>
                        <a:spcAft>
                          <a:spcPts val="0"/>
                        </a:spcAft>
                      </a:pPr>
                      <a:r>
                        <a:rPr lang="en-US" sz="2000" b="1">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Acts 2:38</a:t>
                      </a:r>
                      <a:endParaRPr lang="en-US" sz="1800" b="1">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Repent and be baptized</a:t>
                      </a:r>
                      <a:endParaRPr lang="en-US" sz="18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20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for (</a:t>
                      </a:r>
                      <a:r>
                        <a:rPr lang="en-US" sz="2000" b="1" i="1" dirty="0" err="1">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eis</a:t>
                      </a:r>
                      <a:r>
                        <a:rPr lang="en-US" sz="20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rPr>
                        <a:t>) the remission of sins</a:t>
                      </a:r>
                      <a:endParaRPr lang="en-US" sz="1800" b="1" dirty="0">
                        <a:effectLst>
                          <a:glow rad="88900">
                            <a:schemeClr val="bg1"/>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9728682"/>
                  </a:ext>
                </a:extLst>
              </a:tr>
            </a:tbl>
          </a:graphicData>
        </a:graphic>
      </p:graphicFrame>
    </p:spTree>
    <p:extLst>
      <p:ext uri="{BB962C8B-B14F-4D97-AF65-F5344CB8AC3E}">
        <p14:creationId xmlns:p14="http://schemas.microsoft.com/office/powerpoint/2010/main" val="370532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fontScale="90000"/>
          </a:bodyPr>
          <a:lstStyle/>
          <a:p>
            <a:pPr marL="630238" indent="-630238"/>
            <a:r>
              <a:rPr lang="en-US" dirty="0"/>
              <a:t>VII.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fontScale="92500"/>
          </a:bodyPr>
          <a:lstStyle/>
          <a:p>
            <a:pPr>
              <a:buFont typeface="+mj-lt"/>
              <a:buAutoNum type="alphaUcPeriod" startAt="3"/>
            </a:pPr>
            <a:r>
              <a:rPr lang="en-US" i="1" dirty="0"/>
              <a:t>Someone says: “Doesn’t the case of Saul’s conversion prove the efficacy of ‘The Sinner’s Prayer’ in saving a man from his sin?”</a:t>
            </a:r>
          </a:p>
          <a:p>
            <a:pPr lvl="1"/>
            <a:r>
              <a:rPr lang="en-US" dirty="0"/>
              <a:t>It is important to recognize that the passage does not mention or even imply (nor does any other New Testament passage) any such thing as “The Sinner’s Prayer.”  Here is what the passage says about the prayer of a sinner:</a:t>
            </a:r>
          </a:p>
          <a:p>
            <a:pPr lvl="1"/>
            <a:r>
              <a:rPr lang="en-US" dirty="0"/>
              <a:t>Saul had a conversation with Jesus, in which he asked two questions to collection information.</a:t>
            </a:r>
          </a:p>
          <a:p>
            <a:pPr lvl="2"/>
            <a:r>
              <a:rPr lang="en-US" sz="2200" dirty="0"/>
              <a:t>Jesus did not respond that Saul had been saved through this conversation.</a:t>
            </a:r>
          </a:p>
          <a:p>
            <a:pPr lvl="2"/>
            <a:r>
              <a:rPr lang="en-US" sz="2200" dirty="0"/>
              <a:t>Saul was not saved on the road to Damascus by saying a prayer.</a:t>
            </a:r>
            <a:endParaRPr lang="en-US" dirty="0"/>
          </a:p>
          <a:p>
            <a:pPr lvl="1"/>
            <a:r>
              <a:rPr lang="en-US" dirty="0"/>
              <a:t>Saul spent three days in Damascus praying.</a:t>
            </a:r>
          </a:p>
          <a:p>
            <a:pPr lvl="2"/>
            <a:r>
              <a:rPr lang="en-US" sz="2200" dirty="0"/>
              <a:t>If this prayer is equivalent to “The Sinner’s Prayer,” why did it take God three days to answer?</a:t>
            </a:r>
          </a:p>
          <a:p>
            <a:pPr lvl="2"/>
            <a:r>
              <a:rPr lang="en-US" sz="2200" dirty="0"/>
              <a:t>Saul was not saved in the city of Damascus by praying for three days.</a:t>
            </a:r>
          </a:p>
          <a:p>
            <a:pPr lvl="1"/>
            <a:r>
              <a:rPr lang="en-US" dirty="0"/>
              <a:t>The reality is that when Ananias arrived on the scene, Saul still had his sins and he gave only one solvent that would remove them—baptism! </a:t>
            </a:r>
          </a:p>
          <a:p>
            <a:pPr lvl="2"/>
            <a:r>
              <a:rPr lang="en-US" sz="2200" dirty="0"/>
              <a:t>“Wash away yours sins” is not said to someone who has already been saved.</a:t>
            </a:r>
          </a:p>
          <a:p>
            <a:pPr lvl="2"/>
            <a:r>
              <a:rPr lang="en-US" sz="2200" dirty="0"/>
              <a:t>“The Sinner’s Prayer” is NOT found in the conversion of Saul and is actually </a:t>
            </a:r>
            <a:r>
              <a:rPr lang="en-US" sz="2200"/>
              <a:t>disproved by it</a:t>
            </a:r>
            <a:r>
              <a:rPr lang="en-US" sz="2200" dirty="0"/>
              <a:t>.</a:t>
            </a:r>
          </a:p>
        </p:txBody>
      </p:sp>
    </p:spTree>
    <p:extLst>
      <p:ext uri="{BB962C8B-B14F-4D97-AF65-F5344CB8AC3E}">
        <p14:creationId xmlns:p14="http://schemas.microsoft.com/office/powerpoint/2010/main" val="328962159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a:bodyPr>
          <a:lstStyle/>
          <a:p>
            <a:pPr marL="630238" indent="-630238"/>
            <a:r>
              <a:rPr lang="en-US" sz="3800" dirty="0"/>
              <a:t>IX. Answering Objections </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lnSpcReduction="10000"/>
          </a:bodyPr>
          <a:lstStyle/>
          <a:p>
            <a:r>
              <a:rPr lang="en-US" i="1" dirty="0"/>
              <a:t>Someone says: “The baptism of Romans 6:3-4 is not water baptism, but rather Holy Spirit baptism, thus it cannot be proven that water baptism has anything to do with entering into Christ or a new life in Him.”</a:t>
            </a:r>
          </a:p>
          <a:p>
            <a:pPr lvl="1"/>
            <a:r>
              <a:rPr lang="en-US" dirty="0"/>
              <a:t>Ephesians 4:5 plainly states there is one baptism.</a:t>
            </a:r>
          </a:p>
          <a:p>
            <a:pPr lvl="2"/>
            <a:r>
              <a:rPr lang="en-US" dirty="0"/>
              <a:t>Water baptism and Holy Spirit baptism do not both exist today.</a:t>
            </a:r>
          </a:p>
          <a:p>
            <a:pPr lvl="1"/>
            <a:r>
              <a:rPr lang="en-US" dirty="0"/>
              <a:t>The element in which a person is buried in Romans 6 is the same element out of which he must be raised (6:3-4; Col. 2:12).</a:t>
            </a:r>
          </a:p>
          <a:p>
            <a:pPr lvl="2"/>
            <a:r>
              <a:rPr lang="en-US" dirty="0"/>
              <a:t>If one is baptized in the Holy Spirit in Romans 6, then after being immersed in the Holy Spirit, the person would be “raised” out of Him and no longer be in Him.  </a:t>
            </a:r>
          </a:p>
          <a:p>
            <a:pPr lvl="2"/>
            <a:r>
              <a:rPr lang="en-US" dirty="0"/>
              <a:t>Holy Spirit baptism does not fit this context.  Only water baptism does.</a:t>
            </a:r>
          </a:p>
          <a:p>
            <a:pPr lvl="1"/>
            <a:r>
              <a:rPr lang="en-US" dirty="0"/>
              <a:t>Men can only administer water baptism.</a:t>
            </a:r>
          </a:p>
          <a:p>
            <a:pPr lvl="2"/>
            <a:r>
              <a:rPr lang="en-US" dirty="0"/>
              <a:t>Yet, baptism of the Great Commission is commanded to be administered by man (with man-administered teaching and man-administered baptizing). </a:t>
            </a:r>
          </a:p>
          <a:p>
            <a:pPr lvl="1"/>
            <a:r>
              <a:rPr lang="en-US" dirty="0"/>
              <a:t>The baptism of Romans 6 is the “one baptism” of Ephesians 4:5, which is water baptism of the Great Commission. </a:t>
            </a:r>
          </a:p>
        </p:txBody>
      </p:sp>
    </p:spTree>
    <p:extLst>
      <p:ext uri="{BB962C8B-B14F-4D97-AF65-F5344CB8AC3E}">
        <p14:creationId xmlns:p14="http://schemas.microsoft.com/office/powerpoint/2010/main" val="302267328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a:bodyPr>
          <a:lstStyle/>
          <a:p>
            <a:pPr marL="630238" indent="-630238"/>
            <a:r>
              <a:rPr lang="en-US" sz="3800" dirty="0"/>
              <a:t>IX. Answering Objections </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pPr>
              <a:buFont typeface="+mj-lt"/>
              <a:buAutoNum type="alphaUcPeriod" startAt="2"/>
            </a:pPr>
            <a:r>
              <a:rPr lang="en-US" i="1" dirty="0"/>
              <a:t>Someone says: “Baptism is the public proclamation of one’s inward spiritual relation to Christ attained before the baptism” (A.T. Robertson).</a:t>
            </a:r>
          </a:p>
          <a:p>
            <a:pPr lvl="1"/>
            <a:r>
              <a:rPr lang="en-US" dirty="0"/>
              <a:t>It is argued that baptism is merely an “outward sign of an inward grace.”</a:t>
            </a:r>
          </a:p>
          <a:p>
            <a:pPr lvl="1"/>
            <a:r>
              <a:rPr lang="en-US" dirty="0"/>
              <a:t>The argument is that one is already saved, already washed in the blood of Jesus, and already in a right relationship with God before he is baptized, and that baptism is merely the outward expression (and act of obedience) of a salvation already received.</a:t>
            </a:r>
          </a:p>
          <a:p>
            <a:pPr lvl="1"/>
            <a:r>
              <a:rPr lang="en-US" dirty="0"/>
              <a:t>When one is baptized, he is reenacting the death, the burial and the resurrection of Christ, which was done in order that man might be saved (Matt. 26:28; Gal. 1:4).</a:t>
            </a:r>
          </a:p>
          <a:p>
            <a:pPr lvl="1">
              <a:buAutoNum type="arabicPeriod" startAt="4"/>
            </a:pPr>
            <a:r>
              <a:rPr lang="en-US" dirty="0"/>
              <a:t>Every single one of the blessings enumerated in Romans 6 is found AFTER a penitent believer is baptized, according to the plain wording of Romans 6, and NOT BEFORE!</a:t>
            </a:r>
          </a:p>
          <a:p>
            <a:pPr lvl="1">
              <a:buAutoNum type="arabicPeriod" startAt="4"/>
            </a:pPr>
            <a:r>
              <a:rPr lang="en-US" dirty="0"/>
              <a:t>The emphasis of the chapter is being FREE from sin!  And Paul emphasizes right at the beginning of the chapter that such freedom comes only AFTER one is baptized.</a:t>
            </a:r>
          </a:p>
        </p:txBody>
      </p:sp>
    </p:spTree>
    <p:extLst>
      <p:ext uri="{BB962C8B-B14F-4D97-AF65-F5344CB8AC3E}">
        <p14:creationId xmlns:p14="http://schemas.microsoft.com/office/powerpoint/2010/main" val="322386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a:bodyPr>
          <a:lstStyle/>
          <a:p>
            <a:pPr marL="630238" indent="-630238"/>
            <a:r>
              <a:rPr lang="en-US" sz="3800" dirty="0"/>
              <a:t>IX. Answering Objections </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pPr>
              <a:buFont typeface="+mj-lt"/>
              <a:buAutoNum type="alphaUcPeriod" startAt="2"/>
            </a:pPr>
            <a:r>
              <a:rPr lang="en-US" i="1" dirty="0"/>
              <a:t>Someone says: “This is not talking about being saved by means of baptism.  Rather, baptism was the public profession and pledge that symbolically pictured the change and salvation that had already taken place inwardly at the moment of faith.”</a:t>
            </a:r>
          </a:p>
          <a:p>
            <a:pPr lvl="1"/>
            <a:r>
              <a:rPr lang="en-US" dirty="0"/>
              <a:t>The argument essentially states that baptism takes place after one is already saved in order to symbolize that one is already “in Christ.” </a:t>
            </a:r>
          </a:p>
          <a:p>
            <a:pPr lvl="1"/>
            <a:r>
              <a:rPr lang="en-US" dirty="0"/>
              <a:t>If this is true:</a:t>
            </a:r>
          </a:p>
          <a:p>
            <a:pPr lvl="2"/>
            <a:r>
              <a:rPr lang="en-US" dirty="0"/>
              <a:t>Why did Paul state that one is baptized INTO Christ?  How can one already be “in Christ” before he is “baptized into Christ”?</a:t>
            </a:r>
          </a:p>
          <a:p>
            <a:pPr lvl="2"/>
            <a:r>
              <a:rPr lang="en-US" dirty="0"/>
              <a:t>Why did Paul state that at the moment that one was “baptized into Christ” he “did put on Christ”?  How could they have been clothed with Christ (i.e., saved) before they were baptized into Christ?</a:t>
            </a:r>
          </a:p>
          <a:p>
            <a:pPr lvl="2"/>
            <a:r>
              <a:rPr lang="en-US" dirty="0"/>
              <a:t>Why did Paul state that his readers were “all children of God,” “FOR” they had been “baptized into Christ,” using the word “for” to explain HOW they had become children of God?</a:t>
            </a:r>
          </a:p>
        </p:txBody>
      </p:sp>
    </p:spTree>
    <p:extLst>
      <p:ext uri="{BB962C8B-B14F-4D97-AF65-F5344CB8AC3E}">
        <p14:creationId xmlns:p14="http://schemas.microsoft.com/office/powerpoint/2010/main" val="8033385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a:bodyPr>
          <a:lstStyle/>
          <a:p>
            <a:pPr marL="630238" indent="-630238"/>
            <a:r>
              <a:rPr lang="en-US" sz="3800" dirty="0"/>
              <a:t>IX. Answering Objections </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pPr>
              <a:buFont typeface="+mj-lt"/>
              <a:buAutoNum type="alphaUcPeriod" startAt="2"/>
            </a:pPr>
            <a:r>
              <a:rPr lang="en-US" i="1" dirty="0"/>
              <a:t>Someone says: “This is not talking about being saved by means of baptism.  Rather, baptism was the public profession and pledge that symbolically pictured the change and salvation that had already taken place inwardly at the moment of faith.”</a:t>
            </a:r>
          </a:p>
          <a:p>
            <a:pPr lvl="1">
              <a:buFont typeface="+mj-lt"/>
              <a:buAutoNum type="arabicPeriod" startAt="3"/>
            </a:pPr>
            <a:r>
              <a:rPr lang="en-US" dirty="0"/>
              <a:t>If baptism is merely a PUBLIC profession and pledge that one is already saved: </a:t>
            </a:r>
          </a:p>
          <a:p>
            <a:pPr lvl="2"/>
            <a:r>
              <a:rPr lang="en-US" dirty="0"/>
              <a:t>To whom was the Ethiopian eunuch making a public proclamation in the water alongside the road in Acts 8?</a:t>
            </a:r>
          </a:p>
          <a:p>
            <a:pPr lvl="2"/>
            <a:r>
              <a:rPr lang="en-US" dirty="0"/>
              <a:t>To whom was the Philippian jailer making a public proclamation in the middle of the night in Acts 16?</a:t>
            </a:r>
          </a:p>
          <a:p>
            <a:pPr lvl="2"/>
            <a:r>
              <a:rPr lang="en-US" dirty="0"/>
              <a:t>To whom was Saul of Tarsus making a public proclamation when Ananias baptized him in Acts 9?  And, if it was a public proclamation, why didn’t the apostles know about it?</a:t>
            </a:r>
          </a:p>
          <a:p>
            <a:pPr lvl="1">
              <a:buAutoNum type="arabicPeriod" startAt="3"/>
            </a:pPr>
            <a:r>
              <a:rPr lang="en-US" dirty="0"/>
              <a:t>The Bible clearly teaches that baptism is essential for one to be saved from his sins (Mark 16:16; Acts 2:38; 22:16).  Every New Testament passage on the topic so teaches.</a:t>
            </a:r>
          </a:p>
        </p:txBody>
      </p:sp>
    </p:spTree>
    <p:extLst>
      <p:ext uri="{BB962C8B-B14F-4D97-AF65-F5344CB8AC3E}">
        <p14:creationId xmlns:p14="http://schemas.microsoft.com/office/powerpoint/2010/main" val="25200423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157819" cy="648101"/>
          </a:xfrm>
        </p:spPr>
        <p:txBody>
          <a:bodyPr anchor="t" anchorCtr="0">
            <a:normAutofit fontScale="90000"/>
          </a:bodyPr>
          <a:lstStyle/>
          <a:p>
            <a:pPr marL="630238" indent="-630238"/>
            <a:r>
              <a:rPr lang="en-US" dirty="0"/>
              <a:t>V.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1974593" cy="5213202"/>
          </a:xfrm>
        </p:spPr>
        <p:txBody>
          <a:bodyPr>
            <a:normAutofit/>
          </a:bodyPr>
          <a:lstStyle/>
          <a:p>
            <a:r>
              <a:rPr lang="en-US" dirty="0"/>
              <a:t>Someone says: </a:t>
            </a:r>
            <a:r>
              <a:rPr lang="en-US" i="1" dirty="0"/>
              <a:t>“Cornelius and his household received the Holy Spirit before they were baptized, so baptism must not be essential to be saved.”</a:t>
            </a:r>
          </a:p>
          <a:p>
            <a:pPr lvl="1"/>
            <a:r>
              <a:rPr lang="en-US" dirty="0"/>
              <a:t>Notice the order of events:</a:t>
            </a:r>
          </a:p>
          <a:p>
            <a:pPr lvl="2"/>
            <a:r>
              <a:rPr lang="en-US" dirty="0"/>
              <a:t>Cornelius was a religious and godly man (10:1-6, 22), but he was not saved (11:14).</a:t>
            </a:r>
          </a:p>
          <a:p>
            <a:pPr lvl="2"/>
            <a:r>
              <a:rPr lang="en-US" dirty="0"/>
              <a:t>Peter was “commanded” by God to go to Cornelius and “tell” him “words” that he needed to hear in order to be “saved” (11:14).</a:t>
            </a:r>
          </a:p>
          <a:p>
            <a:pPr lvl="2"/>
            <a:r>
              <a:rPr lang="en-US" dirty="0"/>
              <a:t>Peter arrived and “began to speak” (11:15) the “words” (10:44) of salvation.</a:t>
            </a:r>
          </a:p>
          <a:p>
            <a:pPr lvl="3"/>
            <a:r>
              <a:rPr lang="en-US" dirty="0"/>
              <a:t>Cornelius was not saved yet.  He had not heard the gospel yet.</a:t>
            </a:r>
          </a:p>
          <a:p>
            <a:pPr lvl="3"/>
            <a:r>
              <a:rPr lang="en-US" dirty="0"/>
              <a:t>The Greek word used for “began” (</a:t>
            </a:r>
            <a:r>
              <a:rPr lang="en-US" i="1" dirty="0" err="1"/>
              <a:t>archo</a:t>
            </a:r>
            <a:r>
              <a:rPr lang="en-US" dirty="0"/>
              <a:t>) in this passage “indicates that a thing was but just begun when it was interrupted by something else.”</a:t>
            </a:r>
          </a:p>
          <a:p>
            <a:pPr lvl="2"/>
            <a:endParaRPr lang="en-US" dirty="0"/>
          </a:p>
          <a:p>
            <a:pPr lvl="1"/>
            <a:endParaRPr lang="en-US" dirty="0"/>
          </a:p>
        </p:txBody>
      </p:sp>
    </p:spTree>
    <p:extLst>
      <p:ext uri="{BB962C8B-B14F-4D97-AF65-F5344CB8AC3E}">
        <p14:creationId xmlns:p14="http://schemas.microsoft.com/office/powerpoint/2010/main" val="12068687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157819" cy="648101"/>
          </a:xfrm>
        </p:spPr>
        <p:txBody>
          <a:bodyPr anchor="t" anchorCtr="0">
            <a:normAutofit fontScale="90000"/>
          </a:bodyPr>
          <a:lstStyle/>
          <a:p>
            <a:pPr marL="630238" indent="-630238"/>
            <a:r>
              <a:rPr lang="en-US" dirty="0"/>
              <a:t>V.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1974593" cy="5213202"/>
          </a:xfrm>
        </p:spPr>
        <p:txBody>
          <a:bodyPr>
            <a:normAutofit/>
          </a:bodyPr>
          <a:lstStyle/>
          <a:p>
            <a:r>
              <a:rPr lang="en-US" dirty="0"/>
              <a:t>Someone says: </a:t>
            </a:r>
            <a:r>
              <a:rPr lang="en-US" i="1" dirty="0"/>
              <a:t>“Cornelius and his household received the Holy Spirit before they were baptized, so baptism must not be essential to be saved.”</a:t>
            </a:r>
          </a:p>
          <a:p>
            <a:pPr lvl="1"/>
            <a:r>
              <a:rPr lang="en-US" dirty="0"/>
              <a:t>Notice the order of events:</a:t>
            </a:r>
          </a:p>
          <a:p>
            <a:pPr lvl="2">
              <a:buFont typeface="+mj-lt"/>
              <a:buAutoNum type="alphaLcPeriod" startAt="4"/>
            </a:pPr>
            <a:r>
              <a:rPr lang="en-US" dirty="0"/>
              <a:t>“The Holy Spirit fell upon” the Gentiles when Peter had just begun speaking (11:15).</a:t>
            </a:r>
          </a:p>
          <a:p>
            <a:pPr lvl="3"/>
            <a:r>
              <a:rPr lang="en-US" dirty="0"/>
              <a:t>This was the baptism of the Holy Spirit administered by Jesus Himself, just as He did on Pentecost in Acts 2.</a:t>
            </a:r>
          </a:p>
          <a:p>
            <a:pPr lvl="3"/>
            <a:r>
              <a:rPr lang="en-US" dirty="0"/>
              <a:t>Peter’s Christian companions saw “the gift of the Holy Spirit” “poured out on the Gentiles” (10:45; see Acts 2:33 and Joel 2:28).</a:t>
            </a:r>
          </a:p>
          <a:p>
            <a:pPr lvl="3"/>
            <a:r>
              <a:rPr lang="en-US" dirty="0"/>
              <a:t>Peter recognized this was the same pouring “as upon us at the beginning” (11:15).</a:t>
            </a:r>
          </a:p>
          <a:p>
            <a:pPr lvl="3"/>
            <a:r>
              <a:rPr lang="en-US" dirty="0"/>
              <a:t>This occurred as a sign to Peter and his companions that “the same gift” was given by God to the Gentiles (11:17), so that they would know that the Gentiles were now granted the opportunity to eternal “life” also (11:18), and that they needed to hear what Peter had come to preach.</a:t>
            </a:r>
          </a:p>
          <a:p>
            <a:pPr lvl="3"/>
            <a:r>
              <a:rPr lang="en-US" dirty="0"/>
              <a:t>Note carefully—Cornelius was not saved yet!  See Peter’s first words in 10:34-35.</a:t>
            </a:r>
          </a:p>
          <a:p>
            <a:pPr lvl="2">
              <a:buAutoNum type="alphaLcPeriod" startAt="4"/>
            </a:pPr>
            <a:endParaRPr lang="en-US" dirty="0"/>
          </a:p>
          <a:p>
            <a:pPr lvl="1"/>
            <a:endParaRPr lang="en-US" dirty="0"/>
          </a:p>
        </p:txBody>
      </p:sp>
    </p:spTree>
    <p:extLst>
      <p:ext uri="{BB962C8B-B14F-4D97-AF65-F5344CB8AC3E}">
        <p14:creationId xmlns:p14="http://schemas.microsoft.com/office/powerpoint/2010/main" val="519102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157819" cy="648101"/>
          </a:xfrm>
        </p:spPr>
        <p:txBody>
          <a:bodyPr anchor="t" anchorCtr="0">
            <a:normAutofit fontScale="90000"/>
          </a:bodyPr>
          <a:lstStyle/>
          <a:p>
            <a:pPr marL="630238" indent="-630238"/>
            <a:r>
              <a:rPr lang="en-US" dirty="0"/>
              <a:t>V.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1974593" cy="5213202"/>
          </a:xfrm>
        </p:spPr>
        <p:txBody>
          <a:bodyPr>
            <a:normAutofit/>
          </a:bodyPr>
          <a:lstStyle/>
          <a:p>
            <a:r>
              <a:rPr lang="en-US" dirty="0"/>
              <a:t>Someone says: </a:t>
            </a:r>
            <a:r>
              <a:rPr lang="en-US" i="1" dirty="0"/>
              <a:t>“Cornelius and his household received the Holy Spirit before they were baptized, so baptism must not be essential to be saved.”</a:t>
            </a:r>
          </a:p>
          <a:p>
            <a:pPr lvl="1"/>
            <a:r>
              <a:rPr lang="en-US" dirty="0"/>
              <a:t>Notice the order of events:</a:t>
            </a:r>
          </a:p>
          <a:p>
            <a:pPr lvl="2">
              <a:buFont typeface="+mj-lt"/>
              <a:buAutoNum type="alphaLcPeriod" startAt="5"/>
            </a:pPr>
            <a:r>
              <a:rPr lang="en-US" dirty="0"/>
              <a:t>The Gentiles began to “speak with tongues” (10:46), as evidence of “the same gift” that came upon the apostles (11:17; cf. 2:4).</a:t>
            </a:r>
          </a:p>
          <a:p>
            <a:pPr lvl="2">
              <a:buAutoNum type="alphaLcPeriod" startAt="5"/>
            </a:pPr>
            <a:r>
              <a:rPr lang="en-US" dirty="0"/>
              <a:t>Peter preached the life, death and resurrection of Christ (10:34-41), and that proper response “through His name” by truly believing in Him would lead to “remission of sins” (10:42-43).</a:t>
            </a:r>
          </a:p>
          <a:p>
            <a:pPr lvl="2">
              <a:buAutoNum type="alphaLcPeriod" startAt="5"/>
            </a:pPr>
            <a:r>
              <a:rPr lang="en-US" dirty="0"/>
              <a:t>“God…granted to the Gentiles” an opportunity for “repentance unto life” (11:18).</a:t>
            </a:r>
          </a:p>
          <a:p>
            <a:pPr lvl="2">
              <a:buAutoNum type="alphaLcPeriod" startAt="5"/>
            </a:pPr>
            <a:r>
              <a:rPr lang="en-US" dirty="0"/>
              <a:t>Peter “commanded” the Gentiles “to be baptized in the name of the Lord” (10:48).</a:t>
            </a:r>
          </a:p>
          <a:p>
            <a:pPr lvl="1"/>
            <a:r>
              <a:rPr lang="en-US" dirty="0"/>
              <a:t>It was after these events and upon their repentance and baptism that Cornelius and his household were “saved” (11:14; 10:43; 11:18; 2:38).</a:t>
            </a:r>
          </a:p>
          <a:p>
            <a:pPr lvl="2"/>
            <a:endParaRPr lang="en-US" dirty="0"/>
          </a:p>
        </p:txBody>
      </p:sp>
    </p:spTree>
    <p:extLst>
      <p:ext uri="{BB962C8B-B14F-4D97-AF65-F5344CB8AC3E}">
        <p14:creationId xmlns:p14="http://schemas.microsoft.com/office/powerpoint/2010/main" val="4204729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157819" cy="648101"/>
          </a:xfrm>
        </p:spPr>
        <p:txBody>
          <a:bodyPr anchor="t" anchorCtr="0">
            <a:normAutofit fontScale="90000"/>
          </a:bodyPr>
          <a:lstStyle/>
          <a:p>
            <a:pPr marL="630238" indent="-630238"/>
            <a:r>
              <a:rPr lang="en-US" dirty="0"/>
              <a:t>V.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1974593" cy="5213202"/>
          </a:xfrm>
        </p:spPr>
        <p:txBody>
          <a:bodyPr>
            <a:normAutofit/>
          </a:bodyPr>
          <a:lstStyle/>
          <a:p>
            <a:pPr>
              <a:buFont typeface="+mj-lt"/>
              <a:buAutoNum type="alphaUcPeriod" startAt="2"/>
            </a:pPr>
            <a:r>
              <a:rPr lang="en-US" dirty="0"/>
              <a:t>Someone says: </a:t>
            </a:r>
            <a:r>
              <a:rPr lang="en-US" i="1" dirty="0"/>
              <a:t>“The fact that entire households were being baptized, which would have easily included infants and young children, proves either the efficacy of infant baptism or the unessential nature of baptism for one’s salvation.”</a:t>
            </a:r>
          </a:p>
          <a:p>
            <a:pPr lvl="1"/>
            <a:r>
              <a:rPr lang="en-US" dirty="0"/>
              <a:t>First of all, the burden of proof is actually upon those who raise such an objection.</a:t>
            </a:r>
          </a:p>
          <a:p>
            <a:pPr lvl="1"/>
            <a:r>
              <a:rPr lang="en-US" dirty="0"/>
              <a:t>The Greek word for “household” (in 10:2; 11:14; 16:15, 31, 34; 1 Cor. 1:16) is </a:t>
            </a:r>
            <a:r>
              <a:rPr lang="en-US" i="1" dirty="0"/>
              <a:t>oikos</a:t>
            </a:r>
            <a:r>
              <a:rPr lang="en-US" dirty="0"/>
              <a:t>.</a:t>
            </a:r>
          </a:p>
          <a:p>
            <a:pPr lvl="2"/>
            <a:r>
              <a:rPr lang="en-US" i="1" dirty="0"/>
              <a:t>Oikos </a:t>
            </a:r>
            <a:r>
              <a:rPr lang="en-US" dirty="0"/>
              <a:t>is a general term that can sometimes mean:</a:t>
            </a:r>
          </a:p>
          <a:p>
            <a:pPr lvl="3"/>
            <a:r>
              <a:rPr lang="en-US" dirty="0"/>
              <a:t>A physical “house” or “dwelling” or “large building.”</a:t>
            </a:r>
          </a:p>
          <a:p>
            <a:pPr lvl="3"/>
            <a:r>
              <a:rPr lang="en-US" dirty="0"/>
              <a:t>“A household, family” or “the inmates of a house, all the persons forming one family.”</a:t>
            </a:r>
          </a:p>
          <a:p>
            <a:pPr lvl="3"/>
            <a:r>
              <a:rPr lang="en-US" dirty="0"/>
              <a:t>“A whole clan or tribe of people descended from a common ancestor=descendants, nation.”</a:t>
            </a:r>
          </a:p>
          <a:p>
            <a:pPr lvl="3"/>
            <a:r>
              <a:rPr lang="en-US" dirty="0"/>
              <a:t>“A house and what is in it, property, possessions, estate.”</a:t>
            </a:r>
          </a:p>
          <a:p>
            <a:pPr lvl="2"/>
            <a:r>
              <a:rPr lang="en-US" dirty="0"/>
              <a:t>Thus, the term </a:t>
            </a:r>
            <a:r>
              <a:rPr lang="en-US" i="1" dirty="0"/>
              <a:t>oikos</a:t>
            </a:r>
            <a:r>
              <a:rPr lang="en-US" dirty="0"/>
              <a:t> in these passages could easily denote servants living in their households, just as much as it could denote all persons of an accountable age.</a:t>
            </a:r>
          </a:p>
          <a:p>
            <a:pPr lvl="1"/>
            <a:endParaRPr lang="en-US" dirty="0"/>
          </a:p>
        </p:txBody>
      </p:sp>
    </p:spTree>
    <p:extLst>
      <p:ext uri="{BB962C8B-B14F-4D97-AF65-F5344CB8AC3E}">
        <p14:creationId xmlns:p14="http://schemas.microsoft.com/office/powerpoint/2010/main" val="31728134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463E-ABB8-4CFB-BBEE-A54EA34C5E4F}"/>
              </a:ext>
            </a:extLst>
          </p:cNvPr>
          <p:cNvSpPr>
            <a:spLocks noGrp="1"/>
          </p:cNvSpPr>
          <p:nvPr>
            <p:ph type="title"/>
          </p:nvPr>
        </p:nvSpPr>
        <p:spPr/>
        <p:txBody>
          <a:bodyPr>
            <a:normAutofit fontScale="90000"/>
          </a:bodyPr>
          <a:lstStyle/>
          <a:p>
            <a:r>
              <a:rPr lang="en-US" dirty="0"/>
              <a:t>What have we learned from the Bible in these lessons?</a:t>
            </a:r>
          </a:p>
        </p:txBody>
      </p:sp>
      <p:sp>
        <p:nvSpPr>
          <p:cNvPr id="3" name="Content Placeholder 2">
            <a:extLst>
              <a:ext uri="{FF2B5EF4-FFF2-40B4-BE49-F238E27FC236}">
                <a16:creationId xmlns:a16="http://schemas.microsoft.com/office/drawing/2014/main" id="{2DB84566-C5A5-4D72-B412-CE1873AFFABE}"/>
              </a:ext>
            </a:extLst>
          </p:cNvPr>
          <p:cNvSpPr>
            <a:spLocks noGrp="1"/>
          </p:cNvSpPr>
          <p:nvPr>
            <p:ph idx="1"/>
          </p:nvPr>
        </p:nvSpPr>
        <p:spPr/>
        <p:txBody>
          <a:bodyPr>
            <a:normAutofit/>
          </a:bodyPr>
          <a:lstStyle/>
          <a:p>
            <a:r>
              <a:rPr lang="en-US" sz="2700" dirty="0"/>
              <a:t>Baptism is a Bible subject—the Bible is our only source of knowledge about it.</a:t>
            </a:r>
          </a:p>
          <a:p>
            <a:r>
              <a:rPr lang="en-US" sz="2700" dirty="0"/>
              <a:t>Baptism is a vitally important subject for us, for it comes from God Himself.</a:t>
            </a:r>
          </a:p>
          <a:p>
            <a:r>
              <a:rPr lang="en-US" sz="2700" dirty="0"/>
              <a:t>By definition, baptism is an immersion in water.</a:t>
            </a:r>
          </a:p>
          <a:p>
            <a:r>
              <a:rPr lang="en-US" sz="2700" dirty="0"/>
              <a:t>The Bible specifies that there is “one baptism” (Eph. 4:5).</a:t>
            </a:r>
          </a:p>
          <a:p>
            <a:r>
              <a:rPr lang="en-US" sz="2700" dirty="0"/>
              <a:t>The “one baptism” of the Bible is water baptism of Christ’s Great Commission.</a:t>
            </a:r>
          </a:p>
          <a:p>
            <a:r>
              <a:rPr lang="en-US" sz="2700" dirty="0"/>
              <a:t>The words “baptism,” “Baptist,” “baptize,” “baptizes,” “baptized” and “baptizing” are found 115 times in 91 verses in the New Testament.</a:t>
            </a:r>
          </a:p>
          <a:p>
            <a:r>
              <a:rPr lang="en-US" sz="2700" dirty="0"/>
              <a:t>There are other verses on baptism that do not use a “</a:t>
            </a:r>
            <a:r>
              <a:rPr lang="en-US" sz="2700" dirty="0" err="1"/>
              <a:t>bapt</a:t>
            </a:r>
            <a:r>
              <a:rPr lang="en-US" sz="2700" dirty="0"/>
              <a:t>-” word.</a:t>
            </a:r>
          </a:p>
          <a:p>
            <a:r>
              <a:rPr lang="en-US" sz="2700" dirty="0"/>
              <a:t>The Bible teaches that </a:t>
            </a:r>
            <a:r>
              <a:rPr lang="en-US" sz="2700" u="sng" dirty="0"/>
              <a:t>BAPTISM IS ESSENTIAL</a:t>
            </a:r>
            <a:r>
              <a:rPr lang="en-US" sz="2700" dirty="0"/>
              <a:t> for man’s </a:t>
            </a:r>
            <a:r>
              <a:rPr lang="en-US" sz="2700" u="sng" dirty="0"/>
              <a:t>SALVATION FROM SIN</a:t>
            </a:r>
            <a:r>
              <a:rPr lang="en-US" sz="2700" dirty="0"/>
              <a:t>!</a:t>
            </a:r>
          </a:p>
        </p:txBody>
      </p:sp>
    </p:spTree>
    <p:extLst>
      <p:ext uri="{BB962C8B-B14F-4D97-AF65-F5344CB8AC3E}">
        <p14:creationId xmlns:p14="http://schemas.microsoft.com/office/powerpoint/2010/main" val="3754758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p:cTn id="40"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43" dur="1000" fill="hold"/>
                                        <p:tgtEl>
                                          <p:spTgt spid="3">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157819" cy="648101"/>
          </a:xfrm>
        </p:spPr>
        <p:txBody>
          <a:bodyPr anchor="t" anchorCtr="0">
            <a:normAutofit fontScale="90000"/>
          </a:bodyPr>
          <a:lstStyle/>
          <a:p>
            <a:pPr marL="630238" indent="-630238"/>
            <a:r>
              <a:rPr lang="en-US" dirty="0"/>
              <a:t>V.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1974593" cy="5213202"/>
          </a:xfrm>
        </p:spPr>
        <p:txBody>
          <a:bodyPr>
            <a:normAutofit/>
          </a:bodyPr>
          <a:lstStyle/>
          <a:p>
            <a:pPr>
              <a:buFont typeface="+mj-lt"/>
              <a:buAutoNum type="alphaUcPeriod" startAt="2"/>
            </a:pPr>
            <a:r>
              <a:rPr lang="en-US" dirty="0"/>
              <a:t>Someone says: </a:t>
            </a:r>
            <a:r>
              <a:rPr lang="en-US" i="1" dirty="0"/>
              <a:t>“The fact that entire households were being baptized, which would have easily included infants and young children, proves either the efficacy of infant baptism or the unessential nature of baptism for one’s salvation.”</a:t>
            </a:r>
          </a:p>
          <a:p>
            <a:pPr lvl="1">
              <a:buFont typeface="+mj-lt"/>
              <a:buAutoNum type="arabicPeriod" startAt="3"/>
            </a:pPr>
            <a:r>
              <a:rPr lang="en-US" dirty="0"/>
              <a:t>In Acts 10, the “household” of Cornelius:</a:t>
            </a:r>
          </a:p>
          <a:p>
            <a:pPr lvl="2"/>
            <a:r>
              <a:rPr lang="en-US" dirty="0"/>
              <a:t>Came together to “hear” (10:33) and they “heard the word” (10:44).</a:t>
            </a:r>
          </a:p>
          <a:p>
            <a:pPr lvl="2"/>
            <a:r>
              <a:rPr lang="en-US" dirty="0"/>
              <a:t>Were told to “believe in Christ” to “receive remission of sins” (10:43).</a:t>
            </a:r>
          </a:p>
          <a:p>
            <a:pPr lvl="2"/>
            <a:r>
              <a:rPr lang="en-US" dirty="0"/>
              <a:t>Was given the opportunity to “repent” (11:18).</a:t>
            </a:r>
          </a:p>
          <a:p>
            <a:pPr lvl="2"/>
            <a:r>
              <a:rPr lang="en-US" dirty="0"/>
              <a:t>Began to “speak with tongues and magnify God” (10:46).</a:t>
            </a:r>
          </a:p>
          <a:p>
            <a:pPr lvl="2"/>
            <a:r>
              <a:rPr lang="en-US" dirty="0"/>
              <a:t>“Asked [Peter] to stay a few days” (10:48).</a:t>
            </a:r>
          </a:p>
          <a:p>
            <a:pPr lvl="2"/>
            <a:r>
              <a:rPr lang="en-US" dirty="0"/>
              <a:t>Which of these things can an infant do?  The answer: none.</a:t>
            </a:r>
          </a:p>
          <a:p>
            <a:pPr lvl="2"/>
            <a:r>
              <a:rPr lang="en-US" dirty="0"/>
              <a:t>Only accountable persons of Cornelius’ “household” were baptized in Acts 10.</a:t>
            </a:r>
          </a:p>
          <a:p>
            <a:pPr lvl="2"/>
            <a:endParaRPr lang="en-US" dirty="0"/>
          </a:p>
        </p:txBody>
      </p:sp>
    </p:spTree>
    <p:extLst>
      <p:ext uri="{BB962C8B-B14F-4D97-AF65-F5344CB8AC3E}">
        <p14:creationId xmlns:p14="http://schemas.microsoft.com/office/powerpoint/2010/main" val="1141510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157819" cy="648101"/>
          </a:xfrm>
        </p:spPr>
        <p:txBody>
          <a:bodyPr anchor="t" anchorCtr="0">
            <a:normAutofit fontScale="90000"/>
          </a:bodyPr>
          <a:lstStyle/>
          <a:p>
            <a:pPr marL="630238" indent="-630238"/>
            <a:r>
              <a:rPr lang="en-US" dirty="0"/>
              <a:t>V.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1974593" cy="5213202"/>
          </a:xfrm>
        </p:spPr>
        <p:txBody>
          <a:bodyPr>
            <a:normAutofit/>
          </a:bodyPr>
          <a:lstStyle/>
          <a:p>
            <a:pPr>
              <a:buFont typeface="+mj-lt"/>
              <a:buAutoNum type="alphaUcPeriod" startAt="2"/>
            </a:pPr>
            <a:r>
              <a:rPr lang="en-US" dirty="0"/>
              <a:t>Someone says: </a:t>
            </a:r>
            <a:r>
              <a:rPr lang="en-US" i="1" dirty="0"/>
              <a:t>“The fact that entire households were being baptized, which would have easily included infants and young children, proves either the efficacy of infant baptism or the unessential nature of baptism for one’s salvation.”</a:t>
            </a:r>
          </a:p>
          <a:p>
            <a:pPr lvl="1">
              <a:buFont typeface="+mj-lt"/>
              <a:buAutoNum type="arabicPeriod" startAt="4"/>
            </a:pPr>
            <a:r>
              <a:rPr lang="en-US" dirty="0"/>
              <a:t>In Acts 16, Lydia (along with her “household”):</a:t>
            </a:r>
          </a:p>
          <a:p>
            <a:pPr lvl="2"/>
            <a:r>
              <a:rPr lang="en-US" dirty="0"/>
              <a:t>“Heard” the message preached by Paul (16:14).</a:t>
            </a:r>
          </a:p>
          <a:p>
            <a:pPr lvl="2"/>
            <a:r>
              <a:rPr lang="en-US" dirty="0"/>
              <a:t>“Heeded” the “things spoken by Paul (16:14).</a:t>
            </a:r>
          </a:p>
          <a:p>
            <a:pPr lvl="2"/>
            <a:r>
              <a:rPr lang="en-US" dirty="0"/>
              <a:t>Which of these things can an infant do?  The answer: none.</a:t>
            </a:r>
          </a:p>
          <a:p>
            <a:pPr lvl="2"/>
            <a:r>
              <a:rPr lang="en-US" dirty="0"/>
              <a:t>Only accountable persons of Lydia’s “household” were baptized in Acts 16.</a:t>
            </a:r>
          </a:p>
          <a:p>
            <a:pPr lvl="1">
              <a:buAutoNum type="arabicPeriod" startAt="4"/>
            </a:pPr>
            <a:r>
              <a:rPr lang="en-US" dirty="0"/>
              <a:t>In Acts 16, the jailer (along with his “household”):</a:t>
            </a:r>
          </a:p>
          <a:p>
            <a:pPr lvl="2"/>
            <a:r>
              <a:rPr lang="en-US" dirty="0"/>
              <a:t>Heard “the word of the Lord” spoken to them (16:32).</a:t>
            </a:r>
          </a:p>
          <a:p>
            <a:pPr lvl="2"/>
            <a:r>
              <a:rPr lang="en-US" dirty="0"/>
              <a:t>“Believed” on the Lord Jesus Christ (16:31, 34).</a:t>
            </a:r>
          </a:p>
          <a:p>
            <a:pPr lvl="2"/>
            <a:r>
              <a:rPr lang="en-US" dirty="0"/>
              <a:t>Which of these things can an infant do?  The answer: none.</a:t>
            </a:r>
          </a:p>
          <a:p>
            <a:pPr lvl="2"/>
            <a:r>
              <a:rPr lang="en-US" dirty="0"/>
              <a:t>Only accountable persons of the jailer’s “household” were baptized in Acts 16.</a:t>
            </a:r>
          </a:p>
          <a:p>
            <a:pPr lvl="3"/>
            <a:endParaRPr lang="en-US" dirty="0"/>
          </a:p>
        </p:txBody>
      </p:sp>
    </p:spTree>
    <p:extLst>
      <p:ext uri="{BB962C8B-B14F-4D97-AF65-F5344CB8AC3E}">
        <p14:creationId xmlns:p14="http://schemas.microsoft.com/office/powerpoint/2010/main" val="1904559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157819" cy="648101"/>
          </a:xfrm>
        </p:spPr>
        <p:txBody>
          <a:bodyPr anchor="t" anchorCtr="0">
            <a:normAutofit fontScale="90000"/>
          </a:bodyPr>
          <a:lstStyle/>
          <a:p>
            <a:pPr marL="630238" indent="-630238"/>
            <a:r>
              <a:rPr lang="en-US" dirty="0"/>
              <a:t>V.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1974593" cy="5213202"/>
          </a:xfrm>
        </p:spPr>
        <p:txBody>
          <a:bodyPr>
            <a:normAutofit/>
          </a:bodyPr>
          <a:lstStyle/>
          <a:p>
            <a:pPr>
              <a:buFont typeface="+mj-lt"/>
              <a:buAutoNum type="alphaUcPeriod" startAt="2"/>
            </a:pPr>
            <a:r>
              <a:rPr lang="en-US" dirty="0"/>
              <a:t>Someone says: </a:t>
            </a:r>
            <a:r>
              <a:rPr lang="en-US" i="1" dirty="0"/>
              <a:t>“The fact that entire households were being baptized, which would have easily included infants and young children, proves either the efficacy of infant baptism or the unessential nature of baptism for one’s salvation.”</a:t>
            </a:r>
          </a:p>
          <a:p>
            <a:pPr lvl="1">
              <a:buFont typeface="+mj-lt"/>
              <a:buAutoNum type="arabicPeriod" startAt="6"/>
            </a:pPr>
            <a:r>
              <a:rPr lang="en-US" dirty="0"/>
              <a:t>The reality is that no infants were baptized in New Testament times.</a:t>
            </a:r>
          </a:p>
          <a:p>
            <a:pPr lvl="2"/>
            <a:r>
              <a:rPr lang="en-US" dirty="0"/>
              <a:t>Infants are not proper candidates for baptism, as they have no sins (Ezek. 18:20; Matt. 18:3).</a:t>
            </a:r>
          </a:p>
          <a:p>
            <a:pPr lvl="2"/>
            <a:r>
              <a:rPr lang="en-US" dirty="0"/>
              <a:t>Infants cannot understand (through hearing) the gospel and properly respond to the gospel through faith and repentance.</a:t>
            </a:r>
          </a:p>
          <a:p>
            <a:pPr lvl="2"/>
            <a:r>
              <a:rPr lang="en-US" dirty="0"/>
              <a:t>Therefore, there is no need for an infant to be baptized.</a:t>
            </a:r>
          </a:p>
          <a:p>
            <a:pPr lvl="2"/>
            <a:r>
              <a:rPr lang="en-US" dirty="0"/>
              <a:t>There is just as much evidence for baptizing an infant (as part of one’s “household”) as there is for baptizing one’s dog (as part of his household).</a:t>
            </a:r>
          </a:p>
          <a:p>
            <a:pPr lvl="4"/>
            <a:endParaRPr lang="en-US" dirty="0"/>
          </a:p>
        </p:txBody>
      </p:sp>
    </p:spTree>
    <p:extLst>
      <p:ext uri="{BB962C8B-B14F-4D97-AF65-F5344CB8AC3E}">
        <p14:creationId xmlns:p14="http://schemas.microsoft.com/office/powerpoint/2010/main" val="25277061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78">
            <a:extLst>
              <a:ext uri="{FF2B5EF4-FFF2-40B4-BE49-F238E27FC236}">
                <a16:creationId xmlns:a16="http://schemas.microsoft.com/office/drawing/2014/main" id="{2F6B9327-2CE8-45C8-9D9D-0A2357EBA322}"/>
              </a:ext>
            </a:extLst>
          </p:cNvPr>
          <p:cNvSpPr>
            <a:spLocks noChangeShapeType="1"/>
          </p:cNvSpPr>
          <p:nvPr/>
        </p:nvSpPr>
        <p:spPr bwMode="auto">
          <a:xfrm>
            <a:off x="10287000" y="749967"/>
            <a:ext cx="0" cy="571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85">
            <a:extLst>
              <a:ext uri="{FF2B5EF4-FFF2-40B4-BE49-F238E27FC236}">
                <a16:creationId xmlns:a16="http://schemas.microsoft.com/office/drawing/2014/main" id="{82A9BBE8-F2E7-41FF-A3A5-079D1A63D64F}"/>
              </a:ext>
            </a:extLst>
          </p:cNvPr>
          <p:cNvSpPr>
            <a:spLocks noChangeShapeType="1"/>
          </p:cNvSpPr>
          <p:nvPr/>
        </p:nvSpPr>
        <p:spPr bwMode="auto">
          <a:xfrm>
            <a:off x="6934200" y="749967"/>
            <a:ext cx="3352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88">
            <a:extLst>
              <a:ext uri="{FF2B5EF4-FFF2-40B4-BE49-F238E27FC236}">
                <a16:creationId xmlns:a16="http://schemas.microsoft.com/office/drawing/2014/main" id="{6B983937-A0B4-44E0-B653-85B2D0E34EE8}"/>
              </a:ext>
            </a:extLst>
          </p:cNvPr>
          <p:cNvSpPr>
            <a:spLocks noChangeShapeType="1"/>
          </p:cNvSpPr>
          <p:nvPr/>
        </p:nvSpPr>
        <p:spPr bwMode="auto">
          <a:xfrm>
            <a:off x="10287000" y="1397667"/>
            <a:ext cx="0" cy="5715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TextBox 50">
            <a:extLst>
              <a:ext uri="{FF2B5EF4-FFF2-40B4-BE49-F238E27FC236}">
                <a16:creationId xmlns:a16="http://schemas.microsoft.com/office/drawing/2014/main" id="{CE789360-27D5-4C4A-B781-1BC2F14113F1}"/>
              </a:ext>
            </a:extLst>
          </p:cNvPr>
          <p:cNvSpPr txBox="1"/>
          <p:nvPr/>
        </p:nvSpPr>
        <p:spPr>
          <a:xfrm>
            <a:off x="6400803" y="172441"/>
            <a:ext cx="5739062" cy="5823133"/>
          </a:xfrm>
          <a:prstGeom prst="rect">
            <a:avLst/>
          </a:prstGeom>
          <a:noFill/>
        </p:spPr>
        <p:txBody>
          <a:bodyPr wrap="square" rtlCol="0">
            <a:spAutoFit/>
          </a:bodyPr>
          <a:lstStyle/>
          <a:p>
            <a:pPr>
              <a:lnSpc>
                <a:spcPct val="95000"/>
              </a:lnSpc>
            </a:pPr>
            <a:r>
              <a:rPr lang="en-US" sz="2800" b="1" dirty="0">
                <a:solidFill>
                  <a:schemeClr val="accent1">
                    <a:lumMod val="75000"/>
                  </a:schemeClr>
                </a:solidFill>
              </a:rPr>
              <a:t>Becoming a Christian</a:t>
            </a:r>
          </a:p>
          <a:p>
            <a:pPr>
              <a:lnSpc>
                <a:spcPct val="95000"/>
              </a:lnSpc>
            </a:pPr>
            <a:r>
              <a:rPr lang="en-US" sz="2800" b="1" dirty="0">
                <a:solidFill>
                  <a:schemeClr val="accent1">
                    <a:lumMod val="75000"/>
                  </a:schemeClr>
                </a:solidFill>
              </a:rPr>
              <a:t>Entering a new relationship with God</a:t>
            </a:r>
          </a:p>
          <a:p>
            <a:pPr>
              <a:lnSpc>
                <a:spcPct val="95000"/>
              </a:lnSpc>
            </a:pPr>
            <a:r>
              <a:rPr lang="en-US" sz="2800" b="1" dirty="0">
                <a:solidFill>
                  <a:schemeClr val="accent1">
                    <a:lumMod val="75000"/>
                  </a:schemeClr>
                </a:solidFill>
              </a:rPr>
              <a:t>Being saved from sin</a:t>
            </a:r>
          </a:p>
          <a:p>
            <a:pPr>
              <a:lnSpc>
                <a:spcPct val="95000"/>
              </a:lnSpc>
            </a:pPr>
            <a:r>
              <a:rPr lang="en-US" sz="2800" b="1" dirty="0">
                <a:solidFill>
                  <a:schemeClr val="accent1">
                    <a:lumMod val="75000"/>
                  </a:schemeClr>
                </a:solidFill>
              </a:rPr>
              <a:t>Obtaining the remission of sins</a:t>
            </a:r>
          </a:p>
          <a:p>
            <a:pPr>
              <a:lnSpc>
                <a:spcPct val="95000"/>
              </a:lnSpc>
            </a:pPr>
            <a:r>
              <a:rPr lang="en-US" sz="2800" b="1" dirty="0">
                <a:solidFill>
                  <a:schemeClr val="accent1">
                    <a:lumMod val="75000"/>
                  </a:schemeClr>
                </a:solidFill>
              </a:rPr>
              <a:t>Washing away sins</a:t>
            </a:r>
          </a:p>
          <a:p>
            <a:pPr>
              <a:lnSpc>
                <a:spcPct val="95000"/>
              </a:lnSpc>
            </a:pPr>
            <a:r>
              <a:rPr lang="en-US" sz="2800" b="1" dirty="0">
                <a:solidFill>
                  <a:schemeClr val="accent1">
                    <a:lumMod val="75000"/>
                  </a:schemeClr>
                </a:solidFill>
              </a:rPr>
              <a:t>Getting into Christ and His blood</a:t>
            </a:r>
          </a:p>
          <a:p>
            <a:pPr>
              <a:lnSpc>
                <a:spcPct val="95000"/>
              </a:lnSpc>
            </a:pPr>
            <a:r>
              <a:rPr lang="en-US" sz="2800" b="1" dirty="0">
                <a:solidFill>
                  <a:schemeClr val="accent1">
                    <a:lumMod val="75000"/>
                  </a:schemeClr>
                </a:solidFill>
              </a:rPr>
              <a:t>Entering a new life, free from sin</a:t>
            </a:r>
          </a:p>
          <a:p>
            <a:pPr>
              <a:lnSpc>
                <a:spcPct val="95000"/>
              </a:lnSpc>
            </a:pPr>
            <a:r>
              <a:rPr lang="en-US" sz="2800" b="1" dirty="0">
                <a:solidFill>
                  <a:schemeClr val="accent1">
                    <a:lumMod val="75000"/>
                  </a:schemeClr>
                </a:solidFill>
              </a:rPr>
              <a:t>Becoming a son of God</a:t>
            </a:r>
          </a:p>
          <a:p>
            <a:pPr>
              <a:lnSpc>
                <a:spcPct val="95000"/>
              </a:lnSpc>
            </a:pPr>
            <a:r>
              <a:rPr lang="en-US" sz="2800" b="1" dirty="0">
                <a:solidFill>
                  <a:schemeClr val="accent1">
                    <a:lumMod val="75000"/>
                  </a:schemeClr>
                </a:solidFill>
              </a:rPr>
              <a:t>Getting into Christ, putting on Christ</a:t>
            </a:r>
          </a:p>
          <a:p>
            <a:pPr>
              <a:lnSpc>
                <a:spcPct val="95000"/>
              </a:lnSpc>
            </a:pPr>
            <a:r>
              <a:rPr lang="en-US" sz="2800" b="1" dirty="0">
                <a:solidFill>
                  <a:schemeClr val="accent1">
                    <a:lumMod val="75000"/>
                  </a:schemeClr>
                </a:solidFill>
              </a:rPr>
              <a:t>Being saved</a:t>
            </a:r>
          </a:p>
          <a:p>
            <a:pPr>
              <a:lnSpc>
                <a:spcPct val="95000"/>
              </a:lnSpc>
            </a:pPr>
            <a:r>
              <a:rPr lang="en-US" sz="2800" b="1" dirty="0">
                <a:solidFill>
                  <a:schemeClr val="accent1">
                    <a:lumMod val="75000"/>
                  </a:schemeClr>
                </a:solidFill>
              </a:rPr>
              <a:t>Receiving a good conscience </a:t>
            </a:r>
          </a:p>
          <a:p>
            <a:pPr>
              <a:lnSpc>
                <a:spcPct val="95000"/>
              </a:lnSpc>
            </a:pPr>
            <a:r>
              <a:rPr lang="en-US" sz="2800" b="1" dirty="0">
                <a:solidFill>
                  <a:schemeClr val="accent1">
                    <a:lumMod val="75000"/>
                  </a:schemeClr>
                </a:solidFill>
              </a:rPr>
              <a:t>Being born again</a:t>
            </a:r>
          </a:p>
          <a:p>
            <a:pPr>
              <a:lnSpc>
                <a:spcPct val="95000"/>
              </a:lnSpc>
            </a:pPr>
            <a:r>
              <a:rPr lang="en-US" sz="2800" b="1" dirty="0">
                <a:solidFill>
                  <a:schemeClr val="accent1">
                    <a:lumMod val="75000"/>
                  </a:schemeClr>
                </a:solidFill>
              </a:rPr>
              <a:t>Entering the kingdom of God</a:t>
            </a:r>
          </a:p>
          <a:p>
            <a:pPr>
              <a:lnSpc>
                <a:spcPct val="95000"/>
              </a:lnSpc>
            </a:pPr>
            <a:r>
              <a:rPr lang="en-US" sz="2800" b="1" dirty="0">
                <a:solidFill>
                  <a:schemeClr val="accent1">
                    <a:lumMod val="75000"/>
                  </a:schemeClr>
                </a:solidFill>
              </a:rPr>
              <a:t>Being converted to Christ</a:t>
            </a:r>
          </a:p>
        </p:txBody>
      </p:sp>
      <p:sp>
        <p:nvSpPr>
          <p:cNvPr id="55" name="TextBox 54">
            <a:extLst>
              <a:ext uri="{FF2B5EF4-FFF2-40B4-BE49-F238E27FC236}">
                <a16:creationId xmlns:a16="http://schemas.microsoft.com/office/drawing/2014/main" id="{68EE133E-1A80-42B0-A6B0-B81DA8496A7D}"/>
              </a:ext>
            </a:extLst>
          </p:cNvPr>
          <p:cNvSpPr txBox="1"/>
          <p:nvPr/>
        </p:nvSpPr>
        <p:spPr>
          <a:xfrm>
            <a:off x="52135" y="172441"/>
            <a:ext cx="5739062" cy="6641818"/>
          </a:xfrm>
          <a:prstGeom prst="rect">
            <a:avLst/>
          </a:prstGeom>
          <a:noFill/>
        </p:spPr>
        <p:txBody>
          <a:bodyPr wrap="square" rtlCol="0">
            <a:spAutoFit/>
          </a:bodyPr>
          <a:lstStyle/>
          <a:p>
            <a:pPr>
              <a:lnSpc>
                <a:spcPct val="95000"/>
              </a:lnSpc>
            </a:pPr>
            <a:r>
              <a:rPr lang="en-US" sz="2800" b="1" dirty="0">
                <a:solidFill>
                  <a:schemeClr val="bg1"/>
                </a:solidFill>
              </a:rPr>
              <a:t>Matthew 28:18-20</a:t>
            </a:r>
          </a:p>
          <a:p>
            <a:pPr>
              <a:lnSpc>
                <a:spcPct val="95000"/>
              </a:lnSpc>
            </a:pPr>
            <a:endParaRPr lang="en-US" sz="2800" b="1" dirty="0">
              <a:solidFill>
                <a:schemeClr val="bg1"/>
              </a:solidFill>
            </a:endParaRPr>
          </a:p>
          <a:p>
            <a:pPr>
              <a:lnSpc>
                <a:spcPct val="95000"/>
              </a:lnSpc>
            </a:pPr>
            <a:r>
              <a:rPr lang="en-US" sz="2800" b="1" dirty="0">
                <a:solidFill>
                  <a:schemeClr val="bg1"/>
                </a:solidFill>
              </a:rPr>
              <a:t>Mark 16:15-16</a:t>
            </a:r>
          </a:p>
          <a:p>
            <a:pPr>
              <a:lnSpc>
                <a:spcPct val="95000"/>
              </a:lnSpc>
            </a:pPr>
            <a:r>
              <a:rPr lang="en-US" sz="2800" b="1" dirty="0">
                <a:solidFill>
                  <a:schemeClr val="bg1"/>
                </a:solidFill>
              </a:rPr>
              <a:t>Acts 2:38</a:t>
            </a:r>
          </a:p>
          <a:p>
            <a:pPr>
              <a:lnSpc>
                <a:spcPct val="95000"/>
              </a:lnSpc>
            </a:pPr>
            <a:r>
              <a:rPr lang="en-US" sz="2800" b="1" dirty="0">
                <a:solidFill>
                  <a:schemeClr val="bg1"/>
                </a:solidFill>
              </a:rPr>
              <a:t>Acts 22:16</a:t>
            </a:r>
          </a:p>
          <a:p>
            <a:pPr>
              <a:lnSpc>
                <a:spcPct val="95000"/>
              </a:lnSpc>
            </a:pPr>
            <a:r>
              <a:rPr lang="en-US" sz="2800" b="1" dirty="0">
                <a:solidFill>
                  <a:schemeClr val="bg1"/>
                </a:solidFill>
              </a:rPr>
              <a:t>Romans 6:3-4, 17</a:t>
            </a:r>
          </a:p>
          <a:p>
            <a:pPr>
              <a:lnSpc>
                <a:spcPct val="95000"/>
              </a:lnSpc>
            </a:pPr>
            <a:endParaRPr lang="en-US" sz="2800" b="1" dirty="0">
              <a:solidFill>
                <a:schemeClr val="bg1"/>
              </a:solidFill>
            </a:endParaRPr>
          </a:p>
          <a:p>
            <a:pPr>
              <a:lnSpc>
                <a:spcPct val="95000"/>
              </a:lnSpc>
            </a:pPr>
            <a:r>
              <a:rPr lang="en-US" sz="2800" b="1" dirty="0">
                <a:solidFill>
                  <a:schemeClr val="bg1"/>
                </a:solidFill>
              </a:rPr>
              <a:t>Galatians 3:26-27</a:t>
            </a:r>
          </a:p>
          <a:p>
            <a:pPr>
              <a:lnSpc>
                <a:spcPct val="95000"/>
              </a:lnSpc>
            </a:pPr>
            <a:endParaRPr lang="en-US" sz="2800" b="1" dirty="0">
              <a:solidFill>
                <a:schemeClr val="bg1"/>
              </a:solidFill>
            </a:endParaRPr>
          </a:p>
          <a:p>
            <a:pPr>
              <a:lnSpc>
                <a:spcPct val="95000"/>
              </a:lnSpc>
            </a:pPr>
            <a:r>
              <a:rPr lang="en-US" sz="2800" b="1" dirty="0">
                <a:solidFill>
                  <a:schemeClr val="bg1"/>
                </a:solidFill>
              </a:rPr>
              <a:t>1 Peter 3:21</a:t>
            </a:r>
          </a:p>
          <a:p>
            <a:pPr>
              <a:lnSpc>
                <a:spcPct val="95000"/>
              </a:lnSpc>
            </a:pPr>
            <a:endParaRPr lang="en-US" sz="2800" b="1" dirty="0">
              <a:solidFill>
                <a:schemeClr val="bg1"/>
              </a:solidFill>
            </a:endParaRPr>
          </a:p>
          <a:p>
            <a:pPr>
              <a:lnSpc>
                <a:spcPct val="95000"/>
              </a:lnSpc>
            </a:pPr>
            <a:r>
              <a:rPr lang="en-US" sz="2800" b="1" dirty="0">
                <a:solidFill>
                  <a:schemeClr val="bg1"/>
                </a:solidFill>
              </a:rPr>
              <a:t>John 3:3-5</a:t>
            </a:r>
          </a:p>
          <a:p>
            <a:pPr>
              <a:lnSpc>
                <a:spcPct val="95000"/>
              </a:lnSpc>
            </a:pPr>
            <a:endParaRPr lang="en-US" sz="2800" b="1" dirty="0">
              <a:solidFill>
                <a:schemeClr val="bg1"/>
              </a:solidFill>
            </a:endParaRPr>
          </a:p>
          <a:p>
            <a:pPr>
              <a:lnSpc>
                <a:spcPct val="95000"/>
              </a:lnSpc>
            </a:pPr>
            <a:r>
              <a:rPr lang="en-US" sz="2800" b="1" dirty="0">
                <a:solidFill>
                  <a:schemeClr val="bg1"/>
                </a:solidFill>
              </a:rPr>
              <a:t>Book of Acts</a:t>
            </a:r>
          </a:p>
          <a:p>
            <a:pPr>
              <a:lnSpc>
                <a:spcPct val="95000"/>
              </a:lnSpc>
            </a:pPr>
            <a:endParaRPr lang="en-US" sz="2800" b="1" dirty="0">
              <a:solidFill>
                <a:schemeClr val="bg1"/>
              </a:solidFill>
            </a:endParaRPr>
          </a:p>
          <a:p>
            <a:pPr>
              <a:lnSpc>
                <a:spcPct val="95000"/>
              </a:lnSpc>
            </a:pPr>
            <a:endParaRPr lang="en-US" sz="2800" b="1" dirty="0">
              <a:solidFill>
                <a:schemeClr val="bg1"/>
              </a:solidFill>
            </a:endParaRPr>
          </a:p>
        </p:txBody>
      </p:sp>
      <p:pic>
        <p:nvPicPr>
          <p:cNvPr id="10" name="Picture 7">
            <a:extLst>
              <a:ext uri="{FF2B5EF4-FFF2-40B4-BE49-F238E27FC236}">
                <a16:creationId xmlns:a16="http://schemas.microsoft.com/office/drawing/2014/main" id="{FA0238BC-E7A0-452A-9A50-DE7BDFF701CF}"/>
              </a:ext>
            </a:extLst>
          </p:cNvPr>
          <p:cNvPicPr>
            <a:picLocks noChangeAspect="1" noChangeArrowheads="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03438" y="5783529"/>
            <a:ext cx="728909" cy="107553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98">
            <a:extLst>
              <a:ext uri="{FF2B5EF4-FFF2-40B4-BE49-F238E27FC236}">
                <a16:creationId xmlns:a16="http://schemas.microsoft.com/office/drawing/2014/main" id="{9129E09C-B691-419B-8916-98F9917B4599}"/>
              </a:ext>
            </a:extLst>
          </p:cNvPr>
          <p:cNvGrpSpPr>
            <a:grpSpLocks/>
          </p:cNvGrpSpPr>
          <p:nvPr/>
        </p:nvGrpSpPr>
        <p:grpSpPr bwMode="auto">
          <a:xfrm>
            <a:off x="904941" y="5779694"/>
            <a:ext cx="730230" cy="1076197"/>
            <a:chOff x="46" y="864"/>
            <a:chExt cx="1106" cy="1630"/>
          </a:xfrm>
        </p:grpSpPr>
        <p:sp>
          <p:nvSpPr>
            <p:cNvPr id="12" name="WordArt 192">
              <a:extLst>
                <a:ext uri="{FF2B5EF4-FFF2-40B4-BE49-F238E27FC236}">
                  <a16:creationId xmlns:a16="http://schemas.microsoft.com/office/drawing/2014/main" id="{44F302E0-A2F6-4FEA-A8B5-C19FBAC4F142}"/>
                </a:ext>
              </a:extLst>
            </p:cNvPr>
            <p:cNvSpPr>
              <a:spLocks noChangeArrowheads="1" noChangeShapeType="1" noTextEdit="1"/>
            </p:cNvSpPr>
            <p:nvPr/>
          </p:nvSpPr>
          <p:spPr bwMode="auto">
            <a:xfrm rot="-2297410">
              <a:off x="48" y="1296"/>
              <a:ext cx="576" cy="14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solidFill>
                    <a:schemeClr val="bg1"/>
                  </a:solidFill>
                  <a:latin typeface="Tahoma" panose="020B0604030504040204" pitchFamily="34" charset="0"/>
                  <a:ea typeface="Tahoma" panose="020B0604030504040204" pitchFamily="34" charset="0"/>
                  <a:cs typeface="Tahoma" panose="020B0604030504040204" pitchFamily="34" charset="0"/>
                </a:rPr>
                <a:t>Sinner</a:t>
              </a:r>
            </a:p>
          </p:txBody>
        </p:sp>
        <p:pic>
          <p:nvPicPr>
            <p:cNvPr id="13" name="Picture 196">
              <a:extLst>
                <a:ext uri="{FF2B5EF4-FFF2-40B4-BE49-F238E27FC236}">
                  <a16:creationId xmlns:a16="http://schemas.microsoft.com/office/drawing/2014/main" id="{988DAE6D-9533-4990-B72E-25ECB81699DA}"/>
                </a:ext>
              </a:extLst>
            </p:cNvPr>
            <p:cNvPicPr preferRelativeResize="0">
              <a:picLocks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6" y="864"/>
              <a:ext cx="1106" cy="1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A picture containing diagram&#10;&#10;Description automatically generated">
            <a:extLst>
              <a:ext uri="{FF2B5EF4-FFF2-40B4-BE49-F238E27FC236}">
                <a16:creationId xmlns:a16="http://schemas.microsoft.com/office/drawing/2014/main" id="{75A5F081-1880-4AA9-A686-F303ED164BE0}"/>
              </a:ext>
            </a:extLst>
          </p:cNvPr>
          <p:cNvPicPr>
            <a:picLocks noChangeAspect="1"/>
          </p:cNvPicPr>
          <p:nvPr/>
        </p:nvPicPr>
        <p:blipFill rotWithShape="1">
          <a:blip r:embed="rId4">
            <a:extLst>
              <a:ext uri="{28A0092B-C50C-407E-A947-70E740481C1C}">
                <a14:useLocalDpi xmlns:a14="http://schemas.microsoft.com/office/drawing/2010/main" val="0"/>
              </a:ext>
            </a:extLst>
          </a:blip>
          <a:srcRect l="31046" r="52500"/>
          <a:stretch/>
        </p:blipFill>
        <p:spPr>
          <a:xfrm>
            <a:off x="3785190" y="0"/>
            <a:ext cx="2006001" cy="6858000"/>
          </a:xfrm>
          <a:prstGeom prst="rect">
            <a:avLst/>
          </a:prstGeom>
        </p:spPr>
      </p:pic>
    </p:spTree>
    <p:extLst>
      <p:ext uri="{BB962C8B-B14F-4D97-AF65-F5344CB8AC3E}">
        <p14:creationId xmlns:p14="http://schemas.microsoft.com/office/powerpoint/2010/main" val="30174164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1000"/>
                                        <p:tgtEl>
                                          <p:spTgt spid="55">
                                            <p:txEl>
                                              <p:pRg st="0" end="0"/>
                                            </p:txEl>
                                          </p:spTgt>
                                        </p:tgtEl>
                                      </p:cBhvr>
                                    </p:animEffect>
                                    <p:anim calcmode="lin" valueType="num">
                                      <p:cBhvr>
                                        <p:cTn id="8" dur="10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1">
                                            <p:txEl>
                                              <p:pRg st="0" end="0"/>
                                            </p:txEl>
                                          </p:spTgt>
                                        </p:tgtEl>
                                        <p:attrNameLst>
                                          <p:attrName>style.visibility</p:attrName>
                                        </p:attrNameLst>
                                      </p:cBhvr>
                                      <p:to>
                                        <p:strVal val="visible"/>
                                      </p:to>
                                    </p:set>
                                    <p:animEffect transition="in" filter="fade">
                                      <p:cBhvr>
                                        <p:cTn id="13" dur="1000"/>
                                        <p:tgtEl>
                                          <p:spTgt spid="51">
                                            <p:txEl>
                                              <p:pRg st="0" end="0"/>
                                            </p:txEl>
                                          </p:spTgt>
                                        </p:tgtEl>
                                      </p:cBhvr>
                                    </p:animEffect>
                                    <p:anim calcmode="lin" valueType="num">
                                      <p:cBhvr>
                                        <p:cTn id="14"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fade">
                                      <p:cBhvr>
                                        <p:cTn id="19" dur="1000"/>
                                        <p:tgtEl>
                                          <p:spTgt spid="51">
                                            <p:txEl>
                                              <p:pRg st="1" end="1"/>
                                            </p:txEl>
                                          </p:spTgt>
                                        </p:tgtEl>
                                      </p:cBhvr>
                                    </p:animEffect>
                                    <p:anim calcmode="lin" valueType="num">
                                      <p:cBhvr>
                                        <p:cTn id="20" dur="1000" fill="hold"/>
                                        <p:tgtEl>
                                          <p:spTgt spid="5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5">
                                            <p:txEl>
                                              <p:pRg st="2" end="2"/>
                                            </p:txEl>
                                          </p:spTgt>
                                        </p:tgtEl>
                                        <p:attrNameLst>
                                          <p:attrName>style.visibility</p:attrName>
                                        </p:attrNameLst>
                                      </p:cBhvr>
                                      <p:to>
                                        <p:strVal val="visible"/>
                                      </p:to>
                                    </p:set>
                                    <p:animEffect transition="in" filter="fade">
                                      <p:cBhvr>
                                        <p:cTn id="26" dur="1000"/>
                                        <p:tgtEl>
                                          <p:spTgt spid="55">
                                            <p:txEl>
                                              <p:pRg st="2" end="2"/>
                                            </p:txEl>
                                          </p:spTgt>
                                        </p:tgtEl>
                                      </p:cBhvr>
                                    </p:animEffect>
                                    <p:anim calcmode="lin" valueType="num">
                                      <p:cBhvr>
                                        <p:cTn id="27" dur="1000" fill="hold"/>
                                        <p:tgtEl>
                                          <p:spTgt spid="5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5">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51">
                                            <p:txEl>
                                              <p:pRg st="2" end="2"/>
                                            </p:txEl>
                                          </p:spTgt>
                                        </p:tgtEl>
                                        <p:attrNameLst>
                                          <p:attrName>style.visibility</p:attrName>
                                        </p:attrNameLst>
                                      </p:cBhvr>
                                      <p:to>
                                        <p:strVal val="visible"/>
                                      </p:to>
                                    </p:set>
                                    <p:animEffect transition="in" filter="fade">
                                      <p:cBhvr>
                                        <p:cTn id="32" dur="1000"/>
                                        <p:tgtEl>
                                          <p:spTgt spid="51">
                                            <p:txEl>
                                              <p:pRg st="2" end="2"/>
                                            </p:txEl>
                                          </p:spTgt>
                                        </p:tgtEl>
                                      </p:cBhvr>
                                    </p:animEffect>
                                    <p:anim calcmode="lin" valueType="num">
                                      <p:cBhvr>
                                        <p:cTn id="33" dur="1000" fill="hold"/>
                                        <p:tgtEl>
                                          <p:spTgt spid="51">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5">
                                            <p:txEl>
                                              <p:pRg st="3" end="3"/>
                                            </p:txEl>
                                          </p:spTgt>
                                        </p:tgtEl>
                                        <p:attrNameLst>
                                          <p:attrName>style.visibility</p:attrName>
                                        </p:attrNameLst>
                                      </p:cBhvr>
                                      <p:to>
                                        <p:strVal val="visible"/>
                                      </p:to>
                                    </p:set>
                                    <p:animEffect transition="in" filter="fade">
                                      <p:cBhvr>
                                        <p:cTn id="39" dur="1000"/>
                                        <p:tgtEl>
                                          <p:spTgt spid="55">
                                            <p:txEl>
                                              <p:pRg st="3" end="3"/>
                                            </p:txEl>
                                          </p:spTgt>
                                        </p:tgtEl>
                                      </p:cBhvr>
                                    </p:animEffect>
                                    <p:anim calcmode="lin" valueType="num">
                                      <p:cBhvr>
                                        <p:cTn id="40" dur="1000" fill="hold"/>
                                        <p:tgtEl>
                                          <p:spTgt spid="5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5">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51">
                                            <p:txEl>
                                              <p:pRg st="3" end="3"/>
                                            </p:txEl>
                                          </p:spTgt>
                                        </p:tgtEl>
                                        <p:attrNameLst>
                                          <p:attrName>style.visibility</p:attrName>
                                        </p:attrNameLst>
                                      </p:cBhvr>
                                      <p:to>
                                        <p:strVal val="visible"/>
                                      </p:to>
                                    </p:set>
                                    <p:animEffect transition="in" filter="fade">
                                      <p:cBhvr>
                                        <p:cTn id="45" dur="1000"/>
                                        <p:tgtEl>
                                          <p:spTgt spid="51">
                                            <p:txEl>
                                              <p:pRg st="3" end="3"/>
                                            </p:txEl>
                                          </p:spTgt>
                                        </p:tgtEl>
                                      </p:cBhvr>
                                    </p:animEffect>
                                    <p:anim calcmode="lin" valueType="num">
                                      <p:cBhvr>
                                        <p:cTn id="46" dur="1000" fill="hold"/>
                                        <p:tgtEl>
                                          <p:spTgt spid="51">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5">
                                            <p:txEl>
                                              <p:pRg st="4" end="4"/>
                                            </p:txEl>
                                          </p:spTgt>
                                        </p:tgtEl>
                                        <p:attrNameLst>
                                          <p:attrName>style.visibility</p:attrName>
                                        </p:attrNameLst>
                                      </p:cBhvr>
                                      <p:to>
                                        <p:strVal val="visible"/>
                                      </p:to>
                                    </p:set>
                                    <p:animEffect transition="in" filter="fade">
                                      <p:cBhvr>
                                        <p:cTn id="52" dur="1000"/>
                                        <p:tgtEl>
                                          <p:spTgt spid="55">
                                            <p:txEl>
                                              <p:pRg st="4" end="4"/>
                                            </p:txEl>
                                          </p:spTgt>
                                        </p:tgtEl>
                                      </p:cBhvr>
                                    </p:animEffect>
                                    <p:anim calcmode="lin" valueType="num">
                                      <p:cBhvr>
                                        <p:cTn id="53" dur="1000" fill="hold"/>
                                        <p:tgtEl>
                                          <p:spTgt spid="55">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55">
                                            <p:txEl>
                                              <p:pRg st="4" end="4"/>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0"/>
                                  </p:stCondLst>
                                  <p:childTnLst>
                                    <p:set>
                                      <p:cBhvr>
                                        <p:cTn id="57" dur="1" fill="hold">
                                          <p:stCondLst>
                                            <p:cond delay="0"/>
                                          </p:stCondLst>
                                        </p:cTn>
                                        <p:tgtEl>
                                          <p:spTgt spid="51">
                                            <p:txEl>
                                              <p:pRg st="4" end="4"/>
                                            </p:txEl>
                                          </p:spTgt>
                                        </p:tgtEl>
                                        <p:attrNameLst>
                                          <p:attrName>style.visibility</p:attrName>
                                        </p:attrNameLst>
                                      </p:cBhvr>
                                      <p:to>
                                        <p:strVal val="visible"/>
                                      </p:to>
                                    </p:set>
                                    <p:animEffect transition="in" filter="fade">
                                      <p:cBhvr>
                                        <p:cTn id="58" dur="1000"/>
                                        <p:tgtEl>
                                          <p:spTgt spid="51">
                                            <p:txEl>
                                              <p:pRg st="4" end="4"/>
                                            </p:txEl>
                                          </p:spTgt>
                                        </p:tgtEl>
                                      </p:cBhvr>
                                    </p:animEffect>
                                    <p:anim calcmode="lin" valueType="num">
                                      <p:cBhvr>
                                        <p:cTn id="59" dur="1000" fill="hold"/>
                                        <p:tgtEl>
                                          <p:spTgt spid="51">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5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5">
                                            <p:txEl>
                                              <p:pRg st="5" end="5"/>
                                            </p:txEl>
                                          </p:spTgt>
                                        </p:tgtEl>
                                        <p:attrNameLst>
                                          <p:attrName>style.visibility</p:attrName>
                                        </p:attrNameLst>
                                      </p:cBhvr>
                                      <p:to>
                                        <p:strVal val="visible"/>
                                      </p:to>
                                    </p:set>
                                    <p:animEffect transition="in" filter="fade">
                                      <p:cBhvr>
                                        <p:cTn id="65" dur="1000"/>
                                        <p:tgtEl>
                                          <p:spTgt spid="55">
                                            <p:txEl>
                                              <p:pRg st="5" end="5"/>
                                            </p:txEl>
                                          </p:spTgt>
                                        </p:tgtEl>
                                      </p:cBhvr>
                                    </p:animEffect>
                                    <p:anim calcmode="lin" valueType="num">
                                      <p:cBhvr>
                                        <p:cTn id="66" dur="1000" fill="hold"/>
                                        <p:tgtEl>
                                          <p:spTgt spid="55">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55">
                                            <p:txEl>
                                              <p:pRg st="5" end="5"/>
                                            </p:txEl>
                                          </p:spTgt>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42" presetClass="entr" presetSubtype="0" fill="hold" nodeType="afterEffect">
                                  <p:stCondLst>
                                    <p:cond delay="0"/>
                                  </p:stCondLst>
                                  <p:childTnLst>
                                    <p:set>
                                      <p:cBhvr>
                                        <p:cTn id="70" dur="1" fill="hold">
                                          <p:stCondLst>
                                            <p:cond delay="0"/>
                                          </p:stCondLst>
                                        </p:cTn>
                                        <p:tgtEl>
                                          <p:spTgt spid="51">
                                            <p:txEl>
                                              <p:pRg st="5" end="5"/>
                                            </p:txEl>
                                          </p:spTgt>
                                        </p:tgtEl>
                                        <p:attrNameLst>
                                          <p:attrName>style.visibility</p:attrName>
                                        </p:attrNameLst>
                                      </p:cBhvr>
                                      <p:to>
                                        <p:strVal val="visible"/>
                                      </p:to>
                                    </p:set>
                                    <p:animEffect transition="in" filter="fade">
                                      <p:cBhvr>
                                        <p:cTn id="71" dur="1000"/>
                                        <p:tgtEl>
                                          <p:spTgt spid="51">
                                            <p:txEl>
                                              <p:pRg st="5" end="5"/>
                                            </p:txEl>
                                          </p:spTgt>
                                        </p:tgtEl>
                                      </p:cBhvr>
                                    </p:animEffect>
                                    <p:anim calcmode="lin" valueType="num">
                                      <p:cBhvr>
                                        <p:cTn id="72" dur="1000" fill="hold"/>
                                        <p:tgtEl>
                                          <p:spTgt spid="51">
                                            <p:txEl>
                                              <p:pRg st="5" end="5"/>
                                            </p:txEl>
                                          </p:spTgt>
                                        </p:tgtEl>
                                        <p:attrNameLst>
                                          <p:attrName>ppt_x</p:attrName>
                                        </p:attrNameLst>
                                      </p:cBhvr>
                                      <p:tavLst>
                                        <p:tav tm="0">
                                          <p:val>
                                            <p:strVal val="#ppt_x"/>
                                          </p:val>
                                        </p:tav>
                                        <p:tav tm="100000">
                                          <p:val>
                                            <p:strVal val="#ppt_x"/>
                                          </p:val>
                                        </p:tav>
                                      </p:tavLst>
                                    </p:anim>
                                    <p:anim calcmode="lin" valueType="num">
                                      <p:cBhvr>
                                        <p:cTn id="73" dur="1000" fill="hold"/>
                                        <p:tgtEl>
                                          <p:spTgt spid="51">
                                            <p:txEl>
                                              <p:pRg st="5" end="5"/>
                                            </p:txEl>
                                          </p:spTgt>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42" presetClass="entr" presetSubtype="0" fill="hold" nodeType="afterEffect">
                                  <p:stCondLst>
                                    <p:cond delay="0"/>
                                  </p:stCondLst>
                                  <p:childTnLst>
                                    <p:set>
                                      <p:cBhvr>
                                        <p:cTn id="76" dur="1" fill="hold">
                                          <p:stCondLst>
                                            <p:cond delay="0"/>
                                          </p:stCondLst>
                                        </p:cTn>
                                        <p:tgtEl>
                                          <p:spTgt spid="51">
                                            <p:txEl>
                                              <p:pRg st="6" end="6"/>
                                            </p:txEl>
                                          </p:spTgt>
                                        </p:tgtEl>
                                        <p:attrNameLst>
                                          <p:attrName>style.visibility</p:attrName>
                                        </p:attrNameLst>
                                      </p:cBhvr>
                                      <p:to>
                                        <p:strVal val="visible"/>
                                      </p:to>
                                    </p:set>
                                    <p:animEffect transition="in" filter="fade">
                                      <p:cBhvr>
                                        <p:cTn id="77" dur="1000"/>
                                        <p:tgtEl>
                                          <p:spTgt spid="51">
                                            <p:txEl>
                                              <p:pRg st="6" end="6"/>
                                            </p:txEl>
                                          </p:spTgt>
                                        </p:tgtEl>
                                      </p:cBhvr>
                                    </p:animEffect>
                                    <p:anim calcmode="lin" valueType="num">
                                      <p:cBhvr>
                                        <p:cTn id="78" dur="1000" fill="hold"/>
                                        <p:tgtEl>
                                          <p:spTgt spid="51">
                                            <p:txEl>
                                              <p:pRg st="6" end="6"/>
                                            </p:txEl>
                                          </p:spTgt>
                                        </p:tgtEl>
                                        <p:attrNameLst>
                                          <p:attrName>ppt_x</p:attrName>
                                        </p:attrNameLst>
                                      </p:cBhvr>
                                      <p:tavLst>
                                        <p:tav tm="0">
                                          <p:val>
                                            <p:strVal val="#ppt_x"/>
                                          </p:val>
                                        </p:tav>
                                        <p:tav tm="100000">
                                          <p:val>
                                            <p:strVal val="#ppt_x"/>
                                          </p:val>
                                        </p:tav>
                                      </p:tavLst>
                                    </p:anim>
                                    <p:anim calcmode="lin" valueType="num">
                                      <p:cBhvr>
                                        <p:cTn id="79" dur="1000" fill="hold"/>
                                        <p:tgtEl>
                                          <p:spTgt spid="5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5">
                                            <p:txEl>
                                              <p:pRg st="7" end="7"/>
                                            </p:txEl>
                                          </p:spTgt>
                                        </p:tgtEl>
                                        <p:attrNameLst>
                                          <p:attrName>style.visibility</p:attrName>
                                        </p:attrNameLst>
                                      </p:cBhvr>
                                      <p:to>
                                        <p:strVal val="visible"/>
                                      </p:to>
                                    </p:set>
                                    <p:animEffect transition="in" filter="fade">
                                      <p:cBhvr>
                                        <p:cTn id="84" dur="1000"/>
                                        <p:tgtEl>
                                          <p:spTgt spid="55">
                                            <p:txEl>
                                              <p:pRg st="7" end="7"/>
                                            </p:txEl>
                                          </p:spTgt>
                                        </p:tgtEl>
                                      </p:cBhvr>
                                    </p:animEffect>
                                    <p:anim calcmode="lin" valueType="num">
                                      <p:cBhvr>
                                        <p:cTn id="85" dur="1000" fill="hold"/>
                                        <p:tgtEl>
                                          <p:spTgt spid="55">
                                            <p:txEl>
                                              <p:pRg st="7" end="7"/>
                                            </p:txEl>
                                          </p:spTgt>
                                        </p:tgtEl>
                                        <p:attrNameLst>
                                          <p:attrName>ppt_x</p:attrName>
                                        </p:attrNameLst>
                                      </p:cBhvr>
                                      <p:tavLst>
                                        <p:tav tm="0">
                                          <p:val>
                                            <p:strVal val="#ppt_x"/>
                                          </p:val>
                                        </p:tav>
                                        <p:tav tm="100000">
                                          <p:val>
                                            <p:strVal val="#ppt_x"/>
                                          </p:val>
                                        </p:tav>
                                      </p:tavLst>
                                    </p:anim>
                                    <p:anim calcmode="lin" valueType="num">
                                      <p:cBhvr>
                                        <p:cTn id="86" dur="1000" fill="hold"/>
                                        <p:tgtEl>
                                          <p:spTgt spid="55">
                                            <p:txEl>
                                              <p:pRg st="7" end="7"/>
                                            </p:txEl>
                                          </p:spTgt>
                                        </p:tgtEl>
                                        <p:attrNameLst>
                                          <p:attrName>ppt_y</p:attrName>
                                        </p:attrNameLst>
                                      </p:cBhvr>
                                      <p:tavLst>
                                        <p:tav tm="0">
                                          <p:val>
                                            <p:strVal val="#ppt_y+.1"/>
                                          </p:val>
                                        </p:tav>
                                        <p:tav tm="100000">
                                          <p:val>
                                            <p:strVal val="#ppt_y"/>
                                          </p:val>
                                        </p:tav>
                                      </p:tavLst>
                                    </p:anim>
                                  </p:childTnLst>
                                </p:cTn>
                              </p:par>
                            </p:childTnLst>
                          </p:cTn>
                        </p:par>
                        <p:par>
                          <p:cTn id="87" fill="hold">
                            <p:stCondLst>
                              <p:cond delay="1000"/>
                            </p:stCondLst>
                            <p:childTnLst>
                              <p:par>
                                <p:cTn id="88" presetID="42" presetClass="entr" presetSubtype="0" fill="hold" nodeType="afterEffect">
                                  <p:stCondLst>
                                    <p:cond delay="0"/>
                                  </p:stCondLst>
                                  <p:childTnLst>
                                    <p:set>
                                      <p:cBhvr>
                                        <p:cTn id="89" dur="1" fill="hold">
                                          <p:stCondLst>
                                            <p:cond delay="0"/>
                                          </p:stCondLst>
                                        </p:cTn>
                                        <p:tgtEl>
                                          <p:spTgt spid="51">
                                            <p:txEl>
                                              <p:pRg st="7" end="7"/>
                                            </p:txEl>
                                          </p:spTgt>
                                        </p:tgtEl>
                                        <p:attrNameLst>
                                          <p:attrName>style.visibility</p:attrName>
                                        </p:attrNameLst>
                                      </p:cBhvr>
                                      <p:to>
                                        <p:strVal val="visible"/>
                                      </p:to>
                                    </p:set>
                                    <p:animEffect transition="in" filter="fade">
                                      <p:cBhvr>
                                        <p:cTn id="90" dur="1000"/>
                                        <p:tgtEl>
                                          <p:spTgt spid="51">
                                            <p:txEl>
                                              <p:pRg st="7" end="7"/>
                                            </p:txEl>
                                          </p:spTgt>
                                        </p:tgtEl>
                                      </p:cBhvr>
                                    </p:animEffect>
                                    <p:anim calcmode="lin" valueType="num">
                                      <p:cBhvr>
                                        <p:cTn id="91" dur="1000" fill="hold"/>
                                        <p:tgtEl>
                                          <p:spTgt spid="51">
                                            <p:txEl>
                                              <p:pRg st="7" end="7"/>
                                            </p:txEl>
                                          </p:spTgt>
                                        </p:tgtEl>
                                        <p:attrNameLst>
                                          <p:attrName>ppt_x</p:attrName>
                                        </p:attrNameLst>
                                      </p:cBhvr>
                                      <p:tavLst>
                                        <p:tav tm="0">
                                          <p:val>
                                            <p:strVal val="#ppt_x"/>
                                          </p:val>
                                        </p:tav>
                                        <p:tav tm="100000">
                                          <p:val>
                                            <p:strVal val="#ppt_x"/>
                                          </p:val>
                                        </p:tav>
                                      </p:tavLst>
                                    </p:anim>
                                    <p:anim calcmode="lin" valueType="num">
                                      <p:cBhvr>
                                        <p:cTn id="92" dur="1000" fill="hold"/>
                                        <p:tgtEl>
                                          <p:spTgt spid="51">
                                            <p:txEl>
                                              <p:pRg st="7" end="7"/>
                                            </p:txEl>
                                          </p:spTgt>
                                        </p:tgtEl>
                                        <p:attrNameLst>
                                          <p:attrName>ppt_y</p:attrName>
                                        </p:attrNameLst>
                                      </p:cBhvr>
                                      <p:tavLst>
                                        <p:tav tm="0">
                                          <p:val>
                                            <p:strVal val="#ppt_y+.1"/>
                                          </p:val>
                                        </p:tav>
                                        <p:tav tm="100000">
                                          <p:val>
                                            <p:strVal val="#ppt_y"/>
                                          </p:val>
                                        </p:tav>
                                      </p:tavLst>
                                    </p:anim>
                                  </p:childTnLst>
                                </p:cTn>
                              </p:par>
                            </p:childTnLst>
                          </p:cTn>
                        </p:par>
                        <p:par>
                          <p:cTn id="93" fill="hold">
                            <p:stCondLst>
                              <p:cond delay="2000"/>
                            </p:stCondLst>
                            <p:childTnLst>
                              <p:par>
                                <p:cTn id="94" presetID="42" presetClass="entr" presetSubtype="0" fill="hold" nodeType="afterEffect">
                                  <p:stCondLst>
                                    <p:cond delay="0"/>
                                  </p:stCondLst>
                                  <p:childTnLst>
                                    <p:set>
                                      <p:cBhvr>
                                        <p:cTn id="95" dur="1" fill="hold">
                                          <p:stCondLst>
                                            <p:cond delay="0"/>
                                          </p:stCondLst>
                                        </p:cTn>
                                        <p:tgtEl>
                                          <p:spTgt spid="51">
                                            <p:txEl>
                                              <p:pRg st="8" end="8"/>
                                            </p:txEl>
                                          </p:spTgt>
                                        </p:tgtEl>
                                        <p:attrNameLst>
                                          <p:attrName>style.visibility</p:attrName>
                                        </p:attrNameLst>
                                      </p:cBhvr>
                                      <p:to>
                                        <p:strVal val="visible"/>
                                      </p:to>
                                    </p:set>
                                    <p:animEffect transition="in" filter="fade">
                                      <p:cBhvr>
                                        <p:cTn id="96" dur="1000"/>
                                        <p:tgtEl>
                                          <p:spTgt spid="51">
                                            <p:txEl>
                                              <p:pRg st="8" end="8"/>
                                            </p:txEl>
                                          </p:spTgt>
                                        </p:tgtEl>
                                      </p:cBhvr>
                                    </p:animEffect>
                                    <p:anim calcmode="lin" valueType="num">
                                      <p:cBhvr>
                                        <p:cTn id="97" dur="1000" fill="hold"/>
                                        <p:tgtEl>
                                          <p:spTgt spid="51">
                                            <p:txEl>
                                              <p:pRg st="8" end="8"/>
                                            </p:txEl>
                                          </p:spTgt>
                                        </p:tgtEl>
                                        <p:attrNameLst>
                                          <p:attrName>ppt_x</p:attrName>
                                        </p:attrNameLst>
                                      </p:cBhvr>
                                      <p:tavLst>
                                        <p:tav tm="0">
                                          <p:val>
                                            <p:strVal val="#ppt_x"/>
                                          </p:val>
                                        </p:tav>
                                        <p:tav tm="100000">
                                          <p:val>
                                            <p:strVal val="#ppt_x"/>
                                          </p:val>
                                        </p:tav>
                                      </p:tavLst>
                                    </p:anim>
                                    <p:anim calcmode="lin" valueType="num">
                                      <p:cBhvr>
                                        <p:cTn id="98" dur="1000" fill="hold"/>
                                        <p:tgtEl>
                                          <p:spTgt spid="5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55">
                                            <p:txEl>
                                              <p:pRg st="9" end="9"/>
                                            </p:txEl>
                                          </p:spTgt>
                                        </p:tgtEl>
                                        <p:attrNameLst>
                                          <p:attrName>style.visibility</p:attrName>
                                        </p:attrNameLst>
                                      </p:cBhvr>
                                      <p:to>
                                        <p:strVal val="visible"/>
                                      </p:to>
                                    </p:set>
                                    <p:animEffect transition="in" filter="fade">
                                      <p:cBhvr>
                                        <p:cTn id="103" dur="1000"/>
                                        <p:tgtEl>
                                          <p:spTgt spid="55">
                                            <p:txEl>
                                              <p:pRg st="9" end="9"/>
                                            </p:txEl>
                                          </p:spTgt>
                                        </p:tgtEl>
                                      </p:cBhvr>
                                    </p:animEffect>
                                    <p:anim calcmode="lin" valueType="num">
                                      <p:cBhvr>
                                        <p:cTn id="104" dur="1000" fill="hold"/>
                                        <p:tgtEl>
                                          <p:spTgt spid="55">
                                            <p:txEl>
                                              <p:pRg st="9" end="9"/>
                                            </p:txEl>
                                          </p:spTgt>
                                        </p:tgtEl>
                                        <p:attrNameLst>
                                          <p:attrName>ppt_x</p:attrName>
                                        </p:attrNameLst>
                                      </p:cBhvr>
                                      <p:tavLst>
                                        <p:tav tm="0">
                                          <p:val>
                                            <p:strVal val="#ppt_x"/>
                                          </p:val>
                                        </p:tav>
                                        <p:tav tm="100000">
                                          <p:val>
                                            <p:strVal val="#ppt_x"/>
                                          </p:val>
                                        </p:tav>
                                      </p:tavLst>
                                    </p:anim>
                                    <p:anim calcmode="lin" valueType="num">
                                      <p:cBhvr>
                                        <p:cTn id="105" dur="1000" fill="hold"/>
                                        <p:tgtEl>
                                          <p:spTgt spid="55">
                                            <p:txEl>
                                              <p:pRg st="9" end="9"/>
                                            </p:txEl>
                                          </p:spTgt>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42" presetClass="entr" presetSubtype="0" fill="hold" nodeType="afterEffect">
                                  <p:stCondLst>
                                    <p:cond delay="0"/>
                                  </p:stCondLst>
                                  <p:childTnLst>
                                    <p:set>
                                      <p:cBhvr>
                                        <p:cTn id="108" dur="1" fill="hold">
                                          <p:stCondLst>
                                            <p:cond delay="0"/>
                                          </p:stCondLst>
                                        </p:cTn>
                                        <p:tgtEl>
                                          <p:spTgt spid="51">
                                            <p:txEl>
                                              <p:pRg st="9" end="9"/>
                                            </p:txEl>
                                          </p:spTgt>
                                        </p:tgtEl>
                                        <p:attrNameLst>
                                          <p:attrName>style.visibility</p:attrName>
                                        </p:attrNameLst>
                                      </p:cBhvr>
                                      <p:to>
                                        <p:strVal val="visible"/>
                                      </p:to>
                                    </p:set>
                                    <p:animEffect transition="in" filter="fade">
                                      <p:cBhvr>
                                        <p:cTn id="109" dur="1000"/>
                                        <p:tgtEl>
                                          <p:spTgt spid="51">
                                            <p:txEl>
                                              <p:pRg st="9" end="9"/>
                                            </p:txEl>
                                          </p:spTgt>
                                        </p:tgtEl>
                                      </p:cBhvr>
                                    </p:animEffect>
                                    <p:anim calcmode="lin" valueType="num">
                                      <p:cBhvr>
                                        <p:cTn id="110" dur="1000" fill="hold"/>
                                        <p:tgtEl>
                                          <p:spTgt spid="51">
                                            <p:txEl>
                                              <p:pRg st="9" end="9"/>
                                            </p:txEl>
                                          </p:spTgt>
                                        </p:tgtEl>
                                        <p:attrNameLst>
                                          <p:attrName>ppt_x</p:attrName>
                                        </p:attrNameLst>
                                      </p:cBhvr>
                                      <p:tavLst>
                                        <p:tav tm="0">
                                          <p:val>
                                            <p:strVal val="#ppt_x"/>
                                          </p:val>
                                        </p:tav>
                                        <p:tav tm="100000">
                                          <p:val>
                                            <p:strVal val="#ppt_x"/>
                                          </p:val>
                                        </p:tav>
                                      </p:tavLst>
                                    </p:anim>
                                    <p:anim calcmode="lin" valueType="num">
                                      <p:cBhvr>
                                        <p:cTn id="111" dur="1000" fill="hold"/>
                                        <p:tgtEl>
                                          <p:spTgt spid="51">
                                            <p:txEl>
                                              <p:pRg st="9" end="9"/>
                                            </p:txEl>
                                          </p:spTgt>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42" presetClass="entr" presetSubtype="0" fill="hold" nodeType="afterEffect">
                                  <p:stCondLst>
                                    <p:cond delay="0"/>
                                  </p:stCondLst>
                                  <p:childTnLst>
                                    <p:set>
                                      <p:cBhvr>
                                        <p:cTn id="114" dur="1" fill="hold">
                                          <p:stCondLst>
                                            <p:cond delay="0"/>
                                          </p:stCondLst>
                                        </p:cTn>
                                        <p:tgtEl>
                                          <p:spTgt spid="51">
                                            <p:txEl>
                                              <p:pRg st="10" end="10"/>
                                            </p:txEl>
                                          </p:spTgt>
                                        </p:tgtEl>
                                        <p:attrNameLst>
                                          <p:attrName>style.visibility</p:attrName>
                                        </p:attrNameLst>
                                      </p:cBhvr>
                                      <p:to>
                                        <p:strVal val="visible"/>
                                      </p:to>
                                    </p:set>
                                    <p:animEffect transition="in" filter="fade">
                                      <p:cBhvr>
                                        <p:cTn id="115" dur="1000"/>
                                        <p:tgtEl>
                                          <p:spTgt spid="51">
                                            <p:txEl>
                                              <p:pRg st="10" end="10"/>
                                            </p:txEl>
                                          </p:spTgt>
                                        </p:tgtEl>
                                      </p:cBhvr>
                                    </p:animEffect>
                                    <p:anim calcmode="lin" valueType="num">
                                      <p:cBhvr>
                                        <p:cTn id="116" dur="1000" fill="hold"/>
                                        <p:tgtEl>
                                          <p:spTgt spid="51">
                                            <p:txEl>
                                              <p:pRg st="10" end="10"/>
                                            </p:txEl>
                                          </p:spTgt>
                                        </p:tgtEl>
                                        <p:attrNameLst>
                                          <p:attrName>ppt_x</p:attrName>
                                        </p:attrNameLst>
                                      </p:cBhvr>
                                      <p:tavLst>
                                        <p:tav tm="0">
                                          <p:val>
                                            <p:strVal val="#ppt_x"/>
                                          </p:val>
                                        </p:tav>
                                        <p:tav tm="100000">
                                          <p:val>
                                            <p:strVal val="#ppt_x"/>
                                          </p:val>
                                        </p:tav>
                                      </p:tavLst>
                                    </p:anim>
                                    <p:anim calcmode="lin" valueType="num">
                                      <p:cBhvr>
                                        <p:cTn id="117" dur="1000" fill="hold"/>
                                        <p:tgtEl>
                                          <p:spTgt spid="5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55">
                                            <p:txEl>
                                              <p:pRg st="11" end="11"/>
                                            </p:txEl>
                                          </p:spTgt>
                                        </p:tgtEl>
                                        <p:attrNameLst>
                                          <p:attrName>style.visibility</p:attrName>
                                        </p:attrNameLst>
                                      </p:cBhvr>
                                      <p:to>
                                        <p:strVal val="visible"/>
                                      </p:to>
                                    </p:set>
                                    <p:animEffect transition="in" filter="fade">
                                      <p:cBhvr>
                                        <p:cTn id="122" dur="1000"/>
                                        <p:tgtEl>
                                          <p:spTgt spid="55">
                                            <p:txEl>
                                              <p:pRg st="11" end="11"/>
                                            </p:txEl>
                                          </p:spTgt>
                                        </p:tgtEl>
                                      </p:cBhvr>
                                    </p:animEffect>
                                    <p:anim calcmode="lin" valueType="num">
                                      <p:cBhvr>
                                        <p:cTn id="123" dur="1000" fill="hold"/>
                                        <p:tgtEl>
                                          <p:spTgt spid="55">
                                            <p:txEl>
                                              <p:pRg st="11" end="11"/>
                                            </p:txEl>
                                          </p:spTgt>
                                        </p:tgtEl>
                                        <p:attrNameLst>
                                          <p:attrName>ppt_x</p:attrName>
                                        </p:attrNameLst>
                                      </p:cBhvr>
                                      <p:tavLst>
                                        <p:tav tm="0">
                                          <p:val>
                                            <p:strVal val="#ppt_x"/>
                                          </p:val>
                                        </p:tav>
                                        <p:tav tm="100000">
                                          <p:val>
                                            <p:strVal val="#ppt_x"/>
                                          </p:val>
                                        </p:tav>
                                      </p:tavLst>
                                    </p:anim>
                                    <p:anim calcmode="lin" valueType="num">
                                      <p:cBhvr>
                                        <p:cTn id="124" dur="1000" fill="hold"/>
                                        <p:tgtEl>
                                          <p:spTgt spid="55">
                                            <p:txEl>
                                              <p:pRg st="11" end="11"/>
                                            </p:txEl>
                                          </p:spTgt>
                                        </p:tgtEl>
                                        <p:attrNameLst>
                                          <p:attrName>ppt_y</p:attrName>
                                        </p:attrNameLst>
                                      </p:cBhvr>
                                      <p:tavLst>
                                        <p:tav tm="0">
                                          <p:val>
                                            <p:strVal val="#ppt_y+.1"/>
                                          </p:val>
                                        </p:tav>
                                        <p:tav tm="100000">
                                          <p:val>
                                            <p:strVal val="#ppt_y"/>
                                          </p:val>
                                        </p:tav>
                                      </p:tavLst>
                                    </p:anim>
                                  </p:childTnLst>
                                </p:cTn>
                              </p:par>
                            </p:childTnLst>
                          </p:cTn>
                        </p:par>
                        <p:par>
                          <p:cTn id="125" fill="hold">
                            <p:stCondLst>
                              <p:cond delay="1000"/>
                            </p:stCondLst>
                            <p:childTnLst>
                              <p:par>
                                <p:cTn id="126" presetID="42" presetClass="entr" presetSubtype="0" fill="hold" nodeType="afterEffect">
                                  <p:stCondLst>
                                    <p:cond delay="0"/>
                                  </p:stCondLst>
                                  <p:childTnLst>
                                    <p:set>
                                      <p:cBhvr>
                                        <p:cTn id="127" dur="1" fill="hold">
                                          <p:stCondLst>
                                            <p:cond delay="0"/>
                                          </p:stCondLst>
                                        </p:cTn>
                                        <p:tgtEl>
                                          <p:spTgt spid="51">
                                            <p:txEl>
                                              <p:pRg st="11" end="11"/>
                                            </p:txEl>
                                          </p:spTgt>
                                        </p:tgtEl>
                                        <p:attrNameLst>
                                          <p:attrName>style.visibility</p:attrName>
                                        </p:attrNameLst>
                                      </p:cBhvr>
                                      <p:to>
                                        <p:strVal val="visible"/>
                                      </p:to>
                                    </p:set>
                                    <p:animEffect transition="in" filter="fade">
                                      <p:cBhvr>
                                        <p:cTn id="128" dur="1000"/>
                                        <p:tgtEl>
                                          <p:spTgt spid="51">
                                            <p:txEl>
                                              <p:pRg st="11" end="11"/>
                                            </p:txEl>
                                          </p:spTgt>
                                        </p:tgtEl>
                                      </p:cBhvr>
                                    </p:animEffect>
                                    <p:anim calcmode="lin" valueType="num">
                                      <p:cBhvr>
                                        <p:cTn id="129" dur="1000" fill="hold"/>
                                        <p:tgtEl>
                                          <p:spTgt spid="51">
                                            <p:txEl>
                                              <p:pRg st="11" end="11"/>
                                            </p:txEl>
                                          </p:spTgt>
                                        </p:tgtEl>
                                        <p:attrNameLst>
                                          <p:attrName>ppt_x</p:attrName>
                                        </p:attrNameLst>
                                      </p:cBhvr>
                                      <p:tavLst>
                                        <p:tav tm="0">
                                          <p:val>
                                            <p:strVal val="#ppt_x"/>
                                          </p:val>
                                        </p:tav>
                                        <p:tav tm="100000">
                                          <p:val>
                                            <p:strVal val="#ppt_x"/>
                                          </p:val>
                                        </p:tav>
                                      </p:tavLst>
                                    </p:anim>
                                    <p:anim calcmode="lin" valueType="num">
                                      <p:cBhvr>
                                        <p:cTn id="130" dur="1000" fill="hold"/>
                                        <p:tgtEl>
                                          <p:spTgt spid="51">
                                            <p:txEl>
                                              <p:pRg st="11" end="11"/>
                                            </p:txEl>
                                          </p:spTgt>
                                        </p:tgtEl>
                                        <p:attrNameLst>
                                          <p:attrName>ppt_y</p:attrName>
                                        </p:attrNameLst>
                                      </p:cBhvr>
                                      <p:tavLst>
                                        <p:tav tm="0">
                                          <p:val>
                                            <p:strVal val="#ppt_y+.1"/>
                                          </p:val>
                                        </p:tav>
                                        <p:tav tm="100000">
                                          <p:val>
                                            <p:strVal val="#ppt_y"/>
                                          </p:val>
                                        </p:tav>
                                      </p:tavLst>
                                    </p:anim>
                                  </p:childTnLst>
                                </p:cTn>
                              </p:par>
                            </p:childTnLst>
                          </p:cTn>
                        </p:par>
                        <p:par>
                          <p:cTn id="131" fill="hold">
                            <p:stCondLst>
                              <p:cond delay="2000"/>
                            </p:stCondLst>
                            <p:childTnLst>
                              <p:par>
                                <p:cTn id="132" presetID="42" presetClass="entr" presetSubtype="0" fill="hold" nodeType="afterEffect">
                                  <p:stCondLst>
                                    <p:cond delay="0"/>
                                  </p:stCondLst>
                                  <p:childTnLst>
                                    <p:set>
                                      <p:cBhvr>
                                        <p:cTn id="133" dur="1" fill="hold">
                                          <p:stCondLst>
                                            <p:cond delay="0"/>
                                          </p:stCondLst>
                                        </p:cTn>
                                        <p:tgtEl>
                                          <p:spTgt spid="51">
                                            <p:txEl>
                                              <p:pRg st="12" end="12"/>
                                            </p:txEl>
                                          </p:spTgt>
                                        </p:tgtEl>
                                        <p:attrNameLst>
                                          <p:attrName>style.visibility</p:attrName>
                                        </p:attrNameLst>
                                      </p:cBhvr>
                                      <p:to>
                                        <p:strVal val="visible"/>
                                      </p:to>
                                    </p:set>
                                    <p:animEffect transition="in" filter="fade">
                                      <p:cBhvr>
                                        <p:cTn id="134" dur="1000"/>
                                        <p:tgtEl>
                                          <p:spTgt spid="51">
                                            <p:txEl>
                                              <p:pRg st="12" end="12"/>
                                            </p:txEl>
                                          </p:spTgt>
                                        </p:tgtEl>
                                      </p:cBhvr>
                                    </p:animEffect>
                                    <p:anim calcmode="lin" valueType="num">
                                      <p:cBhvr>
                                        <p:cTn id="135" dur="1000" fill="hold"/>
                                        <p:tgtEl>
                                          <p:spTgt spid="51">
                                            <p:txEl>
                                              <p:pRg st="12" end="12"/>
                                            </p:txEl>
                                          </p:spTgt>
                                        </p:tgtEl>
                                        <p:attrNameLst>
                                          <p:attrName>ppt_x</p:attrName>
                                        </p:attrNameLst>
                                      </p:cBhvr>
                                      <p:tavLst>
                                        <p:tav tm="0">
                                          <p:val>
                                            <p:strVal val="#ppt_x"/>
                                          </p:val>
                                        </p:tav>
                                        <p:tav tm="100000">
                                          <p:val>
                                            <p:strVal val="#ppt_x"/>
                                          </p:val>
                                        </p:tav>
                                      </p:tavLst>
                                    </p:anim>
                                    <p:anim calcmode="lin" valueType="num">
                                      <p:cBhvr>
                                        <p:cTn id="136" dur="1000" fill="hold"/>
                                        <p:tgtEl>
                                          <p:spTgt spid="51">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55">
                                            <p:txEl>
                                              <p:pRg st="13" end="13"/>
                                            </p:txEl>
                                          </p:spTgt>
                                        </p:tgtEl>
                                        <p:attrNameLst>
                                          <p:attrName>style.visibility</p:attrName>
                                        </p:attrNameLst>
                                      </p:cBhvr>
                                      <p:to>
                                        <p:strVal val="visible"/>
                                      </p:to>
                                    </p:set>
                                    <p:animEffect transition="in" filter="fade">
                                      <p:cBhvr>
                                        <p:cTn id="141" dur="1000"/>
                                        <p:tgtEl>
                                          <p:spTgt spid="55">
                                            <p:txEl>
                                              <p:pRg st="13" end="13"/>
                                            </p:txEl>
                                          </p:spTgt>
                                        </p:tgtEl>
                                      </p:cBhvr>
                                    </p:animEffect>
                                    <p:anim calcmode="lin" valueType="num">
                                      <p:cBhvr>
                                        <p:cTn id="142" dur="1000" fill="hold"/>
                                        <p:tgtEl>
                                          <p:spTgt spid="55">
                                            <p:txEl>
                                              <p:pRg st="13" end="13"/>
                                            </p:txEl>
                                          </p:spTgt>
                                        </p:tgtEl>
                                        <p:attrNameLst>
                                          <p:attrName>ppt_x</p:attrName>
                                        </p:attrNameLst>
                                      </p:cBhvr>
                                      <p:tavLst>
                                        <p:tav tm="0">
                                          <p:val>
                                            <p:strVal val="#ppt_x"/>
                                          </p:val>
                                        </p:tav>
                                        <p:tav tm="100000">
                                          <p:val>
                                            <p:strVal val="#ppt_x"/>
                                          </p:val>
                                        </p:tav>
                                      </p:tavLst>
                                    </p:anim>
                                    <p:anim calcmode="lin" valueType="num">
                                      <p:cBhvr>
                                        <p:cTn id="143" dur="1000" fill="hold"/>
                                        <p:tgtEl>
                                          <p:spTgt spid="55">
                                            <p:txEl>
                                              <p:pRg st="13" end="13"/>
                                            </p:txEl>
                                          </p:spTgt>
                                        </p:tgtEl>
                                        <p:attrNameLst>
                                          <p:attrName>ppt_y</p:attrName>
                                        </p:attrNameLst>
                                      </p:cBhvr>
                                      <p:tavLst>
                                        <p:tav tm="0">
                                          <p:val>
                                            <p:strVal val="#ppt_y+.1"/>
                                          </p:val>
                                        </p:tav>
                                        <p:tav tm="100000">
                                          <p:val>
                                            <p:strVal val="#ppt_y"/>
                                          </p:val>
                                        </p:tav>
                                      </p:tavLst>
                                    </p:anim>
                                  </p:childTnLst>
                                </p:cTn>
                              </p:par>
                            </p:childTnLst>
                          </p:cTn>
                        </p:par>
                        <p:par>
                          <p:cTn id="144" fill="hold">
                            <p:stCondLst>
                              <p:cond delay="1000"/>
                            </p:stCondLst>
                            <p:childTnLst>
                              <p:par>
                                <p:cTn id="145" presetID="42" presetClass="entr" presetSubtype="0" fill="hold" nodeType="afterEffect">
                                  <p:stCondLst>
                                    <p:cond delay="0"/>
                                  </p:stCondLst>
                                  <p:childTnLst>
                                    <p:set>
                                      <p:cBhvr>
                                        <p:cTn id="146" dur="1" fill="hold">
                                          <p:stCondLst>
                                            <p:cond delay="0"/>
                                          </p:stCondLst>
                                        </p:cTn>
                                        <p:tgtEl>
                                          <p:spTgt spid="51">
                                            <p:txEl>
                                              <p:pRg st="13" end="13"/>
                                            </p:txEl>
                                          </p:spTgt>
                                        </p:tgtEl>
                                        <p:attrNameLst>
                                          <p:attrName>style.visibility</p:attrName>
                                        </p:attrNameLst>
                                      </p:cBhvr>
                                      <p:to>
                                        <p:strVal val="visible"/>
                                      </p:to>
                                    </p:set>
                                    <p:animEffect transition="in" filter="fade">
                                      <p:cBhvr>
                                        <p:cTn id="147" dur="1000"/>
                                        <p:tgtEl>
                                          <p:spTgt spid="51">
                                            <p:txEl>
                                              <p:pRg st="13" end="13"/>
                                            </p:txEl>
                                          </p:spTgt>
                                        </p:tgtEl>
                                      </p:cBhvr>
                                    </p:animEffect>
                                    <p:anim calcmode="lin" valueType="num">
                                      <p:cBhvr>
                                        <p:cTn id="148" dur="1000" fill="hold"/>
                                        <p:tgtEl>
                                          <p:spTgt spid="51">
                                            <p:txEl>
                                              <p:pRg st="13" end="13"/>
                                            </p:txEl>
                                          </p:spTgt>
                                        </p:tgtEl>
                                        <p:attrNameLst>
                                          <p:attrName>ppt_x</p:attrName>
                                        </p:attrNameLst>
                                      </p:cBhvr>
                                      <p:tavLst>
                                        <p:tav tm="0">
                                          <p:val>
                                            <p:strVal val="#ppt_x"/>
                                          </p:val>
                                        </p:tav>
                                        <p:tav tm="100000">
                                          <p:val>
                                            <p:strVal val="#ppt_x"/>
                                          </p:val>
                                        </p:tav>
                                      </p:tavLst>
                                    </p:anim>
                                    <p:anim calcmode="lin" valueType="num">
                                      <p:cBhvr>
                                        <p:cTn id="149" dur="1000" fill="hold"/>
                                        <p:tgtEl>
                                          <p:spTgt spid="51">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63" presetClass="path" presetSubtype="0" accel="50000" decel="50000" fill="hold" nodeType="clickEffect">
                                  <p:stCondLst>
                                    <p:cond delay="0"/>
                                  </p:stCondLst>
                                  <p:childTnLst>
                                    <p:animMotion origin="layout" path="M 0.00416 0.00023 L 0.28685 0.00047 " pathEditMode="relative" rAng="0" ptsTypes="AA">
                                      <p:cBhvr>
                                        <p:cTn id="153" dur="2000" fill="hold"/>
                                        <p:tgtEl>
                                          <p:spTgt spid="11"/>
                                        </p:tgtEl>
                                        <p:attrNameLst>
                                          <p:attrName>ppt_x</p:attrName>
                                          <p:attrName>ppt_y</p:attrName>
                                        </p:attrNameLst>
                                      </p:cBhvr>
                                      <p:rCtr x="14049" y="0"/>
                                    </p:animMotion>
                                  </p:childTnLst>
                                </p:cTn>
                              </p:par>
                            </p:childTnLst>
                          </p:cTn>
                        </p:par>
                        <p:par>
                          <p:cTn id="154" fill="hold">
                            <p:stCondLst>
                              <p:cond delay="2000"/>
                            </p:stCondLst>
                            <p:childTnLst>
                              <p:par>
                                <p:cTn id="155" presetID="63" presetClass="path" presetSubtype="0" accel="50000" decel="50000" fill="hold" nodeType="afterEffect">
                                  <p:stCondLst>
                                    <p:cond delay="0"/>
                                  </p:stCondLst>
                                  <p:childTnLst>
                                    <p:animMotion origin="layout" path="M -2.08333E-6 -3.33333E-6 L 0.3625 -0.00023 " pathEditMode="relative" rAng="0" ptsTypes="AA">
                                      <p:cBhvr>
                                        <p:cTn id="156" dur="2000" fill="hold"/>
                                        <p:tgtEl>
                                          <p:spTgt spid="10"/>
                                        </p:tgtEl>
                                        <p:attrNameLst>
                                          <p:attrName>ppt_x</p:attrName>
                                          <p:attrName>ppt_y</p:attrName>
                                        </p:attrNameLst>
                                      </p:cBhvr>
                                      <p:rCtr x="1812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463E-ABB8-4CFB-BBEE-A54EA34C5E4F}"/>
              </a:ext>
            </a:extLst>
          </p:cNvPr>
          <p:cNvSpPr>
            <a:spLocks noGrp="1"/>
          </p:cNvSpPr>
          <p:nvPr>
            <p:ph type="title"/>
          </p:nvPr>
        </p:nvSpPr>
        <p:spPr/>
        <p:txBody>
          <a:bodyPr>
            <a:normAutofit fontScale="90000"/>
          </a:bodyPr>
          <a:lstStyle/>
          <a:p>
            <a:r>
              <a:rPr lang="en-US" dirty="0"/>
              <a:t>What have we learned from the Bible in these lessons?</a:t>
            </a:r>
          </a:p>
        </p:txBody>
      </p:sp>
      <p:sp>
        <p:nvSpPr>
          <p:cNvPr id="3" name="Content Placeholder 2">
            <a:extLst>
              <a:ext uri="{FF2B5EF4-FFF2-40B4-BE49-F238E27FC236}">
                <a16:creationId xmlns:a16="http://schemas.microsoft.com/office/drawing/2014/main" id="{2DB84566-C5A5-4D72-B412-CE1873AFFABE}"/>
              </a:ext>
            </a:extLst>
          </p:cNvPr>
          <p:cNvSpPr>
            <a:spLocks noGrp="1"/>
          </p:cNvSpPr>
          <p:nvPr>
            <p:ph idx="1"/>
          </p:nvPr>
        </p:nvSpPr>
        <p:spPr/>
        <p:txBody>
          <a:bodyPr>
            <a:normAutofit/>
          </a:bodyPr>
          <a:lstStyle/>
          <a:p>
            <a:r>
              <a:rPr lang="en-US" sz="2700" dirty="0"/>
              <a:t>Baptism is a Bible subject—the Bible is our only source of knowledge about it.</a:t>
            </a:r>
          </a:p>
          <a:p>
            <a:r>
              <a:rPr lang="en-US" sz="2700" dirty="0"/>
              <a:t>Baptism is a vitally important subject for us, for it comes from God Himself.</a:t>
            </a:r>
          </a:p>
          <a:p>
            <a:r>
              <a:rPr lang="en-US" sz="2700" dirty="0"/>
              <a:t>By definition, baptism is an immersion in water.</a:t>
            </a:r>
          </a:p>
          <a:p>
            <a:r>
              <a:rPr lang="en-US" sz="2700" dirty="0"/>
              <a:t>The Bible specifies that there is “one baptism” (Eph. 4:5).</a:t>
            </a:r>
          </a:p>
          <a:p>
            <a:r>
              <a:rPr lang="en-US" sz="2700" dirty="0"/>
              <a:t>The “one baptism” of the Bible is water baptism of Christ’s Great Commission.</a:t>
            </a:r>
          </a:p>
          <a:p>
            <a:r>
              <a:rPr lang="en-US" sz="2700" dirty="0"/>
              <a:t>The words “baptism,” “Baptist,” “baptize,” “baptizes,” “baptized” and “baptizing” are found 115 times in 91 verses in the New Testament.</a:t>
            </a:r>
          </a:p>
          <a:p>
            <a:r>
              <a:rPr lang="en-US" sz="2700" dirty="0"/>
              <a:t>There are other verses on baptism that do not use a “</a:t>
            </a:r>
            <a:r>
              <a:rPr lang="en-US" sz="2700" dirty="0" err="1"/>
              <a:t>bapt</a:t>
            </a:r>
            <a:r>
              <a:rPr lang="en-US" sz="2700" dirty="0"/>
              <a:t>-” word.</a:t>
            </a:r>
          </a:p>
          <a:p>
            <a:r>
              <a:rPr lang="en-US" sz="2700" dirty="0"/>
              <a:t>The Bible teaches that </a:t>
            </a:r>
            <a:r>
              <a:rPr lang="en-US" sz="2700" u="sng" dirty="0"/>
              <a:t>BAPTISM IS ESSENTIAL</a:t>
            </a:r>
            <a:r>
              <a:rPr lang="en-US" sz="2700" dirty="0"/>
              <a:t> for man’s </a:t>
            </a:r>
            <a:r>
              <a:rPr lang="en-US" sz="2700" u="sng" dirty="0"/>
              <a:t>SALVATION FROM SIN</a:t>
            </a:r>
            <a:r>
              <a:rPr lang="en-US" sz="2700" dirty="0"/>
              <a:t>!</a:t>
            </a:r>
          </a:p>
          <a:p>
            <a:r>
              <a:rPr lang="en-US" sz="2700" dirty="0"/>
              <a:t>The Bible must be our only authority in answering objections (Col. 3:17)!</a:t>
            </a:r>
          </a:p>
        </p:txBody>
      </p:sp>
    </p:spTree>
    <p:extLst>
      <p:ext uri="{BB962C8B-B14F-4D97-AF65-F5344CB8AC3E}">
        <p14:creationId xmlns:p14="http://schemas.microsoft.com/office/powerpoint/2010/main" val="2010621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p:cTn id="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 dur="500" fill="hold"/>
                                        <p:tgtEl>
                                          <p:spTgt spid="3">
                                            <p:txEl>
                                              <p:pRg st="8" end="8"/>
                                            </p:txEl>
                                          </p:spTgt>
                                        </p:tgtEl>
                                        <p:attrNameLst>
                                          <p:attrName>ppt_h</p:attrName>
                                        </p:attrNameLst>
                                      </p:cBhvr>
                                      <p:tavLst>
                                        <p:tav tm="0">
                                          <p:val>
                                            <p:fltVal val="0"/>
                                          </p:val>
                                        </p:tav>
                                        <p:tav tm="100000">
                                          <p:val>
                                            <p:strVal val="#ppt_h"/>
                                          </p:val>
                                        </p:tav>
                                      </p:tavLst>
                                    </p:anim>
                                    <p:anim calcmode="lin" valueType="num">
                                      <p:cBhvr>
                                        <p:cTn id="9" dur="500" fill="hold"/>
                                        <p:tgtEl>
                                          <p:spTgt spid="3">
                                            <p:txEl>
                                              <p:pRg st="8" end="8"/>
                                            </p:txEl>
                                          </p:spTgt>
                                        </p:tgtEl>
                                        <p:attrNameLst>
                                          <p:attrName>ppt_x</p:attrName>
                                        </p:attrNameLst>
                                      </p:cBhvr>
                                      <p:tavLst>
                                        <p:tav tm="0">
                                          <p:val>
                                            <p:fltVal val="0.5"/>
                                          </p:val>
                                        </p:tav>
                                        <p:tav tm="100000">
                                          <p:val>
                                            <p:strVal val="#ppt_x"/>
                                          </p:val>
                                        </p:tav>
                                      </p:tavLst>
                                    </p:anim>
                                    <p:anim calcmode="lin" valueType="num">
                                      <p:cBhvr>
                                        <p:cTn id="10" dur="500" fill="hold"/>
                                        <p:tgtEl>
                                          <p:spTgt spid="3">
                                            <p:txEl>
                                              <p:pRg st="8" end="8"/>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fontScale="90000"/>
          </a:bodyPr>
          <a:lstStyle/>
          <a:p>
            <a:pPr marL="630238" indent="-630238"/>
            <a:r>
              <a:rPr lang="en-US" dirty="0"/>
              <a:t>VIII.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r>
              <a:rPr lang="en-US" i="1" dirty="0"/>
              <a:t>Someone says: “But Jesus did not say at the end of the verse, ‘He who does not believe and is not baptized shall be condemned,’ so it must not be necessary.”</a:t>
            </a:r>
          </a:p>
          <a:p>
            <a:pPr lvl="1"/>
            <a:r>
              <a:rPr lang="en-US" dirty="0"/>
              <a:t>Faith is a fundamental chronological priority and is required for baptism.  </a:t>
            </a:r>
          </a:p>
          <a:p>
            <a:pPr lvl="2"/>
            <a:r>
              <a:rPr lang="en-US" dirty="0"/>
              <a:t>An unbeliever cannot be and has no reason to be baptized (Acts 8:36-38; Col. 2:12).</a:t>
            </a:r>
          </a:p>
          <a:p>
            <a:pPr lvl="1"/>
            <a:r>
              <a:rPr lang="en-US" dirty="0"/>
              <a:t>Consider some parallel thoughts: </a:t>
            </a:r>
          </a:p>
          <a:p>
            <a:pPr lvl="2"/>
            <a:r>
              <a:rPr lang="en-US" dirty="0"/>
              <a:t>“He who eats and digests shall live, but he who does not eat shall die.”</a:t>
            </a:r>
          </a:p>
          <a:p>
            <a:pPr lvl="2"/>
            <a:r>
              <a:rPr lang="en-US" dirty="0"/>
              <a:t>“He who sows and reaps shall have bread, but he who does not sow shall hunger.”</a:t>
            </a:r>
          </a:p>
          <a:p>
            <a:pPr lvl="2"/>
            <a:r>
              <a:rPr lang="en-US" dirty="0"/>
              <a:t>“He who turns on the TV and selects ESPN shall watch the game, but he who does not turn on the TV shall miss the game.”</a:t>
            </a:r>
          </a:p>
          <a:p>
            <a:pPr lvl="1"/>
            <a:r>
              <a:rPr lang="en-US" dirty="0"/>
              <a:t>The plain truth is that Jesus already answered this query in the first principal clause.</a:t>
            </a:r>
          </a:p>
          <a:p>
            <a:pPr lvl="2"/>
            <a:r>
              <a:rPr lang="en-US" dirty="0"/>
              <a:t>Jesus already tied (inseparably) baptism to salvation in the first part of the verse.</a:t>
            </a:r>
          </a:p>
          <a:p>
            <a:pPr lvl="1"/>
            <a:r>
              <a:rPr lang="en-US" dirty="0"/>
              <a:t>The unbeliever is condemned at the point of unbelief (John 3:18, 36; 1 John 5:10).</a:t>
            </a:r>
          </a:p>
          <a:p>
            <a:pPr lvl="1"/>
            <a:r>
              <a:rPr lang="en-US" dirty="0"/>
              <a:t>Jesus already warned of the consequences of rejecting baptism (Luke 7:29-30).</a:t>
            </a:r>
          </a:p>
        </p:txBody>
      </p:sp>
    </p:spTree>
    <p:extLst>
      <p:ext uri="{BB962C8B-B14F-4D97-AF65-F5344CB8AC3E}">
        <p14:creationId xmlns:p14="http://schemas.microsoft.com/office/powerpoint/2010/main" val="16400979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fontScale="90000"/>
          </a:bodyPr>
          <a:lstStyle/>
          <a:p>
            <a:pPr marL="630238" indent="-630238"/>
            <a:r>
              <a:rPr lang="en-US" dirty="0"/>
              <a:t>VIII.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pPr>
              <a:buFont typeface="+mj-lt"/>
              <a:buAutoNum type="alphaUcPeriod" startAt="2"/>
            </a:pPr>
            <a:r>
              <a:rPr lang="en-US" i="1" dirty="0"/>
              <a:t>Someone says: “Here’s a parallel:  ‘He who gets on a train and sits down shall go to Dallas.’  The man doesn’t have to sit down on the train in order to get to Dallas, therefore, a man does not have to be baptized in order to be saved.”</a:t>
            </a:r>
          </a:p>
          <a:p>
            <a:pPr lvl="1"/>
            <a:r>
              <a:rPr lang="en-US" dirty="0"/>
              <a:t>There is a danger in trying to create man-made parallels to God’s truths.  One should be very cautious in this arena.</a:t>
            </a:r>
          </a:p>
          <a:p>
            <a:pPr lvl="1"/>
            <a:r>
              <a:rPr lang="en-US" dirty="0"/>
              <a:t>The truth is that a man-made analogy is simply that—an analogy.  An analogy does not prove a proposition. An analogy can only illustrate.</a:t>
            </a:r>
          </a:p>
          <a:p>
            <a:pPr lvl="1"/>
            <a:r>
              <a:rPr lang="en-US" dirty="0"/>
              <a:t>Often times a person’s analogy will say more than they intend for it to say, as does this one about the train.</a:t>
            </a:r>
          </a:p>
          <a:p>
            <a:pPr lvl="2"/>
            <a:r>
              <a:rPr lang="en-US" dirty="0"/>
              <a:t>Their doctrine: “He who believes is saved, without having to be baptized.”</a:t>
            </a:r>
          </a:p>
          <a:p>
            <a:pPr lvl="2"/>
            <a:r>
              <a:rPr lang="en-US" dirty="0"/>
              <a:t>Their analogy must state (to be parallel): “He who gets on the train is in Dallas, without having to sit down.”  Their parallel forces them to affirm that as soon as the man gets on the train, he’s in Dallas.</a:t>
            </a:r>
          </a:p>
          <a:p>
            <a:pPr lvl="1"/>
            <a:r>
              <a:rPr lang="en-US" dirty="0"/>
              <a:t>Mark 16:16 is not a difficult sentence to understand.  </a:t>
            </a:r>
          </a:p>
          <a:p>
            <a:pPr lvl="2"/>
            <a:r>
              <a:rPr lang="en-US" dirty="0"/>
              <a:t>The second part of the verse cannot contradict the first part of the verse.</a:t>
            </a:r>
          </a:p>
        </p:txBody>
      </p:sp>
    </p:spTree>
    <p:extLst>
      <p:ext uri="{BB962C8B-B14F-4D97-AF65-F5344CB8AC3E}">
        <p14:creationId xmlns:p14="http://schemas.microsoft.com/office/powerpoint/2010/main" val="15547563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fontScale="90000"/>
          </a:bodyPr>
          <a:lstStyle/>
          <a:p>
            <a:pPr marL="630238" indent="-630238"/>
            <a:r>
              <a:rPr lang="en-US" dirty="0"/>
              <a:t>IX.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r>
              <a:rPr lang="en-US" i="1" dirty="0"/>
              <a:t>Someone says: “But I have heard that the Greek preposition </a:t>
            </a:r>
            <a:r>
              <a:rPr lang="en-US" dirty="0" err="1"/>
              <a:t>eis</a:t>
            </a:r>
            <a:r>
              <a:rPr lang="en-US" dirty="0"/>
              <a:t> </a:t>
            </a:r>
            <a:r>
              <a:rPr lang="en-US" i="1" dirty="0"/>
              <a:t>can mean </a:t>
            </a:r>
            <a:r>
              <a:rPr lang="en-US" i="1" u="sng" dirty="0"/>
              <a:t>‘because of’ or ‘on account of,’</a:t>
            </a:r>
            <a:r>
              <a:rPr lang="en-US" i="1" dirty="0"/>
              <a:t> thus pointing back in a causal sense.  Thus, baptism really is not in order to obtain remission; it is </a:t>
            </a:r>
            <a:r>
              <a:rPr lang="en-US" i="1" u="sng" dirty="0"/>
              <a:t>because I am already remitted of my sins</a:t>
            </a:r>
            <a:r>
              <a:rPr lang="en-US" i="1" dirty="0"/>
              <a:t>.”</a:t>
            </a:r>
          </a:p>
          <a:p>
            <a:pPr lvl="1"/>
            <a:r>
              <a:rPr lang="en-US" dirty="0"/>
              <a:t>The English word “for” in Acts 2:38 is from the Greek preposition </a:t>
            </a:r>
            <a:r>
              <a:rPr lang="en-US" i="1" dirty="0" err="1"/>
              <a:t>eis</a:t>
            </a:r>
            <a:r>
              <a:rPr lang="en-US" i="1" dirty="0"/>
              <a:t>.</a:t>
            </a:r>
          </a:p>
          <a:p>
            <a:pPr lvl="2"/>
            <a:r>
              <a:rPr lang="en-US" dirty="0"/>
              <a:t>The English word “for” can have a variety of meanings, including: purpose, because of, in place of, in spite of, with respect to, in honor of, etc.</a:t>
            </a:r>
          </a:p>
          <a:p>
            <a:pPr lvl="2"/>
            <a:r>
              <a:rPr lang="en-US" dirty="0"/>
              <a:t>However, the Greek word in Acts 2:38 is much more specific and limiting in its definition.</a:t>
            </a:r>
          </a:p>
          <a:p>
            <a:pPr lvl="1"/>
            <a:r>
              <a:rPr lang="en-US" dirty="0"/>
              <a:t>The Greek word </a:t>
            </a:r>
            <a:r>
              <a:rPr lang="en-US" i="1" dirty="0" err="1"/>
              <a:t>eis</a:t>
            </a:r>
            <a:r>
              <a:rPr lang="en-US" dirty="0"/>
              <a:t> is found 1,767 times in the Greek New Testament.</a:t>
            </a:r>
          </a:p>
          <a:p>
            <a:pPr lvl="2"/>
            <a:r>
              <a:rPr lang="en-US" dirty="0"/>
              <a:t>This preposition “always takes the accusative…the case of </a:t>
            </a:r>
            <a:r>
              <a:rPr lang="en-US" i="1" dirty="0"/>
              <a:t>motion toward a place.”</a:t>
            </a:r>
            <a:endParaRPr lang="en-US" dirty="0"/>
          </a:p>
          <a:p>
            <a:pPr lvl="2"/>
            <a:r>
              <a:rPr lang="en-US" dirty="0"/>
              <a:t>It is always prospective (looking forward).  </a:t>
            </a:r>
          </a:p>
          <a:p>
            <a:pPr lvl="2"/>
            <a:r>
              <a:rPr lang="en-US" dirty="0"/>
              <a:t>It is never causal (looking backward).</a:t>
            </a:r>
          </a:p>
        </p:txBody>
      </p:sp>
    </p:spTree>
    <p:extLst>
      <p:ext uri="{BB962C8B-B14F-4D97-AF65-F5344CB8AC3E}">
        <p14:creationId xmlns:p14="http://schemas.microsoft.com/office/powerpoint/2010/main" val="12702606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fontScale="90000"/>
          </a:bodyPr>
          <a:lstStyle/>
          <a:p>
            <a:pPr marL="630238" indent="-630238"/>
            <a:r>
              <a:rPr lang="en-US" dirty="0"/>
              <a:t>IX.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r>
              <a:rPr lang="en-US" i="1" dirty="0"/>
              <a:t>Someone says: “But I have heard that the Greek preposition </a:t>
            </a:r>
            <a:r>
              <a:rPr lang="en-US" dirty="0" err="1"/>
              <a:t>eis</a:t>
            </a:r>
            <a:r>
              <a:rPr lang="en-US" dirty="0"/>
              <a:t> </a:t>
            </a:r>
            <a:r>
              <a:rPr lang="en-US" i="1" dirty="0"/>
              <a:t>can mean </a:t>
            </a:r>
            <a:r>
              <a:rPr lang="en-US" i="1" u="sng" dirty="0"/>
              <a:t>‘because of’ or ‘on account of,’</a:t>
            </a:r>
            <a:r>
              <a:rPr lang="en-US" i="1" dirty="0"/>
              <a:t> thus pointing back in a causal sense.  Thus, baptism really is not in order to obtain remission; it is </a:t>
            </a:r>
            <a:r>
              <a:rPr lang="en-US" i="1" u="sng" dirty="0"/>
              <a:t>because I am already remitted of my sins</a:t>
            </a:r>
            <a:r>
              <a:rPr lang="en-US" i="1" dirty="0"/>
              <a:t>.”</a:t>
            </a:r>
          </a:p>
          <a:p>
            <a:pPr lvl="1">
              <a:buFont typeface="+mj-lt"/>
              <a:buAutoNum type="arabicPeriod" startAt="3"/>
            </a:pPr>
            <a:r>
              <a:rPr lang="en-US" dirty="0">
                <a:solidFill>
                  <a:prstClr val="black"/>
                </a:solidFill>
                <a:effectLst>
                  <a:glow rad="88900">
                    <a:prstClr val="white"/>
                  </a:glow>
                </a:effectLst>
              </a:rPr>
              <a:t>The Greek preposition </a:t>
            </a:r>
            <a:r>
              <a:rPr lang="en-US" i="1" dirty="0" err="1">
                <a:solidFill>
                  <a:prstClr val="black"/>
                </a:solidFill>
                <a:effectLst>
                  <a:glow rad="88900">
                    <a:prstClr val="white"/>
                  </a:glow>
                </a:effectLst>
              </a:rPr>
              <a:t>eis</a:t>
            </a:r>
            <a:r>
              <a:rPr lang="en-US" i="1" dirty="0">
                <a:solidFill>
                  <a:prstClr val="black"/>
                </a:solidFill>
                <a:effectLst>
                  <a:glow rad="88900">
                    <a:prstClr val="white"/>
                  </a:glow>
                </a:effectLst>
              </a:rPr>
              <a:t> </a:t>
            </a:r>
            <a:r>
              <a:rPr lang="en-US" dirty="0">
                <a:solidFill>
                  <a:prstClr val="black"/>
                </a:solidFill>
                <a:effectLst>
                  <a:glow rad="88900">
                    <a:prstClr val="white"/>
                  </a:glow>
                </a:effectLst>
              </a:rPr>
              <a:t>is defined generally by Greek scholars:</a:t>
            </a:r>
          </a:p>
          <a:p>
            <a:pPr lvl="2"/>
            <a:r>
              <a:rPr lang="en-US" dirty="0">
                <a:solidFill>
                  <a:prstClr val="black"/>
                </a:solidFill>
                <a:effectLst>
                  <a:glow rad="88900">
                    <a:prstClr val="white"/>
                  </a:glow>
                </a:effectLst>
              </a:rPr>
              <a:t>“indicating motion into a thing”</a:t>
            </a:r>
          </a:p>
          <a:p>
            <a:pPr lvl="2"/>
            <a:r>
              <a:rPr lang="en-US" dirty="0">
                <a:solidFill>
                  <a:prstClr val="black"/>
                </a:solidFill>
                <a:effectLst>
                  <a:glow rad="88900">
                    <a:prstClr val="white"/>
                  </a:glow>
                </a:effectLst>
              </a:rPr>
              <a:t>“to denote purpose, </a:t>
            </a:r>
            <a:r>
              <a:rPr lang="en-US" i="1" dirty="0">
                <a:solidFill>
                  <a:prstClr val="black"/>
                </a:solidFill>
                <a:effectLst>
                  <a:glow rad="88900">
                    <a:prstClr val="white"/>
                  </a:glow>
                </a:effectLst>
              </a:rPr>
              <a:t>in order to, to</a:t>
            </a:r>
            <a:r>
              <a:rPr lang="en-US" dirty="0">
                <a:solidFill>
                  <a:prstClr val="black"/>
                </a:solidFill>
                <a:effectLst>
                  <a:glow rad="88900">
                    <a:prstClr val="white"/>
                  </a:glow>
                </a:effectLst>
              </a:rPr>
              <a:t>”</a:t>
            </a:r>
          </a:p>
          <a:p>
            <a:pPr lvl="2"/>
            <a:r>
              <a:rPr lang="en-US" dirty="0">
                <a:solidFill>
                  <a:prstClr val="black"/>
                </a:solidFill>
                <a:effectLst>
                  <a:glow rad="88900">
                    <a:prstClr val="white"/>
                  </a:glow>
                </a:effectLst>
              </a:rPr>
              <a:t>“denoting entrance into, or direction and limit: </a:t>
            </a:r>
            <a:r>
              <a:rPr lang="en-US" i="1" dirty="0">
                <a:solidFill>
                  <a:prstClr val="black"/>
                </a:solidFill>
                <a:effectLst>
                  <a:glow rad="88900">
                    <a:prstClr val="white"/>
                  </a:glow>
                </a:effectLst>
              </a:rPr>
              <a:t>into, to, towards, for, among</a:t>
            </a:r>
            <a:r>
              <a:rPr lang="en-US" dirty="0">
                <a:solidFill>
                  <a:prstClr val="black"/>
                </a:solidFill>
                <a:effectLst>
                  <a:glow rad="88900">
                    <a:prstClr val="white"/>
                  </a:glow>
                </a:effectLst>
              </a:rPr>
              <a:t>”</a:t>
            </a:r>
          </a:p>
          <a:p>
            <a:pPr lvl="2"/>
            <a:r>
              <a:rPr lang="en-US" dirty="0">
                <a:solidFill>
                  <a:prstClr val="black"/>
                </a:solidFill>
                <a:effectLst>
                  <a:glow rad="88900">
                    <a:prstClr val="white"/>
                  </a:glow>
                </a:effectLst>
              </a:rPr>
              <a:t>“as an indicator of direction toward a goal, not as an indicator of location without direction…to indicate purpose”</a:t>
            </a:r>
          </a:p>
          <a:p>
            <a:pPr lvl="2"/>
            <a:r>
              <a:rPr lang="en-US" dirty="0">
                <a:solidFill>
                  <a:prstClr val="black"/>
                </a:solidFill>
                <a:effectLst>
                  <a:glow rad="88900">
                    <a:prstClr val="white"/>
                  </a:glow>
                </a:effectLst>
              </a:rPr>
              <a:t>“expressing entrance, direction…of result…of the end or object…indicating purpose”</a:t>
            </a:r>
          </a:p>
          <a:p>
            <a:pPr lvl="2"/>
            <a:r>
              <a:rPr lang="en-US" dirty="0">
                <a:solidFill>
                  <a:prstClr val="black"/>
                </a:solidFill>
                <a:effectLst>
                  <a:glow rad="88900">
                    <a:prstClr val="white"/>
                  </a:glow>
                </a:effectLst>
              </a:rPr>
              <a:t>“direction towards, motion to, in or into…of an end or purpose”</a:t>
            </a:r>
          </a:p>
        </p:txBody>
      </p:sp>
    </p:spTree>
    <p:extLst>
      <p:ext uri="{BB962C8B-B14F-4D97-AF65-F5344CB8AC3E}">
        <p14:creationId xmlns:p14="http://schemas.microsoft.com/office/powerpoint/2010/main" val="4128207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DF64-6A04-4C2F-9F10-1097A95A4E0F}"/>
              </a:ext>
            </a:extLst>
          </p:cNvPr>
          <p:cNvSpPr>
            <a:spLocks noGrp="1"/>
          </p:cNvSpPr>
          <p:nvPr>
            <p:ph type="title"/>
          </p:nvPr>
        </p:nvSpPr>
        <p:spPr>
          <a:xfrm>
            <a:off x="34181" y="996696"/>
            <a:ext cx="12032481" cy="648101"/>
          </a:xfrm>
        </p:spPr>
        <p:txBody>
          <a:bodyPr anchor="t" anchorCtr="0">
            <a:normAutofit fontScale="90000"/>
          </a:bodyPr>
          <a:lstStyle/>
          <a:p>
            <a:pPr marL="630238" indent="-630238"/>
            <a:r>
              <a:rPr lang="en-US" dirty="0"/>
              <a:t>IX.	Answering Objections</a:t>
            </a:r>
          </a:p>
        </p:txBody>
      </p:sp>
      <p:sp>
        <p:nvSpPr>
          <p:cNvPr id="3" name="Content Placeholder 2">
            <a:extLst>
              <a:ext uri="{FF2B5EF4-FFF2-40B4-BE49-F238E27FC236}">
                <a16:creationId xmlns:a16="http://schemas.microsoft.com/office/drawing/2014/main" id="{D7F8FD1B-F699-4E32-958C-D06F51C689FE}"/>
              </a:ext>
            </a:extLst>
          </p:cNvPr>
          <p:cNvSpPr>
            <a:spLocks noGrp="1"/>
          </p:cNvSpPr>
          <p:nvPr>
            <p:ph idx="1"/>
          </p:nvPr>
        </p:nvSpPr>
        <p:spPr>
          <a:xfrm>
            <a:off x="119641" y="1644797"/>
            <a:ext cx="12032481" cy="5213202"/>
          </a:xfrm>
        </p:spPr>
        <p:txBody>
          <a:bodyPr>
            <a:normAutofit/>
          </a:bodyPr>
          <a:lstStyle/>
          <a:p>
            <a:r>
              <a:rPr lang="en-US" i="1" dirty="0"/>
              <a:t>Someone says: “But I have heard that the Greek preposition </a:t>
            </a:r>
            <a:r>
              <a:rPr lang="en-US" dirty="0" err="1"/>
              <a:t>eis</a:t>
            </a:r>
            <a:r>
              <a:rPr lang="en-US" dirty="0"/>
              <a:t> </a:t>
            </a:r>
            <a:r>
              <a:rPr lang="en-US" i="1" dirty="0"/>
              <a:t>can mean </a:t>
            </a:r>
            <a:r>
              <a:rPr lang="en-US" i="1" u="sng" dirty="0"/>
              <a:t>‘because of’ or ‘on account of,’</a:t>
            </a:r>
            <a:r>
              <a:rPr lang="en-US" i="1" dirty="0"/>
              <a:t> thus pointing back in a causal sense.  Thus, baptism really is not in order to obtain remission; it is </a:t>
            </a:r>
            <a:r>
              <a:rPr lang="en-US" i="1" u="sng" dirty="0"/>
              <a:t>because I am already remitted of my sins</a:t>
            </a:r>
            <a:r>
              <a:rPr lang="en-US" i="1" dirty="0"/>
              <a:t>.”</a:t>
            </a:r>
          </a:p>
          <a:p>
            <a:pPr lvl="1">
              <a:buFont typeface="+mj-lt"/>
              <a:buAutoNum type="arabicPeriod" startAt="4"/>
            </a:pPr>
            <a:r>
              <a:rPr lang="en-US" dirty="0">
                <a:solidFill>
                  <a:prstClr val="black"/>
                </a:solidFill>
                <a:effectLst>
                  <a:glow rad="88900">
                    <a:prstClr val="white"/>
                  </a:glow>
                </a:effectLst>
              </a:rPr>
              <a:t>The Greek preposition </a:t>
            </a:r>
            <a:r>
              <a:rPr lang="en-US" i="1" dirty="0" err="1">
                <a:solidFill>
                  <a:prstClr val="black"/>
                </a:solidFill>
                <a:effectLst>
                  <a:glow rad="88900">
                    <a:prstClr val="white"/>
                  </a:glow>
                </a:effectLst>
              </a:rPr>
              <a:t>eis</a:t>
            </a:r>
            <a:r>
              <a:rPr lang="en-US" i="1" dirty="0">
                <a:solidFill>
                  <a:prstClr val="black"/>
                </a:solidFill>
                <a:effectLst>
                  <a:glow rad="88900">
                    <a:prstClr val="white"/>
                  </a:glow>
                </a:effectLst>
              </a:rPr>
              <a:t> </a:t>
            </a:r>
            <a:r>
              <a:rPr lang="en-US" dirty="0">
                <a:solidFill>
                  <a:prstClr val="black"/>
                </a:solidFill>
                <a:effectLst>
                  <a:glow rad="88900">
                    <a:prstClr val="white"/>
                  </a:glow>
                </a:effectLst>
              </a:rPr>
              <a:t>is defined specifically by scholars with regard to Acts 2:38:</a:t>
            </a:r>
          </a:p>
          <a:p>
            <a:pPr lvl="2"/>
            <a:r>
              <a:rPr lang="en-US" dirty="0">
                <a:solidFill>
                  <a:prstClr val="black"/>
                </a:solidFill>
                <a:effectLst>
                  <a:glow rad="88900">
                    <a:prstClr val="white"/>
                  </a:glow>
                </a:effectLst>
              </a:rPr>
              <a:t>“for the purpose given,” “to denote purpose in order to…so that sins might be forgiven”</a:t>
            </a:r>
          </a:p>
          <a:p>
            <a:pPr lvl="2"/>
            <a:r>
              <a:rPr lang="en-US" dirty="0">
                <a:solidFill>
                  <a:prstClr val="black"/>
                </a:solidFill>
                <a:effectLst>
                  <a:glow rad="88900">
                    <a:prstClr val="white"/>
                  </a:glow>
                </a:effectLst>
              </a:rPr>
              <a:t>“to mark the element into which the immersion is made…to obtain the forgiveness of sins”</a:t>
            </a:r>
          </a:p>
          <a:p>
            <a:pPr lvl="2"/>
            <a:r>
              <a:rPr lang="en-US" dirty="0">
                <a:solidFill>
                  <a:prstClr val="black"/>
                </a:solidFill>
                <a:effectLst>
                  <a:glow rad="88900">
                    <a:prstClr val="white"/>
                  </a:glow>
                </a:effectLst>
              </a:rPr>
              <a:t>“to denote the aim sought and accomplished by baptism”</a:t>
            </a:r>
          </a:p>
          <a:p>
            <a:pPr lvl="2"/>
            <a:r>
              <a:rPr lang="en-US" dirty="0">
                <a:solidFill>
                  <a:prstClr val="black"/>
                </a:solidFill>
                <a:effectLst>
                  <a:glow rad="88900">
                    <a:prstClr val="white"/>
                  </a:glow>
                </a:effectLst>
              </a:rPr>
              <a:t>“an indicator of direction toward a goal, not as an indicator of location without direction…to indicate purpose…for the forgiveness of sins”</a:t>
            </a:r>
          </a:p>
          <a:p>
            <a:pPr lvl="1">
              <a:buFont typeface="+mj-lt"/>
              <a:buAutoNum type="arabicPeriod" startAt="4"/>
            </a:pPr>
            <a:r>
              <a:rPr lang="en-US" dirty="0">
                <a:solidFill>
                  <a:prstClr val="black"/>
                </a:solidFill>
                <a:effectLst>
                  <a:glow rad="88900">
                    <a:prstClr val="white"/>
                  </a:glow>
                </a:effectLst>
              </a:rPr>
              <a:t>The word “for” means the same thing for “repent” as for “be baptized.”</a:t>
            </a:r>
          </a:p>
          <a:p>
            <a:pPr lvl="2"/>
            <a:r>
              <a:rPr lang="en-US" dirty="0">
                <a:solidFill>
                  <a:prstClr val="black"/>
                </a:solidFill>
                <a:effectLst>
                  <a:glow rad="88900">
                    <a:prstClr val="white"/>
                  </a:glow>
                </a:effectLst>
              </a:rPr>
              <a:t>Whatever repentance is “for” in Acts 2:38 baptism is also “for.”</a:t>
            </a:r>
          </a:p>
          <a:p>
            <a:pPr lvl="2"/>
            <a:r>
              <a:rPr lang="en-US" dirty="0">
                <a:solidFill>
                  <a:prstClr val="black"/>
                </a:solidFill>
                <a:effectLst>
                  <a:glow rad="88900">
                    <a:prstClr val="white"/>
                  </a:glow>
                </a:effectLst>
              </a:rPr>
              <a:t>If repentance is “in order to” the remission of sins (i.e., if repentance comes before forgiveness and is essential to obtain it), then so is baptism!</a:t>
            </a:r>
          </a:p>
        </p:txBody>
      </p:sp>
    </p:spTree>
    <p:extLst>
      <p:ext uri="{BB962C8B-B14F-4D97-AF65-F5344CB8AC3E}">
        <p14:creationId xmlns:p14="http://schemas.microsoft.com/office/powerpoint/2010/main" val="2644823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6867</TotalTime>
  <Words>3845</Words>
  <Application>Microsoft Office PowerPoint</Application>
  <PresentationFormat>Widescreen</PresentationFormat>
  <Paragraphs>219</Paragraphs>
  <Slides>22</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22</vt:i4>
      </vt:variant>
    </vt:vector>
  </HeadingPairs>
  <TitlesOfParts>
    <vt:vector size="33" baseType="lpstr">
      <vt:lpstr>Arial</vt:lpstr>
      <vt:lpstr>Calibri</vt:lpstr>
      <vt:lpstr>Calibri Light</vt:lpstr>
      <vt:lpstr>Tahoma</vt:lpstr>
      <vt:lpstr>Office Theme</vt:lpstr>
      <vt:lpstr>1_Office Theme</vt:lpstr>
      <vt:lpstr>2_Office Theme</vt:lpstr>
      <vt:lpstr>3_Office Theme</vt:lpstr>
      <vt:lpstr>4_Office Theme</vt:lpstr>
      <vt:lpstr>5_Office Theme</vt:lpstr>
      <vt:lpstr>6_Office Theme</vt:lpstr>
      <vt:lpstr>PowerPoint Presentation</vt:lpstr>
      <vt:lpstr>What have we learned from the Bible in these lessons?</vt:lpstr>
      <vt:lpstr>PowerPoint Presentation</vt:lpstr>
      <vt:lpstr>What have we learned from the Bible in these lessons?</vt:lpstr>
      <vt:lpstr>VIII. Answering Objections</vt:lpstr>
      <vt:lpstr>VIII. Answering Objections</vt:lpstr>
      <vt:lpstr>IX. Answering Objections</vt:lpstr>
      <vt:lpstr>IX. Answering Objections</vt:lpstr>
      <vt:lpstr>IX. Answering Objections</vt:lpstr>
      <vt:lpstr>IX. Answering Objections</vt:lpstr>
      <vt:lpstr>VII. Answering Objections</vt:lpstr>
      <vt:lpstr>IX. Answering Objections </vt:lpstr>
      <vt:lpstr>IX. Answering Objections </vt:lpstr>
      <vt:lpstr>IX. Answering Objections </vt:lpstr>
      <vt:lpstr>IX. Answering Objections </vt:lpstr>
      <vt:lpstr>V. Answering Objections</vt:lpstr>
      <vt:lpstr>V. Answering Objections</vt:lpstr>
      <vt:lpstr>V. Answering Objections</vt:lpstr>
      <vt:lpstr>V. Answering Objections</vt:lpstr>
      <vt:lpstr>V. Answering Objections</vt:lpstr>
      <vt:lpstr>V. Answering Objections</vt:lpstr>
      <vt:lpstr>V. Answering Objections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25</cp:revision>
  <dcterms:created xsi:type="dcterms:W3CDTF">2021-03-30T20:36:05Z</dcterms:created>
  <dcterms:modified xsi:type="dcterms:W3CDTF">2021-08-07T18:49:54Z</dcterms:modified>
</cp:coreProperties>
</file>