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1" r:id="rId4"/>
    <p:sldId id="268" r:id="rId5"/>
    <p:sldId id="269" r:id="rId6"/>
    <p:sldId id="270" r:id="rId7"/>
    <p:sldId id="271" r:id="rId8"/>
    <p:sldId id="267" r:id="rId9"/>
    <p:sldId id="262" r:id="rId10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75643" autoAdjust="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F279E05-3D6B-4478-8010-9DA4ADC58C94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ADD7ACA-BD2C-4FD4-ABB7-3B1535A7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5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11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76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78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90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90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7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75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1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8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9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8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6EFA-03DD-4A2A-B570-4221A02C3F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9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1F02-F84C-4BE5-807F-D76831DCC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989" y="726511"/>
            <a:ext cx="7358871" cy="2448837"/>
          </a:xfrm>
        </p:spPr>
        <p:txBody>
          <a:bodyPr/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Our Influence to Win Souls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61454-462E-4423-82E1-87094E7A0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6258" y="3320884"/>
            <a:ext cx="5284034" cy="554636"/>
          </a:xfrm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106606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362" y="119923"/>
            <a:ext cx="9744989" cy="131163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Consider Your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361" y="1253331"/>
            <a:ext cx="115239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Character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dirty="0"/>
              <a:t>A worthy example</a:t>
            </a:r>
          </a:p>
          <a:p>
            <a:pPr marL="0" indent="0">
              <a:buNone/>
            </a:pP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Compassion</a:t>
            </a:r>
          </a:p>
          <a:p>
            <a:pPr marL="0" indent="0">
              <a:buNone/>
            </a:pPr>
            <a:r>
              <a:rPr lang="en-US" dirty="0"/>
              <a:t>A genuine concern for others</a:t>
            </a:r>
          </a:p>
          <a:p>
            <a:pPr marL="0" indent="0">
              <a:buNone/>
            </a:pP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Communication</a:t>
            </a:r>
          </a:p>
          <a:p>
            <a:pPr marL="0" indent="0">
              <a:buNone/>
            </a:pPr>
            <a:r>
              <a:rPr lang="en-US" dirty="0">
                <a:cs typeface="Aharoni" panose="02010803020104030203" pitchFamily="2" charset="-79"/>
              </a:rPr>
              <a:t>A message worth hearing</a:t>
            </a:r>
          </a:p>
        </p:txBody>
      </p:sp>
    </p:spTree>
    <p:extLst>
      <p:ext uri="{BB962C8B-B14F-4D97-AF65-F5344CB8AC3E}">
        <p14:creationId xmlns:p14="http://schemas.microsoft.com/office/powerpoint/2010/main" val="344261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1567784" cy="106430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Influence To Win Souls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1364105"/>
            <a:ext cx="11567785" cy="5261547"/>
          </a:xfrm>
        </p:spPr>
        <p:txBody>
          <a:bodyPr>
            <a:normAutofit/>
          </a:bodyPr>
          <a:lstStyle/>
          <a:p>
            <a:pPr marL="514350" lvl="0" indent="-514350" eaLnBrk="0" fontAlgn="base" hangingPunct="0">
              <a:buAutoNum type="arabicPeriod"/>
            </a:pPr>
            <a:r>
              <a:rPr lang="en-US" sz="3200" b="1" dirty="0"/>
              <a:t>God Wants Us to Use Our Influence to Win Souls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Christ was a soul winner (Luke 19:10; 1 Peter 2:21-23)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The early disciples were soul winners (Acts 9:1-2; 18:24-28)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He wins souls is wise (Proverbs 11:30; Daniel 12:3)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The great commission would have us use our influence (Matthew 28:18-20; Mark 16:15-16)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Those that have been taught are to teach others (2 Timothy 2:2)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We are to “proclaim” (1 Peter 2:9) and “be ready” (1 Peter 3:15)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We are to bear fruit (John 15:2)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178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1567784" cy="1064301"/>
          </a:xfrm>
        </p:spPr>
        <p:txBody>
          <a:bodyPr>
            <a:noAutofit/>
          </a:bodyPr>
          <a:lstStyle/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Influence To Win Souls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1364105"/>
            <a:ext cx="11567785" cy="5261547"/>
          </a:xfrm>
        </p:spPr>
        <p:txBody>
          <a:bodyPr>
            <a:normAutofit/>
          </a:bodyPr>
          <a:lstStyle/>
          <a:p>
            <a:pPr marL="514350" lvl="0" indent="-514350" eaLnBrk="0" fontAlgn="base" hangingPunct="0">
              <a:buFont typeface="+mj-lt"/>
              <a:buAutoNum type="arabicPeriod" startAt="2"/>
            </a:pPr>
            <a:r>
              <a:rPr lang="en-US" sz="3200" b="1" dirty="0"/>
              <a:t>Why Do Christians Fail in Using Their Influence? 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Lack of passion or zeal (Luke 19:41-42; Romans 9:1-3)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The inconvenience (Matthew 16:24)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Some substitute and hour of worship for a week of work (Acts 2:42; 5:42)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Over cautious (James 1:5)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Too fearful (Revelation 21:8)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Too busy (Matthew 6:33)</a:t>
            </a:r>
          </a:p>
          <a:p>
            <a:pPr marL="971550" lvl="1" indent="-514350" eaLnBrk="0" fontAlgn="base" hangingPunct="0">
              <a:buFont typeface="+mj-lt"/>
              <a:buAutoNum type="alphaLcPeriod"/>
            </a:pPr>
            <a:r>
              <a:rPr lang="en-US" b="1" dirty="0"/>
              <a:t>We have found too many excuses</a:t>
            </a:r>
          </a:p>
          <a:p>
            <a:pPr marL="1428750" lvl="2" indent="-514350" eaLnBrk="0" fontAlgn="base" hangingPunct="0">
              <a:buFont typeface="+mj-lt"/>
              <a:buAutoNum type="arabicParenR"/>
            </a:pPr>
            <a:r>
              <a:rPr lang="en-US" sz="2400" b="1" dirty="0"/>
              <a:t>No one is in interested</a:t>
            </a:r>
          </a:p>
          <a:p>
            <a:pPr marL="1428750" lvl="2" indent="-514350" eaLnBrk="0" fontAlgn="base" hangingPunct="0">
              <a:buFont typeface="+mj-lt"/>
              <a:buAutoNum type="arabicParenR"/>
            </a:pPr>
            <a:r>
              <a:rPr lang="en-US" sz="2400" b="1" dirty="0"/>
              <a:t>No one has given me anything to do</a:t>
            </a:r>
          </a:p>
          <a:p>
            <a:pPr marL="1428750" lvl="2" indent="-514350" eaLnBrk="0" fontAlgn="base" hangingPunct="0">
              <a:buFont typeface="+mj-lt"/>
              <a:buAutoNum type="arabicParenR"/>
            </a:pPr>
            <a:r>
              <a:rPr lang="en-US" sz="2400" b="1" dirty="0"/>
              <a:t>But I don’t know how</a:t>
            </a:r>
          </a:p>
          <a:p>
            <a:pPr marL="1428750" lvl="2" indent="-514350" eaLnBrk="0" fontAlgn="base" hangingPunct="0">
              <a:buFont typeface="+mj-lt"/>
              <a:buAutoNum type="arabicParenR"/>
            </a:pPr>
            <a:r>
              <a:rPr lang="en-US" sz="2400" b="1" dirty="0"/>
              <a:t>I don’t know enough</a:t>
            </a:r>
          </a:p>
          <a:p>
            <a:pPr marL="1428750" lvl="2" indent="-514350" eaLnBrk="0" fontAlgn="base" hangingPunct="0">
              <a:buFont typeface="+mj-lt"/>
              <a:buAutoNum type="arabicParenR"/>
            </a:pPr>
            <a:r>
              <a:rPr lang="en-US" sz="2400" b="1" dirty="0"/>
              <a:t>I tried and I failed</a:t>
            </a:r>
          </a:p>
        </p:txBody>
      </p:sp>
    </p:spTree>
    <p:extLst>
      <p:ext uri="{BB962C8B-B14F-4D97-AF65-F5344CB8AC3E}">
        <p14:creationId xmlns:p14="http://schemas.microsoft.com/office/powerpoint/2010/main" val="70977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1567784" cy="1064301"/>
          </a:xfrm>
        </p:spPr>
        <p:txBody>
          <a:bodyPr>
            <a:noAutofit/>
          </a:bodyPr>
          <a:lstStyle/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Influence To Win Souls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1364105"/>
            <a:ext cx="11567785" cy="5261547"/>
          </a:xfrm>
        </p:spPr>
        <p:txBody>
          <a:bodyPr>
            <a:normAutofit/>
          </a:bodyPr>
          <a:lstStyle/>
          <a:p>
            <a:pPr marL="514350" lvl="0" indent="-514350" eaLnBrk="0" fontAlgn="base" hangingPunct="0">
              <a:buFont typeface="+mj-lt"/>
              <a:buAutoNum type="arabicPeriod" startAt="3"/>
            </a:pPr>
            <a:r>
              <a:rPr lang="en-US" sz="3200" b="1" dirty="0"/>
              <a:t>What Must Characterize A Christian to Win Souls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Must be living the Christian life (1 Peter 2:24-25; Romans 6:11-14)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Must possess tact (Colossians 4:6; 1 Peter 3:15; Galatians 6:1)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Must be prayerful (Romans 10:1-3)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Must have conviction</a:t>
            </a:r>
          </a:p>
          <a:p>
            <a:pPr marL="1371600" lvl="2" indent="-457200" eaLnBrk="0" fontAlgn="base" hangingPunct="0">
              <a:buFont typeface="+mj-lt"/>
              <a:buAutoNum type="arabicParenR"/>
            </a:pPr>
            <a:r>
              <a:rPr lang="en-US" sz="2400" b="1" dirty="0"/>
              <a:t>No doubt that those who have not obeyed the gospel are lost                               (2 Thessalonians 1:7-9)</a:t>
            </a:r>
          </a:p>
          <a:p>
            <a:pPr marL="1371600" lvl="2" indent="-457200" eaLnBrk="0" fontAlgn="base" hangingPunct="0">
              <a:buFont typeface="+mj-lt"/>
              <a:buAutoNum type="arabicParenR"/>
            </a:pPr>
            <a:r>
              <a:rPr lang="en-US" sz="2400" b="1" dirty="0"/>
              <a:t>No doubt that the power to save is in the gospel (Romans 1:16)</a:t>
            </a:r>
          </a:p>
          <a:p>
            <a:pPr marL="1371600" lvl="2" indent="-457200" eaLnBrk="0" fontAlgn="base" hangingPunct="0">
              <a:buFont typeface="+mj-lt"/>
              <a:buAutoNum type="arabicParenR"/>
            </a:pPr>
            <a:r>
              <a:rPr lang="en-US" sz="2400" b="1" dirty="0"/>
              <a:t>No doubt that God will accept those </a:t>
            </a:r>
            <a:r>
              <a:rPr lang="en-US" sz="2400" b="1" dirty="0" err="1"/>
              <a:t>tha</a:t>
            </a:r>
            <a:r>
              <a:rPr lang="en-US" sz="2400" b="1" dirty="0"/>
              <a:t> obey God’s will (2 Peter 3</a:t>
            </a:r>
            <a:r>
              <a:rPr lang="en-US" sz="2400" b="1" dirty="0">
                <a:sym typeface="Wingdings" panose="05000000000000000000" pitchFamily="2" charset="2"/>
              </a:rPr>
              <a:t>:9)</a:t>
            </a:r>
          </a:p>
          <a:p>
            <a:pPr marL="1371600" lvl="2" indent="-457200" eaLnBrk="0" fontAlgn="base" hangingPunct="0">
              <a:buFont typeface="+mj-lt"/>
              <a:buAutoNum type="arabicParenR"/>
            </a:pPr>
            <a:r>
              <a:rPr lang="en-US" sz="2400" b="1" dirty="0">
                <a:sym typeface="Wingdings" panose="05000000000000000000" pitchFamily="2" charset="2"/>
              </a:rPr>
              <a:t>No doubt about the singularity and importance of the church (Ephesians 4:3-6; Matthew 7:20-21)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1292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1567784" cy="1064301"/>
          </a:xfrm>
        </p:spPr>
        <p:txBody>
          <a:bodyPr>
            <a:noAutofit/>
          </a:bodyPr>
          <a:lstStyle/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Influence To Win Souls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1364105"/>
            <a:ext cx="11567785" cy="5261547"/>
          </a:xfrm>
        </p:spPr>
        <p:txBody>
          <a:bodyPr>
            <a:normAutofit/>
          </a:bodyPr>
          <a:lstStyle/>
          <a:p>
            <a:pPr marL="514350" lvl="0" indent="-514350" eaLnBrk="0" fontAlgn="base" hangingPunct="0">
              <a:buFont typeface="+mj-lt"/>
              <a:buAutoNum type="arabicPeriod" startAt="4"/>
            </a:pPr>
            <a:r>
              <a:rPr lang="en-US" sz="3200" b="1" dirty="0"/>
              <a:t>Ways to Use Our Influence for Winning Souls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Set up a Bible study.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Start a Bible study in your home.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Invite friends to services.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Provide transportation to services.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Provide resources for personal Bible study.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Helping people in need.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Hand out information about the church.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Babysit for families with children that you know.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Invite children to activities.</a:t>
            </a:r>
          </a:p>
        </p:txBody>
      </p:sp>
    </p:spTree>
    <p:extLst>
      <p:ext uri="{BB962C8B-B14F-4D97-AF65-F5344CB8AC3E}">
        <p14:creationId xmlns:p14="http://schemas.microsoft.com/office/powerpoint/2010/main" val="57740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1567784" cy="1064301"/>
          </a:xfrm>
        </p:spPr>
        <p:txBody>
          <a:bodyPr>
            <a:noAutofit/>
          </a:bodyPr>
          <a:lstStyle/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Influence To Win Souls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1364105"/>
            <a:ext cx="11567785" cy="5261547"/>
          </a:xfrm>
        </p:spPr>
        <p:txBody>
          <a:bodyPr>
            <a:normAutofit/>
          </a:bodyPr>
          <a:lstStyle/>
          <a:p>
            <a:pPr marL="514350" lvl="0" indent="-514350" eaLnBrk="0" fontAlgn="base" hangingPunct="0">
              <a:buFont typeface="+mj-lt"/>
              <a:buAutoNum type="arabicPeriod" startAt="5"/>
            </a:pPr>
            <a:r>
              <a:rPr lang="en-US" sz="3200" b="1" dirty="0"/>
              <a:t>Examples of Those That Were Soul Winners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Andrew, introduced his brother to the Lord (John 1:40-42)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Philip the evangelist, taught the eunuch (Acts 8:26-40)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The early disciples (Acts 8:1,4)</a:t>
            </a:r>
          </a:p>
          <a:p>
            <a:pPr marL="914400" lvl="1" indent="-457200" eaLnBrk="0" fontAlgn="base" hangingPunct="0">
              <a:buFont typeface="+mj-lt"/>
              <a:buAutoNum type="alphaLcPeriod"/>
            </a:pPr>
            <a:r>
              <a:rPr lang="en-US" b="1" dirty="0"/>
              <a:t>Paul (Romans 9:1-5; 10:1) </a:t>
            </a:r>
          </a:p>
        </p:txBody>
      </p:sp>
    </p:spTree>
    <p:extLst>
      <p:ext uri="{BB962C8B-B14F-4D97-AF65-F5344CB8AC3E}">
        <p14:creationId xmlns:p14="http://schemas.microsoft.com/office/powerpoint/2010/main" val="56806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1F02-F84C-4BE5-807F-D76831DCC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989" y="726511"/>
            <a:ext cx="7358871" cy="2448837"/>
          </a:xfrm>
        </p:spPr>
        <p:txBody>
          <a:bodyPr/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The Christian and Influence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61454-462E-4423-82E1-87094E7A0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6258" y="3320884"/>
            <a:ext cx="5284034" cy="554636"/>
          </a:xfrm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271636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35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1426</TotalTime>
  <Words>842</Words>
  <Application>Microsoft Office PowerPoint</Application>
  <PresentationFormat>Widescreen</PresentationFormat>
  <Paragraphs>77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Aharoni</vt:lpstr>
      <vt:lpstr>Arial</vt:lpstr>
      <vt:lpstr>Calibri</vt:lpstr>
      <vt:lpstr>Calibri Light</vt:lpstr>
      <vt:lpstr>Eras Bold ITC</vt:lpstr>
      <vt:lpstr>Eras Demi ITC</vt:lpstr>
      <vt:lpstr>Eras Medium ITC</vt:lpstr>
      <vt:lpstr>Office Theme</vt:lpstr>
      <vt:lpstr>Our Influence to Win Souls</vt:lpstr>
      <vt:lpstr>Consider Your Influence</vt:lpstr>
      <vt:lpstr>Influence To Win Souls</vt:lpstr>
      <vt:lpstr>Influence To Win Souls</vt:lpstr>
      <vt:lpstr>Influence To Win Souls</vt:lpstr>
      <vt:lpstr>Influence To Win Souls</vt:lpstr>
      <vt:lpstr>Influence To Win Souls</vt:lpstr>
      <vt:lpstr>The Christian and Influence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43</cp:revision>
  <cp:lastPrinted>2018-02-04T21:02:12Z</cp:lastPrinted>
  <dcterms:created xsi:type="dcterms:W3CDTF">2018-02-04T19:42:18Z</dcterms:created>
  <dcterms:modified xsi:type="dcterms:W3CDTF">2021-08-26T20:29:37Z</dcterms:modified>
</cp:coreProperties>
</file>