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778" r:id="rId2"/>
    <p:sldId id="3103" r:id="rId3"/>
    <p:sldId id="3166" r:id="rId4"/>
    <p:sldId id="3174" r:id="rId5"/>
    <p:sldId id="3186" r:id="rId6"/>
    <p:sldId id="3196" r:id="rId7"/>
    <p:sldId id="3201" r:id="rId8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007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676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8870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5276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3699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801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Mess Up, But Never Give Up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028852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2 Peter 1:5-11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Text—2 Peter 1:5-11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just"/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6083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4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  But also for this very reason, giving all diligence, add to your faith virtue, to virtue knowledge, </a:t>
            </a:r>
          </a:p>
          <a:p>
            <a:pPr marR="0" algn="just" rtl="0">
              <a:spcAft>
                <a:spcPts val="4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6  to knowledge self-control, to self-control perseverance, to perseverance godliness, </a:t>
            </a:r>
          </a:p>
          <a:p>
            <a:pPr marR="0" algn="just" rtl="0">
              <a:spcAft>
                <a:spcPts val="4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  to godliness brotherly kindness, and to brotherly kindness love. </a:t>
            </a:r>
          </a:p>
          <a:p>
            <a:pPr marR="0" algn="just" rtl="0">
              <a:spcAft>
                <a:spcPts val="4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8  For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these things are yours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abound,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be neither barren nor unfruitful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knowledge of our Lord Jesus Christ. </a:t>
            </a:r>
          </a:p>
          <a:p>
            <a:pPr marR="0" algn="just" rtl="0">
              <a:spcAft>
                <a:spcPts val="4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  For he who lacks these things is shortsighted, even to blindness, and has forgotten that he was cleansed from his old sins. </a:t>
            </a:r>
          </a:p>
          <a:p>
            <a:pPr marR="0" algn="just" rtl="0">
              <a:spcAft>
                <a:spcPts val="4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  Therefore, brethren, be even more diligent to make your call and election sure, for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do these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things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never stumble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 </a:t>
            </a:r>
          </a:p>
          <a:p>
            <a:pPr marR="0" algn="just" rtl="0">
              <a:spcAft>
                <a:spcPts val="4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11  for so an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entrance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will be supplied to you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abundantly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into the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everlasting kingdom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our Lord and Savior Jesus.				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4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2 Peter 1:5-11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6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World’s View of Peter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436423"/>
            <a:ext cx="116828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11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Seen as lowly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Galilean—Acts 2:7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Seen as “ignora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nt and unlearned,” uneducated, untrained—Acts 4:13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nothing but a fisherman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1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Peter, the Prince of the Apostles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584201"/>
            <a:ext cx="11682884" cy="610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the apostles were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equal, but Peter often stood at the front</a:t>
            </a:r>
          </a:p>
          <a:p>
            <a:pPr marL="342900" marR="0" indent="-3429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as listing of the names of the apostles—Matt. 10, Mark 3, Luke 6</a:t>
            </a:r>
          </a:p>
          <a:p>
            <a:pPr marL="342900" marR="0" indent="-3429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Blessing at the announcing the deity of Jesus—Matt. 16:16-19</a:t>
            </a:r>
            <a:endParaRPr lang="en-US" sz="26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James and John at special times</a:t>
            </a:r>
          </a:p>
          <a:p>
            <a:pPr marR="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Raising of Jairus’ daughter</a:t>
            </a:r>
          </a:p>
          <a:p>
            <a:pPr marR="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At the transfiguration</a:t>
            </a:r>
          </a:p>
          <a:p>
            <a:pPr marR="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</a:pPr>
            <a:r>
              <a:rPr lang="en-US" sz="24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In Gethsemane</a:t>
            </a:r>
          </a:p>
          <a:p>
            <a:pPr marL="457200" marR="0" indent="-4572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four in the discussion of signs of the “end of the world”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at the tomb, first apostles to see resurrected Jesus</a:t>
            </a:r>
            <a:endParaRPr lang="en-US" sz="26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of the “keys of the kingdom” in preaching on Pentecost</a:t>
            </a:r>
          </a:p>
          <a:p>
            <a:pPr marL="457200" marR="0" indent="-4572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of the “keys of the kingdom” in preaching to first Gentiles</a:t>
            </a:r>
          </a:p>
          <a:p>
            <a:pPr marL="457200" marR="0" indent="-457200" algn="just" rtl="0">
              <a:spcBef>
                <a:spcPts val="6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forefront in “crisis meeting” on circumcision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7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He Always Seemed to Mess it 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436423"/>
            <a:ext cx="1168288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11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blessing of the great confession—Matt. 16:22-23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transfiguration—Matt. 17:4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the discussion on washing hands—Matt. 15:15-17</a:t>
            </a:r>
            <a:endParaRPr 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Denials after his pledge of fidelity in the upper room—Matt. 27:74-75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Application—Let’s Be Like Peter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436423"/>
            <a:ext cx="116828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11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a new look at the place of “failures”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demand you live a sinless life—1 John 1:7-9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does NOT ask us to be sinless, but perfect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joyfully at “failures” as stepping stone to spirituality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mess up!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give up—1 Cor. 15:58; Rev. 2:10</a:t>
            </a:r>
            <a:endParaRPr 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forward to that abundant entrance into heaven with Peter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8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Fixing Up a Messed Up Life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2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25203</TotalTime>
  <Words>587</Words>
  <Application>Microsoft Office PowerPoint</Application>
  <PresentationFormat>Widescreen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Mess Up, But Never Give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Fixing Up a Messed Up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852</cp:revision>
  <cp:lastPrinted>2020-03-29T20:52:01Z</cp:lastPrinted>
  <dcterms:modified xsi:type="dcterms:W3CDTF">2021-08-30T16:05:21Z</dcterms:modified>
</cp:coreProperties>
</file>