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C91A-007B-4763-B1B6-FEC5AA091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394DC-60D2-44CF-9C00-5D788594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AA82-18CD-4E67-BF2B-CC870EE3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A206-6771-4B4A-8860-55EBFBC2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0594-9DAD-4BB0-82CC-82E72273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05303C8-2248-447B-880E-9A4D7B1F1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B8ED-B58D-4068-AE41-348DA33A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709B-76AA-40FA-BF86-677F466CD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514C6-72E8-4F37-ADB9-7AD66832A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76127-053C-4A2E-A8D8-59742202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1224F-8A74-46BC-B5A1-63ECD5F8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23151-0BCD-4E27-A38F-EFE2E7FD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7624-B40B-43DE-9807-84F32ED0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8716-FD7B-4734-A632-F79847283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970DB-67E0-4736-85F9-7F23E1F0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D9B5C-8DE9-4303-904E-2719651BF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6D71A-BB6D-4F1F-B692-9786D5471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DF358-FB8B-479F-B231-7902F751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255CE-144C-4975-A1C1-449FCB64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8EC62-C644-47AA-958F-1B0EFED9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1A9D-7A56-468E-A35D-6E269C36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BB18F-CBA3-4ED6-B8EA-E4075D6E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4869C-352C-471B-8C47-525C3FF9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88366-7B49-417E-BF39-3EC2F872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6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B2F4C-0F13-45D3-86F8-878528D0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BEBE6-2AA4-448F-ADE9-402AF523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DD0E4-AFB0-421F-9081-4FA8ADA9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3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C6FC-8DEF-4CB9-9AE0-2A688D03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0FE7-8445-4D85-B300-683ACF5B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85E7B-4E06-48FB-9569-E8DD932A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8B1B9-D05A-4B87-A98E-D4E77728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1052-927B-4E49-93FE-8570D6AC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EE017-7BEF-4B64-B809-DDECADD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AF17-2EB4-44CB-8CAE-984E61BA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853DD-2867-40C7-A5AE-DF9461CE6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AC477-270A-4671-9661-3611406D7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F5209-768A-430A-8BBF-A53A7BAE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364E7-FE23-4FC3-AA88-F6F9F3CA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F0443-3949-4409-93B5-10059635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532A-AEFE-44C4-BA26-83463586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04BD8-4202-4CCB-9E2A-D887F7540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AD0F-E9A9-4126-9A5D-16F87BE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B0045-8F2D-42D7-9568-DEC6BA1E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F6D92-31FE-4D69-ABCB-EB3446CD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30C01-B785-4D7C-8718-DAC2D191B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5A6FB-16FE-49F6-ACE6-6FC7E9A13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C000E-38B6-4DB2-A657-A7A05FB6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6494D-6A33-43B5-B3B7-137F735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2C93-501C-4C68-B09F-DB379A99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9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8F07F941-E3DA-491C-B71F-0425F0F79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9956-095A-44D2-B851-92A8FF2D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789471"/>
            <a:ext cx="11669994" cy="50685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4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D9B7AFDC-6DE3-4FA8-9FC7-92855D2AC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9956-095A-44D2-B851-92A8FF2D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789471"/>
            <a:ext cx="11669994" cy="50685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78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308E4A-485D-48CD-BCB3-F58B7BAE1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9956-095A-44D2-B851-92A8FF2D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789471"/>
            <a:ext cx="11669994" cy="50685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76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D2664A0-2E28-4079-AEDB-CBBF8EC9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9956-095A-44D2-B851-92A8FF2D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789471"/>
            <a:ext cx="11669994" cy="50685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5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F7189146-1FD8-4540-AC61-366F0ACA3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9956-095A-44D2-B851-92A8FF2D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789471"/>
            <a:ext cx="11669994" cy="50685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95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8788583-38DE-4D74-ADC0-4755E6F59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9913CF4-45A2-4884-99A8-C13781EE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9956-095A-44D2-B851-92A8FF2D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789471"/>
            <a:ext cx="11669994" cy="50685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27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0F8D-9C2F-4DC2-8F92-CD4A8BF3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71149-7E3D-4E7D-A53E-A2D92CA87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FE5F-D5C2-45A1-96B1-3B6EE0D2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01974-E056-44B1-AD29-297F012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C1D5-AFC5-4066-B147-C3429C84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F651B-7C13-428B-9025-66181244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3896-CA72-461A-8159-EEA6CF02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7F86-89FA-422D-AD69-A1DE6BF80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00AE9-0236-40F0-BDA7-06005858A8F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8C5D-2076-4A5C-B597-3A9B6AD8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4FFB8-5F6E-4333-95E3-874F629FE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628F-E7A9-4AA9-83BC-E185B742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nature, day&#10;&#10;Description automatically generated">
            <a:extLst>
              <a:ext uri="{FF2B5EF4-FFF2-40B4-BE49-F238E27FC236}">
                <a16:creationId xmlns:a16="http://schemas.microsoft.com/office/drawing/2014/main" id="{BA876DB9-07B1-43AD-94DE-3AA1C964B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6"/>
          <a:stretch/>
        </p:blipFill>
        <p:spPr>
          <a:xfrm>
            <a:off x="0" y="6150634"/>
            <a:ext cx="12192000" cy="707366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79C8F2C-CB7D-4304-85E0-2DB00A2BC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3" t="90566" r="36674"/>
          <a:stretch/>
        </p:blipFill>
        <p:spPr>
          <a:xfrm>
            <a:off x="4485736" y="6211018"/>
            <a:ext cx="3234906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B739E-C967-4EDD-904F-CF3F5553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 that “it will be EXACTLY as I have been told”</a:t>
            </a:r>
          </a:p>
          <a:p>
            <a:r>
              <a:rPr lang="en-US" dirty="0"/>
              <a:t>I have an abiding trust and confidence in His word and His promises </a:t>
            </a:r>
            <a:br>
              <a:rPr lang="en-US" dirty="0"/>
            </a:br>
            <a:r>
              <a:rPr lang="en-US" dirty="0"/>
              <a:t>(Psa. 119:42)</a:t>
            </a:r>
          </a:p>
          <a:p>
            <a:r>
              <a:rPr lang="en-US" dirty="0"/>
              <a:t>I have absolutely NO reason to stop believing </a:t>
            </a:r>
            <a:br>
              <a:rPr lang="en-US" dirty="0"/>
            </a:br>
            <a:r>
              <a:rPr lang="en-US" dirty="0"/>
              <a:t>(Heb. 13:5; Rom. 8:28; 1 Cor. 10:13)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B739E-C967-4EDD-904F-CF3F5553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not ashamed to say that I am His </a:t>
            </a:r>
            <a:br>
              <a:rPr lang="en-US" dirty="0"/>
            </a:br>
            <a:r>
              <a:rPr lang="en-US" dirty="0"/>
              <a:t>(2 Tim. 1:12)</a:t>
            </a:r>
          </a:p>
          <a:p>
            <a:r>
              <a:rPr lang="en-US" dirty="0"/>
              <a:t>I am not my own – I have been bought and He owns me </a:t>
            </a:r>
            <a:br>
              <a:rPr lang="en-US" dirty="0"/>
            </a:br>
            <a:r>
              <a:rPr lang="en-US" dirty="0"/>
              <a:t>(1 Cor. 6:19-20)</a:t>
            </a:r>
          </a:p>
          <a:p>
            <a:r>
              <a:rPr lang="en-US" dirty="0"/>
              <a:t>I find my refuge in Him, no matter what else happens or what others do (Deut. 33:26-27; Psa. 57:1)</a:t>
            </a:r>
          </a:p>
        </p:txBody>
      </p:sp>
    </p:spTree>
    <p:extLst>
      <p:ext uri="{BB962C8B-B14F-4D97-AF65-F5344CB8AC3E}">
        <p14:creationId xmlns:p14="http://schemas.microsoft.com/office/powerpoint/2010/main" val="343674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B739E-C967-4EDD-904F-CF3F5553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not make my relationship with my God merely about “what I receive”</a:t>
            </a:r>
          </a:p>
          <a:p>
            <a:r>
              <a:rPr lang="en-US" dirty="0"/>
              <a:t>Even when circumstances are not ideal, I am intent on serving Him </a:t>
            </a:r>
            <a:br>
              <a:rPr lang="en-US" dirty="0"/>
            </a:br>
            <a:r>
              <a:rPr lang="en-US" dirty="0"/>
              <a:t>(Josh. 24:15)</a:t>
            </a:r>
          </a:p>
          <a:p>
            <a:r>
              <a:rPr lang="en-US" dirty="0"/>
              <a:t>I live to serve Him by serving others </a:t>
            </a:r>
            <a:br>
              <a:rPr lang="en-US" dirty="0"/>
            </a:br>
            <a:r>
              <a:rPr lang="en-US" dirty="0"/>
              <a:t>(Matt. 25:40)</a:t>
            </a:r>
          </a:p>
        </p:txBody>
      </p:sp>
    </p:spTree>
    <p:extLst>
      <p:ext uri="{BB962C8B-B14F-4D97-AF65-F5344CB8AC3E}">
        <p14:creationId xmlns:p14="http://schemas.microsoft.com/office/powerpoint/2010/main" val="78308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B739E-C967-4EDD-904F-CF3F5553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 that God hears and answers my prayers </a:t>
            </a:r>
            <a:br>
              <a:rPr lang="en-US" dirty="0"/>
            </a:br>
            <a:r>
              <a:rPr lang="en-US" dirty="0"/>
              <a:t>(1 John 5:14-15)</a:t>
            </a:r>
          </a:p>
          <a:p>
            <a:r>
              <a:rPr lang="en-US" dirty="0"/>
              <a:t>I know that God graciously gives me all things </a:t>
            </a:r>
            <a:br>
              <a:rPr lang="en-US" dirty="0"/>
            </a:br>
            <a:r>
              <a:rPr lang="en-US" dirty="0"/>
              <a:t>(Rom. 8:32)</a:t>
            </a:r>
          </a:p>
          <a:p>
            <a:r>
              <a:rPr lang="en-US" dirty="0"/>
              <a:t>Even in the midst of troubles, I look for and see God’s blessings </a:t>
            </a:r>
            <a:br>
              <a:rPr lang="en-US" dirty="0"/>
            </a:br>
            <a:r>
              <a:rPr lang="en-US" dirty="0"/>
              <a:t>(Psa. 34:7-19)</a:t>
            </a:r>
          </a:p>
        </p:txBody>
      </p:sp>
    </p:spTree>
    <p:extLst>
      <p:ext uri="{BB962C8B-B14F-4D97-AF65-F5344CB8AC3E}">
        <p14:creationId xmlns:p14="http://schemas.microsoft.com/office/powerpoint/2010/main" val="206100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B739E-C967-4EDD-904F-CF3F5553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not allow life’s difficulties to hinder my praise of God </a:t>
            </a:r>
            <a:br>
              <a:rPr lang="en-US" dirty="0"/>
            </a:br>
            <a:r>
              <a:rPr lang="en-US" dirty="0"/>
              <a:t>(Psa. 42:1-5; 109:25-30)</a:t>
            </a:r>
          </a:p>
          <a:p>
            <a:r>
              <a:rPr lang="en-US" dirty="0"/>
              <a:t>I still have extraordinary reasons to give thanks to Him </a:t>
            </a:r>
            <a:br>
              <a:rPr lang="en-US" dirty="0"/>
            </a:br>
            <a:r>
              <a:rPr lang="en-US" dirty="0"/>
              <a:t>(Psa. 103:1-22; 2 Cor. 9:10-11; Eph. 5:20)</a:t>
            </a:r>
          </a:p>
          <a:p>
            <a:r>
              <a:rPr lang="en-US" dirty="0"/>
              <a:t>I know I can still have a positive influence on others around me </a:t>
            </a:r>
            <a:br>
              <a:rPr lang="en-US" dirty="0"/>
            </a:br>
            <a:r>
              <a:rPr lang="en-US" dirty="0"/>
              <a:t>(Acts 27:36; 1 Pet. 2:12)</a:t>
            </a:r>
          </a:p>
        </p:txBody>
      </p:sp>
    </p:spTree>
    <p:extLst>
      <p:ext uri="{BB962C8B-B14F-4D97-AF65-F5344CB8AC3E}">
        <p14:creationId xmlns:p14="http://schemas.microsoft.com/office/powerpoint/2010/main" val="85641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5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92E78B-938D-4D12-8093-CEF7F3035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828799"/>
            <a:ext cx="11669994" cy="5029199"/>
          </a:xfrm>
        </p:spPr>
        <p:txBody>
          <a:bodyPr>
            <a:normAutofit/>
          </a:bodyPr>
          <a:lstStyle/>
          <a:p>
            <a:pPr marL="396875" indent="-396875"/>
            <a:r>
              <a:rPr lang="en-US" sz="3200" dirty="0"/>
              <a:t>You must believe that Jesus is God’s Son – John 1:12</a:t>
            </a:r>
          </a:p>
          <a:p>
            <a:pPr marL="396875" indent="-396875"/>
            <a:r>
              <a:rPr lang="en-US" sz="3200" dirty="0"/>
              <a:t>You must repent of your sins and turn to God – Acts 2:38</a:t>
            </a:r>
          </a:p>
          <a:p>
            <a:pPr marL="396875" indent="-396875"/>
            <a:r>
              <a:rPr lang="en-US" sz="3200" dirty="0"/>
              <a:t>You must confess your faith in Jesus Christ – Romans 10:9</a:t>
            </a:r>
          </a:p>
          <a:p>
            <a:pPr marL="396875" indent="-396875"/>
            <a:r>
              <a:rPr lang="en-US" sz="3200" dirty="0"/>
              <a:t>You must be baptized for the forgiveness of sins – Acts 2:38</a:t>
            </a:r>
          </a:p>
          <a:p>
            <a:pPr marL="801688" lvl="1" indent="-339725"/>
            <a:r>
              <a:rPr lang="en-US" sz="2800" dirty="0"/>
              <a:t>Then, God will forgive you of your sins – Acts 22:16</a:t>
            </a:r>
          </a:p>
          <a:p>
            <a:pPr marL="801688" lvl="1" indent="-339725"/>
            <a:r>
              <a:rPr lang="en-US" sz="2800" dirty="0"/>
              <a:t>Then, God will add you to His church – Acts 2:47</a:t>
            </a:r>
          </a:p>
          <a:p>
            <a:pPr marL="801688" lvl="1" indent="-339725"/>
            <a:r>
              <a:rPr lang="en-US" sz="2800" dirty="0"/>
              <a:t>Then, God will enroll you in heaven – Hebrews 12:23</a:t>
            </a:r>
          </a:p>
          <a:p>
            <a:pPr marL="801688" lvl="1" indent="-339725"/>
            <a:r>
              <a:rPr lang="en-US" sz="2800" dirty="0"/>
              <a:t>Then, you will belong to God – Matthew 28:19</a:t>
            </a:r>
          </a:p>
          <a:p>
            <a:pPr marL="344488" indent="-344488"/>
            <a:r>
              <a:rPr lang="en-US" sz="3200" dirty="0"/>
              <a:t>You must follow Him faithfully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7900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386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2021-08-20T01:16:23Z</dcterms:created>
  <dcterms:modified xsi:type="dcterms:W3CDTF">2021-08-22T12:37:22Z</dcterms:modified>
</cp:coreProperties>
</file>