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8759-AF0E-4977-B744-091428C64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98D11-BBCA-412F-9D7E-42EBBC0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C03C-4BAC-4750-949A-DD72FBB3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18A9C-F0CE-412E-9D7B-EC8A8AF8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2893-B365-4000-B156-FD780817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E2BBBEB-F7D6-4756-8AC7-48F18A69C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E01D-B8BA-4648-A24D-D172D226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B88FF-8630-42BD-A6E1-70817FD3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6DE75-03F8-4631-8FF9-CDB61C48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1F8D-530F-4A0A-A4EB-0493FD6E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B344-FD2B-4BE3-9B1F-4D4C30DD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707F-77B0-4A87-8633-5C5BBBA6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D230-84AD-498B-9755-ADA0DEC42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6ABFE-24D6-4E6F-A734-EA935F71C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44376-2171-451C-B76C-9FF79D59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4469F-5758-4ADA-A408-C65635C8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39023-AF58-4992-9E1C-DB3CA5EB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6863-7FDE-4E9E-AF29-8E3D4E10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BC3A8-C2DA-4462-B961-0FCA4467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53F83-F717-4669-860E-C00737C5F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B8A05-28E6-44AF-A66C-670A00512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7A9F7-10B2-4293-BCF4-B4A48E0BB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5032-EE2B-4552-B10C-F6377798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ACAFA-7F00-4D56-93F8-C8C1BADA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220933-9657-40A2-B37B-EDA4DEDF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D041-44DD-448A-A58C-1386D9EE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777ED-2E02-45FD-8CF3-95C1A6D4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FBA63-4D33-4A27-82E3-22CF5D22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845CB-FABC-417F-A903-3F67E2DA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00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055ED-F188-40D3-8D77-7B242453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B32E2-E880-4B44-9114-3A450062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A52D5-4F6C-469D-9130-C446F219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97C6-EEE5-459D-8DDE-12BB4422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2EF9-6EAD-4526-9A63-2C54DC2D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0BB66-6501-415B-9D53-F18FF8E74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FCFCA-6D9E-4586-9E41-B9906676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2C398-D8BF-4BAE-B8A4-0F80100E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C5956-1024-4371-8FED-6F5C016A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2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59DE-43BC-42F4-84C8-64ACB6A4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D2651-D464-4F17-BD06-437042FDD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52E29-7B9E-4D5F-90DA-C1E4AABD1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9F5EE-C57E-40EB-88E9-26E07A45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20779-C139-4FEB-B5EF-29E3C19E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B4D27-A6DE-44DC-A87F-14644F3A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E196-1B98-4F92-AA79-22730588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5C77-30FA-4E38-8505-7EAEF7091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7460-BAEF-4842-AFE2-1C7723BB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7FBA-409D-4AAD-9F48-C5766861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1691F-4C25-47F3-95B3-4B6EA006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E3BE7-A69F-440E-B4A9-C7FECFB75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789FC-D5E5-46EB-ACE7-01D3FC366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900F7-2AFB-402B-980E-B1EBA359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1F163-E113-49A1-9E6A-E71AEFBD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6F41-8D7C-4C2F-9E5B-89F3ACDA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1F993AFE-F505-4705-8023-3F355DEA1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2035277"/>
            <a:ext cx="11467744" cy="4822722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8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37B19AF5-0F37-4593-BD2B-45787D107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2035277"/>
            <a:ext cx="11467744" cy="4822722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27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88358CA6-14B7-4B58-87F0-F1BB4A949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2035277"/>
            <a:ext cx="11467744" cy="4822722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05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EBEC1F4D-70C1-46DA-9CA3-1A055CF9D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2035277"/>
            <a:ext cx="11467744" cy="4822722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71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3BC41A83-07DD-4739-BFE4-22D5ED962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2035277"/>
            <a:ext cx="11467744" cy="4822722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8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6172714-9A59-463A-9B83-225AA2A9F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2035277"/>
            <a:ext cx="11467744" cy="4822722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57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2035277"/>
            <a:ext cx="11467744" cy="4822722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ED5C0BE-94C4-40B7-B0BA-D13FFED4F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text&#10;&#10;Description automatically generated with low confidence">
            <a:extLst>
              <a:ext uri="{FF2B5EF4-FFF2-40B4-BE49-F238E27FC236}">
                <a16:creationId xmlns:a16="http://schemas.microsoft.com/office/drawing/2014/main" id="{3232797D-AD17-4750-BE30-5F2375AC2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CBDB-2B20-49F2-8833-A9BA16A9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2" y="1751888"/>
            <a:ext cx="11724830" cy="5106111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36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3AD44-57A0-4909-A6D5-ED6C955E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E439B-C87B-4319-88EB-0526DCF8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B0D19-44A0-4E3E-BD86-FFC95CA40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4A4C-6665-4A29-B0D1-4E3A1B4FF0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D792E-A77E-4B12-9CA1-9E590A7EA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A9BC-57DF-40EC-AE6C-27218FBFD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B797-B7BC-4751-9F12-C198A9F0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7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5E89F-B8B3-4299-A459-F90B6A4F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a rich man </a:t>
            </a:r>
            <a:br>
              <a:rPr lang="en-US" dirty="0"/>
            </a:br>
            <a:r>
              <a:rPr lang="en-US" dirty="0"/>
              <a:t>(Matt. 27:57)</a:t>
            </a:r>
          </a:p>
          <a:p>
            <a:r>
              <a:rPr lang="en-US" dirty="0"/>
              <a:t>He was a member of the Council (Sanhedrin) </a:t>
            </a:r>
            <a:br>
              <a:rPr lang="en-US" dirty="0"/>
            </a:br>
            <a:r>
              <a:rPr lang="en-US" dirty="0"/>
              <a:t>(Mark 15:43; Luke 23:50)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50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5E89F-B8B3-4299-A459-F90B6A4F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a good and just/righteous man </a:t>
            </a:r>
            <a:br>
              <a:rPr lang="en-US" dirty="0"/>
            </a:br>
            <a:r>
              <a:rPr lang="en-US" dirty="0"/>
              <a:t>(Luke 23:50)</a:t>
            </a:r>
          </a:p>
          <a:p>
            <a:r>
              <a:rPr lang="en-US" dirty="0"/>
              <a:t>He was an honorable, respected man </a:t>
            </a:r>
            <a:br>
              <a:rPr lang="en-US" dirty="0"/>
            </a:br>
            <a:r>
              <a:rPr lang="en-US" dirty="0"/>
              <a:t>(Mark 15:43) </a:t>
            </a:r>
          </a:p>
        </p:txBody>
      </p:sp>
    </p:spTree>
    <p:extLst>
      <p:ext uri="{BB962C8B-B14F-4D97-AF65-F5344CB8AC3E}">
        <p14:creationId xmlns:p14="http://schemas.microsoft.com/office/powerpoint/2010/main" val="253260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5E89F-B8B3-4299-A459-F90B6A4F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a disciple of Jesus </a:t>
            </a:r>
            <a:br>
              <a:rPr lang="en-US" dirty="0"/>
            </a:br>
            <a:r>
              <a:rPr lang="en-US" dirty="0"/>
              <a:t>(Matt. 27:57; John 19:38)</a:t>
            </a:r>
          </a:p>
          <a:p>
            <a:r>
              <a:rPr lang="en-US" dirty="0"/>
              <a:t>He believed in the Messiah and was awaiting the kingdom </a:t>
            </a:r>
            <a:br>
              <a:rPr lang="en-US" dirty="0"/>
            </a:br>
            <a:r>
              <a:rPr lang="en-US" dirty="0"/>
              <a:t>(Mark 15:43; Luke 23:51)</a:t>
            </a:r>
          </a:p>
        </p:txBody>
      </p:sp>
    </p:spTree>
    <p:extLst>
      <p:ext uri="{BB962C8B-B14F-4D97-AF65-F5344CB8AC3E}">
        <p14:creationId xmlns:p14="http://schemas.microsoft.com/office/powerpoint/2010/main" val="283100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5E89F-B8B3-4299-A459-F90B6A4F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a member of the Sanhedrin, who were responsible for putting Jesus to death, he did not consent to their plan and their action (Luke 23:51)</a:t>
            </a:r>
          </a:p>
          <a:p>
            <a:r>
              <a:rPr lang="en-US" dirty="0"/>
              <a:t>After the death of Jesus, he summoned up the courage to go to Pilate and request for himself the body of Jesus (Mark 15:43)</a:t>
            </a:r>
          </a:p>
        </p:txBody>
      </p:sp>
    </p:spTree>
    <p:extLst>
      <p:ext uri="{BB962C8B-B14F-4D97-AF65-F5344CB8AC3E}">
        <p14:creationId xmlns:p14="http://schemas.microsoft.com/office/powerpoint/2010/main" val="327230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5E89F-B8B3-4299-A459-F90B6A4F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took the body of Jesus “down” from the cross </a:t>
            </a:r>
            <a:br>
              <a:rPr lang="en-US" dirty="0"/>
            </a:br>
            <a:r>
              <a:rPr lang="en-US" dirty="0"/>
              <a:t>(Luke 23:53; Mark 15:46)</a:t>
            </a:r>
          </a:p>
          <a:p>
            <a:r>
              <a:rPr lang="en-US" dirty="0"/>
              <a:t>He washed Jesus’ body, wrapped it in fine linen </a:t>
            </a:r>
            <a:br>
              <a:rPr lang="en-US" dirty="0"/>
            </a:br>
            <a:r>
              <a:rPr lang="en-US" dirty="0"/>
              <a:t>and laid it in a tomb </a:t>
            </a:r>
            <a:br>
              <a:rPr lang="en-US" dirty="0"/>
            </a:br>
            <a:r>
              <a:rPr lang="en-US" dirty="0"/>
              <a:t>(Luke 23:53)</a:t>
            </a:r>
          </a:p>
        </p:txBody>
      </p:sp>
    </p:spTree>
    <p:extLst>
      <p:ext uri="{BB962C8B-B14F-4D97-AF65-F5344CB8AC3E}">
        <p14:creationId xmlns:p14="http://schemas.microsoft.com/office/powerpoint/2010/main" val="288402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5E89F-B8B3-4299-A459-F90B6A4F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used what he had been blessed with to take care of the Lord</a:t>
            </a:r>
          </a:p>
          <a:p>
            <a:pPr lvl="1"/>
            <a:r>
              <a:rPr lang="en-US" dirty="0"/>
              <a:t>He bought fine/clean linen (Mark 15:46; Matt. 27:59)</a:t>
            </a:r>
          </a:p>
          <a:p>
            <a:r>
              <a:rPr lang="en-US" dirty="0"/>
              <a:t>He used what he had secured for himself to take care of the Lord</a:t>
            </a:r>
          </a:p>
          <a:p>
            <a:pPr lvl="1"/>
            <a:r>
              <a:rPr lang="en-US" dirty="0"/>
              <a:t>He laid Him in his own new tomb (Matt. 27:60)</a:t>
            </a:r>
          </a:p>
          <a:p>
            <a:pPr lvl="1"/>
            <a:r>
              <a:rPr lang="en-US" dirty="0"/>
              <a:t>He had cut it out of the stone wall (Matt. 27:60; Mark 15:46)</a:t>
            </a:r>
          </a:p>
          <a:p>
            <a:pPr lvl="1"/>
            <a:r>
              <a:rPr lang="en-US" dirty="0"/>
              <a:t>No one had ever yet been laid in that tomb (John 19:41; Luke 23:53)</a:t>
            </a:r>
          </a:p>
          <a:p>
            <a:pPr lvl="1"/>
            <a:r>
              <a:rPr lang="en-US" dirty="0"/>
              <a:t>Perhaps unknowingly, Joseph fulfilled prophecy (Isa. 53:9)</a:t>
            </a:r>
          </a:p>
        </p:txBody>
      </p:sp>
    </p:spTree>
    <p:extLst>
      <p:ext uri="{BB962C8B-B14F-4D97-AF65-F5344CB8AC3E}">
        <p14:creationId xmlns:p14="http://schemas.microsoft.com/office/powerpoint/2010/main" val="18134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09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5E89F-B8B3-4299-A459-F90B6A4F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Romans 6:3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as His disciple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46180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360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2021-08-07T01:32:48Z</dcterms:created>
  <dcterms:modified xsi:type="dcterms:W3CDTF">2021-08-15T21:33:31Z</dcterms:modified>
</cp:coreProperties>
</file>