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95AE-3E75-4CBB-B2A8-5D60EF442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63A5F-4977-46EF-B6A6-7AF4E97FB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79745-C4BA-40A8-97F6-083C3710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9E04D-CDFD-4206-9D92-A7E44890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A2407-442A-46B4-B770-2064C7C3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20C9830-2C10-4ACF-9D0E-504D03249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9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0745-71D0-4FA7-8561-898766F2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B4168-4339-4D55-AB2B-EDB7D1DE2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1799A-2607-44C6-8E92-AD1FCBEEC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F4FDF-17CA-4210-A31C-05ADCB7B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58441-8A1B-4FD1-B0E8-2071BCB2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F98C-E1AD-40BD-8D1C-75568042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2EA9B-B06D-4155-9FA4-75927E57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833AD-227A-4B08-9D69-AF2E5C48C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011A-47D5-48F7-86FE-0CEC9CE8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88F9A-4D1C-48F9-9063-2A95867D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48D35-0EFF-44E9-B8C2-40EA0473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1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9B3F55-1C97-4D9E-BA47-895D542A1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3B6F24-811D-4170-BD06-E88E3789A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F7DA1-6140-4E7F-A7EB-6DD56E6A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6F284-A911-40E1-9B6E-2A7D53E2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A2DC0-48F0-4CE1-A754-86A379EE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5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660E-1296-4F90-865D-DDB08558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C973-FB98-4A6E-9E81-B6D359CD1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6E68F-7860-4D75-9A14-577F3245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1DA67-548F-4077-BB34-AC935CB0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59A23-3592-4B49-95EE-6F38C83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C14F3-A22C-4AF7-A40D-471C361B0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 with low confidence">
            <a:extLst>
              <a:ext uri="{FF2B5EF4-FFF2-40B4-BE49-F238E27FC236}">
                <a16:creationId xmlns:a16="http://schemas.microsoft.com/office/drawing/2014/main" id="{A1B84582-1F36-4F5A-B6BA-214BD06E2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C973-FB98-4A6E-9E81-B6D359CD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3" y="2074606"/>
            <a:ext cx="11532319" cy="4783394"/>
          </a:xfrm>
        </p:spPr>
        <p:txBody>
          <a:bodyPr>
            <a:normAutofit/>
          </a:bodyPr>
          <a:lstStyle>
            <a:lvl1pPr marL="344488" indent="-344488">
              <a:defRPr sz="3200"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1pPr>
            <a:lvl2pPr marL="914400" indent="-346075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73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AFF4-6827-4157-A852-4332B013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3AA5E-5721-46E8-87A4-2C85D529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330FF-8B68-4BE7-9806-57427162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90B08-485B-4C53-8346-61125A6B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C6EC-B4CC-463D-9843-9E01A3DE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C834A-7EED-4A72-BB66-6AF3AD28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F83F4-AE60-4FE4-A6B6-E4C2861CF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DEA08-D453-4FCE-83DC-A3E88D9B4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51D10-38E0-45AD-A02E-D5CCA06E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C8752-1A25-4D3A-890C-B287AD8B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AD77B-DEDA-4A0F-85BB-90455704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85C8-7F8C-4C20-9D67-56C1EBCB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D3FF-DED6-459B-ADB1-7F43C44E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5909A-5D6B-459F-8ECA-B1B10E7A9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68341-BB33-4FA5-8E6C-2D1C8CFB6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316A2-552F-4B6E-9F2F-459AACC4E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C0FAE-3FAF-47AA-9EB7-AD19A608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1119A-32F8-492E-8294-BFDDCFD3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D92AA-AD80-4C0B-98D2-ACBCD254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1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7198-FAE8-4773-BFBB-8AE451C7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BCAA0-D4D0-4878-8654-FBF344CC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56BAF-D31A-4B7C-BCB6-C363894F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D541C-2A55-4483-813E-C939C71A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B997D-8D7E-4E12-9BC2-B4769709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8CE5F-C1DD-41C7-91C4-C9DD1D0F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94357-67C0-4972-8A8E-60B92CED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3414-4BB5-4140-A7D3-F68BFC25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F279-56B7-4A6F-8191-16930C82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A8582-BD5B-4543-A721-5C85AD887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EEC8F-71D4-4897-8011-18658674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E059C-B04C-45CD-B05C-9BF83175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2156F-88F5-4CDF-B7DF-0F65EDAF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6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0EE32A-11F6-45F6-BF50-27F4440C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2019-B964-481C-BDE1-E7D00C15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7668C-EC1A-476E-9680-B1D0A4F8E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B591E-CB6E-4524-8E77-6B56291F88A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3CC1A-C06C-4C8C-B23D-E5A5A1106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3E71-1CF0-4538-B64A-A34AC9B4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BF42-6594-4DF7-AD46-43C4D1C0C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ey&#10;&#10;Description automatically generated">
            <a:extLst>
              <a:ext uri="{FF2B5EF4-FFF2-40B4-BE49-F238E27FC236}">
                <a16:creationId xmlns:a16="http://schemas.microsoft.com/office/drawing/2014/main" id="{6448547B-58E3-40BE-801A-FDB3C1ED7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FB324B0-7B0C-4414-A707-E964E239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890BFA8-1472-4D65-B290-10855B66B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725373-3A66-4A93-B3DA-D216024BB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25ECB1C-B031-4DE4-864B-E420DB777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55CF74-6803-424C-A086-0F402E8CA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F6E558B-8347-4076-BC0E-D6D4CC77B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FD9E99-E40A-493A-B583-BAF1F6F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C2E0CAF-2D9A-4DED-A356-B5737198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/>
          <a:stretch/>
        </p:blipFill>
        <p:spPr>
          <a:xfrm>
            <a:off x="845574" y="0"/>
            <a:ext cx="11346426" cy="68580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271BDA3-23D9-423F-977F-A039C877D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92"/>
          <a:stretch/>
        </p:blipFill>
        <p:spPr>
          <a:xfrm>
            <a:off x="0" y="6164826"/>
            <a:ext cx="12192000" cy="693174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878EAC-6CE4-454A-AB13-7BE117A02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11180" r="95089" b="12111"/>
          <a:stretch/>
        </p:blipFill>
        <p:spPr>
          <a:xfrm>
            <a:off x="689758" y="771149"/>
            <a:ext cx="500868" cy="5260258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584D2F-5DA6-485D-8804-B1595EDA6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11180" r="92584" b="12111"/>
          <a:stretch/>
        </p:blipFill>
        <p:spPr>
          <a:xfrm>
            <a:off x="542924" y="771149"/>
            <a:ext cx="340441" cy="52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4596 -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B1D3-C755-4388-A382-93122201E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Believe Jesus is God’s Son – John 20:30-31</a:t>
            </a:r>
          </a:p>
          <a:p>
            <a:r>
              <a:rPr lang="en-US" dirty="0"/>
              <a:t>Repent of your sins and turn to God – Acts 2:38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immersed into Christ – Galatians 3:27</a:t>
            </a:r>
          </a:p>
          <a:p>
            <a:pPr lvl="1"/>
            <a:r>
              <a:rPr lang="en-US" dirty="0"/>
              <a:t>God will forgive all of your sins – Acts 22:16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Walk with Christ daily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59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5E958D1-EF9F-493C-82EC-36219FBBE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0E0CC6F-42CF-4822-8E99-6B2152A8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B94C84F-98C7-4E6D-B175-06B9DF489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CE945B8-0EBA-4BCB-84A9-1CD3C540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F343A97-9297-4580-BDB4-11CD8E1B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553426C-311E-4102-8728-8638EB8CC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21B8D5F-CB91-43F7-A059-BF999887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06D0CB-1A36-492F-AF35-B17191F57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72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2021-08-15T01:21:44Z</dcterms:created>
  <dcterms:modified xsi:type="dcterms:W3CDTF">2021-08-15T12:25:59Z</dcterms:modified>
</cp:coreProperties>
</file>