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FDBECF-82BC-44B4-A014-DC4AE7C32700}" v="5" dt="2021-08-08T10:16:06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C366-95D6-4E79-9C36-1CC4B017E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6548B-8764-42E8-B1EB-CB7162CA2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9BA64-06DB-43B4-B4EB-CFA805F0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6D3D-316F-4C34-A1EE-E7055A20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1F89-FB09-4750-9599-8D08B84C6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060202D-2942-4017-8AFB-E68961C42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2A99-54FE-4DB1-B436-822C71DE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C9C11-2192-4E81-B08F-243A23ADB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C70C3-71DB-4B21-AC50-D700F090D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1E078-FB0B-485D-8684-5116F7AD6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50DC-EDB5-4C33-AA7A-AB528E4E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3F0F7-C951-4A9B-AA1A-C9B1E855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5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7746-C13E-4377-9F4C-841BC5632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10E2C-7B35-40A6-A3BA-B0FBAFB5D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560-3FD7-488E-A3B1-512485592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AFB5C-68B8-4AEC-9285-82D37477F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62FB0E-0A14-4282-9A67-113B9A8C8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BAE2F-9E2F-487B-A88B-F62D5AE04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2AF58-B720-4119-99D1-70F9355B4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6FAD9B-5AEB-4045-A015-CD0ED804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76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B071-7952-4C48-B7AD-59A7EEDF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F6184B-D5F5-4B7D-87D2-372BAB1C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92A54-0212-4B81-A46C-99AA6279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C15CF-29FA-4E3B-82C1-439C5232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31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D51A33-5064-44EC-968D-50DD6821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F55FE-7F55-4CF8-96BD-1B3B1679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8B5D8-CECE-4F74-8579-F60C1D96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2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855E1-F85D-4714-B8C1-34234BC9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E6507-C89F-45D3-A98D-97B858A9B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6593C-85D3-4157-92F9-E886C6F06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FD303-40E2-4EB8-BD60-D9248074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B0B6D-E752-4DDD-A85B-9EC3E2BC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DEED3-C1EA-4E88-A7BB-B7627A0C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15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5D69-E989-464C-AE26-7E33E1FA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05D2D4-5F02-49CF-933B-6264D6B5B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0020F-9214-4142-BC37-06E707883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A8742-D2A9-4626-AB0A-43097882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84716-5BF7-4342-B527-BEF21DCB3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5AA85-48DD-4FC2-8FC8-CB47ED48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88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B3B9-2010-4DD7-AD69-B0A1E9DE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A65926-79BE-40A3-AB78-0C7FEB481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6C45-749B-4866-8A6F-7A715358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EFBE8-C618-4616-9AFB-0D236344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E3C3-1A2D-4C18-9728-BEC383CF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18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D4F0B-A8E8-4343-808D-DB6D880F9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65A8B-487B-429E-A75D-A3B350B2D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38583-5967-4890-A477-6871D09A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D2FA0-6F45-4EC5-86DB-A88033A2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6AEF1-E318-4144-995A-D73527B84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0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8D36A590-92FA-461D-835F-599BBBA39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31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9C0A9B3-9A37-4EB7-8387-99C03F93D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 marL="914400" indent="-228600"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959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8648246-0108-4DF0-B1AC-0673C9BCB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25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0F4B253-0324-4D74-A887-A1F614C001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98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B7C030A-234E-4436-8A84-2E34E93AB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059678"/>
            <a:ext cx="10062007" cy="579832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39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5E93855-CAD9-41F8-B656-A483A9EA6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965533"/>
            <a:ext cx="10062007" cy="48924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9226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428AB7B-3275-4E59-B6F1-A233ECD8A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AE16-0E1B-4A13-8851-61F3A9F8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4" y="1965533"/>
            <a:ext cx="10062007" cy="489246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22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6818-7039-414F-9E4C-DC0B1930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D57E5-2A01-4B1D-8DFC-8E9064623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3179C-7C80-4027-8868-79D47535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B78AA-B88F-4A9A-A704-5B892C00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DC65-C431-4008-AB58-5DA4DDC6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B4E1A-D918-44F5-981A-4FF9C946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472A6-F6C5-4745-BCED-90AEA0839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22D44-41E6-4AC4-AC72-E331DC4AE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FBAAD-21D4-41BC-82C0-DB77D1DE5AC8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C96A7-FB89-42DE-98FD-82CE5C382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5A72A-F398-46F9-BD1E-2EAFF937E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E3C54-62BC-4FA5-B935-020834200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6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A020A7CE-5A0E-4301-8855-6DDCE19CE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A205AC9-7473-46BC-A168-B3B28BFFE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8" t="8539" r="11180" b="72285"/>
          <a:stretch/>
        </p:blipFill>
        <p:spPr>
          <a:xfrm>
            <a:off x="6924782" y="585627"/>
            <a:ext cx="3904180" cy="131509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F13FB90-D9A7-4379-A3ED-CE8916A3A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6" t="31012" r="19017" b="48614"/>
          <a:stretch/>
        </p:blipFill>
        <p:spPr>
          <a:xfrm>
            <a:off x="7931649" y="2126751"/>
            <a:ext cx="1941816" cy="139728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B3DF50B-1B26-4511-AC23-E3AD28C329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682" r="3933" b="24944"/>
          <a:stretch/>
        </p:blipFill>
        <p:spPr>
          <a:xfrm>
            <a:off x="6096000" y="3750069"/>
            <a:ext cx="5616539" cy="1397286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02D55B0-3587-40C9-95EC-5BE89DDDC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8B402FB-8B63-458E-888C-D0FD724FC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71610" r="78343" b="5768"/>
          <a:stretch/>
        </p:blipFill>
        <p:spPr>
          <a:xfrm>
            <a:off x="719190" y="4911046"/>
            <a:ext cx="1921267" cy="155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It is God’s greatest favor for those deserving the greatest punishment</a:t>
            </a:r>
          </a:p>
          <a:p>
            <a:r>
              <a:rPr lang="en-US" sz="2600" dirty="0"/>
              <a:t>It is God doing for us what we could not do for ourselves</a:t>
            </a:r>
          </a:p>
          <a:p>
            <a:r>
              <a:rPr lang="en-US" sz="2600" dirty="0"/>
              <a:t>It is our only means to “salvation” from every sin – now and eternally</a:t>
            </a:r>
          </a:p>
          <a:p>
            <a:r>
              <a:rPr lang="en-US" sz="2600" dirty="0"/>
              <a:t>It is made possible by the One who “appeared” 2,000 years ago</a:t>
            </a:r>
          </a:p>
          <a:p>
            <a:r>
              <a:rPr lang="en-US" sz="2600" dirty="0"/>
              <a:t>It is universally available to “all” people</a:t>
            </a:r>
          </a:p>
          <a:p>
            <a:r>
              <a:rPr lang="en-US" sz="2600" dirty="0"/>
              <a:t>It is conditional, “teaching” us how to get right &amp; stay right with God</a:t>
            </a:r>
          </a:p>
          <a:p>
            <a:r>
              <a:rPr lang="en-US" sz="2600" dirty="0"/>
              <a:t>It is applicable in every “age,” culture and life</a:t>
            </a:r>
          </a:p>
          <a:p>
            <a:r>
              <a:rPr lang="en-US" sz="2600" dirty="0"/>
              <a:t>It is the reason for living the Christian life</a:t>
            </a:r>
          </a:p>
          <a:p>
            <a:r>
              <a:rPr lang="en-US" sz="2600" dirty="0"/>
              <a:t>It supplies the strength to live it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749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The world thinks they’ve got it made and have the best life – Wrong!</a:t>
            </a:r>
          </a:p>
          <a:p>
            <a:r>
              <a:rPr lang="en-US" sz="2600" dirty="0"/>
              <a:t>Jesus came so we could have the best (“abundant”) life (John 10:10)</a:t>
            </a:r>
          </a:p>
          <a:p>
            <a:r>
              <a:rPr lang="en-US" sz="2600" dirty="0"/>
              <a:t>To have the best life, God’s grace teaches us to PLACEKICK </a:t>
            </a:r>
          </a:p>
          <a:p>
            <a:pPr lvl="1"/>
            <a:r>
              <a:rPr lang="en-US" sz="2200" dirty="0"/>
              <a:t>We must placekick/renounce ungodliness (cf. Rom. 1:18-32)</a:t>
            </a:r>
          </a:p>
          <a:p>
            <a:pPr lvl="2"/>
            <a:r>
              <a:rPr lang="en-US" dirty="0"/>
              <a:t>This is irreverence and rebellious attitude toward God and anything holy</a:t>
            </a:r>
          </a:p>
          <a:p>
            <a:pPr lvl="2"/>
            <a:r>
              <a:rPr lang="en-US" dirty="0"/>
              <a:t>Give up any attitude that displeases God</a:t>
            </a:r>
          </a:p>
          <a:p>
            <a:pPr lvl="1"/>
            <a:r>
              <a:rPr lang="en-US" sz="2200" dirty="0"/>
              <a:t>We must placekick/renounce worldly lusts (cf. 1 John 2:15-17; 1 Pet. 2:11-12)</a:t>
            </a:r>
          </a:p>
          <a:p>
            <a:pPr lvl="2"/>
            <a:r>
              <a:rPr lang="en-US" dirty="0"/>
              <a:t>This is insatiable and immoral appetite for pleasure, power, popularity and possessions that are fleeting, useless and can lead away from God</a:t>
            </a:r>
          </a:p>
          <a:p>
            <a:pPr lvl="2"/>
            <a:r>
              <a:rPr lang="en-US" dirty="0"/>
              <a:t>Give up any appetite that dishonors God</a:t>
            </a:r>
          </a:p>
          <a:p>
            <a:pPr lvl="1"/>
            <a:r>
              <a:rPr lang="en-US" sz="2200" dirty="0"/>
              <a:t>We must placekick/renounce because these things do not lead to the best life!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729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The world thinks they’ve got it made and have the best life – Wrong!</a:t>
            </a:r>
          </a:p>
          <a:p>
            <a:r>
              <a:rPr lang="en-US" sz="2600" dirty="0"/>
              <a:t>Jesus came so we could have the best (“abundant”) life (John 10:10)</a:t>
            </a:r>
          </a:p>
          <a:p>
            <a:r>
              <a:rPr lang="en-US" sz="2600" dirty="0"/>
              <a:t>To have the best life, God’s grace teaches us to PLACEKICK</a:t>
            </a:r>
          </a:p>
          <a:p>
            <a:r>
              <a:rPr lang="en-US" sz="2600" dirty="0"/>
              <a:t>To have the best life, God’s grace teaches us to PURSUE</a:t>
            </a:r>
          </a:p>
          <a:p>
            <a:pPr lvl="1"/>
            <a:r>
              <a:rPr lang="en-US" sz="2200" dirty="0"/>
              <a:t>In relationship to myself:  Live soberly</a:t>
            </a:r>
          </a:p>
          <a:p>
            <a:pPr lvl="2"/>
            <a:r>
              <a:rPr lang="en-US" dirty="0"/>
              <a:t>Exercise self-control in my words, temper, actions &amp; reactions (1 Cor. 13:4-5)</a:t>
            </a:r>
          </a:p>
          <a:p>
            <a:pPr lvl="2"/>
            <a:r>
              <a:rPr lang="en-US" dirty="0"/>
              <a:t>Develop the mind of Christ (Phil. 2:5; Rom. 12:3)</a:t>
            </a:r>
          </a:p>
          <a:p>
            <a:pPr lvl="1"/>
            <a:r>
              <a:rPr lang="en-US" sz="2200" dirty="0"/>
              <a:t>In relationship to others:  Live righteously </a:t>
            </a:r>
          </a:p>
          <a:p>
            <a:pPr lvl="2"/>
            <a:r>
              <a:rPr lang="en-US" dirty="0"/>
              <a:t>Be fair and just toward all, without prejudice or partiality (Jas. 2:1-12)</a:t>
            </a:r>
          </a:p>
          <a:p>
            <a:pPr lvl="2"/>
            <a:r>
              <a:rPr lang="en-US" dirty="0"/>
              <a:t>Conform to God’s law and do what’s right (Matt. 5:6; 6:33)</a:t>
            </a:r>
          </a:p>
          <a:p>
            <a:pPr lvl="1"/>
            <a:r>
              <a:rPr lang="en-US" sz="2200" dirty="0"/>
              <a:t>In relationship to God:  Live godly</a:t>
            </a:r>
          </a:p>
          <a:p>
            <a:pPr lvl="2"/>
            <a:r>
              <a:rPr lang="en-US" dirty="0"/>
              <a:t>Have an attitude of reverence for God and for all things holy (1 Pet. 1:15-17)</a:t>
            </a:r>
          </a:p>
          <a:p>
            <a:pPr lvl="2"/>
            <a:r>
              <a:rPr lang="en-US" dirty="0"/>
              <a:t>Always strive to please Him (John 8:29; Heb. 11:6)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06929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F68E4F-9C4E-4753-BF05-8336BD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The world thinks they’ve got it made and have the best life – Wrong!</a:t>
            </a:r>
          </a:p>
          <a:p>
            <a:r>
              <a:rPr lang="en-US" sz="2600" dirty="0"/>
              <a:t>Jesus came so we could have the best (“abundant”) life (John 10:10)</a:t>
            </a:r>
          </a:p>
          <a:p>
            <a:r>
              <a:rPr lang="en-US" sz="2600" dirty="0"/>
              <a:t>To have the best life, God’s grace teaches us to PLACEKICK</a:t>
            </a:r>
          </a:p>
          <a:p>
            <a:r>
              <a:rPr lang="en-US" sz="2600" dirty="0"/>
              <a:t>To have the best life, God’s grace teaches us to PURSUE</a:t>
            </a:r>
          </a:p>
          <a:p>
            <a:r>
              <a:rPr lang="en-US" sz="2600" dirty="0"/>
              <a:t>To have the best life, God’s grace teaches us PERSPECTIVE</a:t>
            </a:r>
          </a:p>
          <a:p>
            <a:pPr lvl="1"/>
            <a:r>
              <a:rPr lang="en-US" sz="2200" dirty="0"/>
              <a:t>Live this way “in the present age” (not “like” or “for” the present age)</a:t>
            </a:r>
          </a:p>
          <a:p>
            <a:pPr lvl="2"/>
            <a:r>
              <a:rPr lang="en-US" dirty="0"/>
              <a:t>Take advantage of the here and now to live for Him to the fullest</a:t>
            </a:r>
          </a:p>
          <a:p>
            <a:pPr lvl="1"/>
            <a:r>
              <a:rPr lang="en-US" sz="2200" dirty="0"/>
              <a:t>Live in the present in view of eternity (cf. 2:13; Col. 3:1-2)</a:t>
            </a:r>
          </a:p>
          <a:p>
            <a:pPr lvl="1"/>
            <a:r>
              <a:rPr lang="en-US" sz="2200" dirty="0"/>
              <a:t>The happiest person on earth is the faithful Christian!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26501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779EA-A024-4D08-8E53-0394F6369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917" y="1906441"/>
            <a:ext cx="8822864" cy="4804912"/>
          </a:xfrm>
        </p:spPr>
        <p:txBody>
          <a:bodyPr/>
          <a:lstStyle/>
          <a:p>
            <a:r>
              <a:rPr lang="en-US" dirty="0"/>
              <a:t>Believe Jesus is God’s Son – John 8:24</a:t>
            </a:r>
          </a:p>
          <a:p>
            <a:r>
              <a:rPr lang="en-US" dirty="0"/>
              <a:t>Repent of your sins and turn to God – Luke 13:3</a:t>
            </a:r>
          </a:p>
          <a:p>
            <a:r>
              <a:rPr lang="en-US" dirty="0"/>
              <a:t>Confess your faith in Jesus Christ – Matthew 10:32</a:t>
            </a:r>
          </a:p>
          <a:p>
            <a:r>
              <a:rPr lang="en-US" dirty="0"/>
              <a:t>Be immersed into Christ – Mark 16:16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enroll you in heaven – Hebrews 12:23</a:t>
            </a:r>
          </a:p>
          <a:p>
            <a:r>
              <a:rPr lang="en-US" dirty="0"/>
              <a:t>Live soberly, righteously and godly – Titus 2:12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619</Words>
  <Application>Microsoft Office PowerPoint</Application>
  <PresentationFormat>Widescreen</PresentationFormat>
  <Paragraphs>49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2021-08-06T01:13:56Z</dcterms:created>
  <dcterms:modified xsi:type="dcterms:W3CDTF">2021-08-08T21:38:52Z</dcterms:modified>
</cp:coreProperties>
</file>