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309" r:id="rId6"/>
    <p:sldId id="318" r:id="rId7"/>
    <p:sldId id="284" r:id="rId8"/>
    <p:sldId id="302" r:id="rId9"/>
    <p:sldId id="332" r:id="rId10"/>
    <p:sldId id="333" r:id="rId11"/>
    <p:sldId id="322" r:id="rId12"/>
    <p:sldId id="334" r:id="rId13"/>
    <p:sldId id="335" r:id="rId14"/>
    <p:sldId id="337" r:id="rId15"/>
    <p:sldId id="338" r:id="rId16"/>
    <p:sldId id="303" r:id="rId17"/>
    <p:sldId id="339" r:id="rId18"/>
    <p:sldId id="286" r:id="rId19"/>
    <p:sldId id="340" r:id="rId20"/>
    <p:sldId id="342" r:id="rId21"/>
    <p:sldId id="312" r:id="rId22"/>
    <p:sldId id="343" r:id="rId23"/>
    <p:sldId id="325" r:id="rId24"/>
    <p:sldId id="326" r:id="rId25"/>
    <p:sldId id="344" r:id="rId26"/>
    <p:sldId id="327" r:id="rId27"/>
    <p:sldId id="345" r:id="rId28"/>
    <p:sldId id="291"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7857-DC8B-4D95-8FBE-FFF927785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49105-255C-49B7-AEA2-70018A22E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4A65C-DA31-41BD-8F01-F5D8593BFF76}"/>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5" name="Footer Placeholder 4">
            <a:extLst>
              <a:ext uri="{FF2B5EF4-FFF2-40B4-BE49-F238E27FC236}">
                <a16:creationId xmlns:a16="http://schemas.microsoft.com/office/drawing/2014/main" id="{DD30BCA1-7E5A-4864-911A-60F7BCFE6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B3279-0CB1-4DEA-95DD-0C98EB19C899}"/>
              </a:ext>
            </a:extLst>
          </p:cNvPr>
          <p:cNvSpPr>
            <a:spLocks noGrp="1"/>
          </p:cNvSpPr>
          <p:nvPr>
            <p:ph type="sldNum" sz="quarter" idx="12"/>
          </p:nvPr>
        </p:nvSpPr>
        <p:spPr/>
        <p:txBody>
          <a:bodyPr/>
          <a:lstStyle/>
          <a:p>
            <a:fld id="{B5FC3D28-FEE8-46FF-91CE-B5556BFD9E51}"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FAB7CCD9-1445-4FE7-A123-564A766482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170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641-C437-49CA-AFD9-2F8B1BDCF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82A83-14B4-4DC1-8CD4-BA83E68FE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7FB93-225D-4079-8F5A-7FADF5872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FC285-CB0D-43FA-9970-5546FBD3A30E}"/>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6" name="Footer Placeholder 5">
            <a:extLst>
              <a:ext uri="{FF2B5EF4-FFF2-40B4-BE49-F238E27FC236}">
                <a16:creationId xmlns:a16="http://schemas.microsoft.com/office/drawing/2014/main" id="{6F7E8DE9-4C4B-4912-8C88-71BF5562E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61459-6091-4F40-A9AD-8FFEFCCCAE15}"/>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257990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8B10-7D7B-46BF-A140-7B76939B4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99A83-DA0B-40A8-BAA4-79D35ABDA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F1CC0-69FA-4F4A-906D-361480B8A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4FDC-926A-4F8C-BA5C-7A90A631AD6C}"/>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6" name="Footer Placeholder 5">
            <a:extLst>
              <a:ext uri="{FF2B5EF4-FFF2-40B4-BE49-F238E27FC236}">
                <a16:creationId xmlns:a16="http://schemas.microsoft.com/office/drawing/2014/main" id="{AE18F66D-65D7-4844-96F0-36CBDCEEE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7880C-1B0D-4E05-B328-DC793E88F787}"/>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1246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48C2-D8A2-48D5-8512-DBE2705E3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E58FB-6CC3-4DE7-9EA8-D7C28B19E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756B3-88E9-4A73-9950-F3B4A57FFC9A}"/>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5" name="Footer Placeholder 4">
            <a:extLst>
              <a:ext uri="{FF2B5EF4-FFF2-40B4-BE49-F238E27FC236}">
                <a16:creationId xmlns:a16="http://schemas.microsoft.com/office/drawing/2014/main" id="{48DBCED9-D869-4F73-A779-72A60863C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528CD-CEA7-4A9E-AAEE-0FDE5C1C54B8}"/>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90099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FC16B-A4A1-4DB2-B418-56C664CA9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8572E9-7FA7-446A-B782-3C7CA50A0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4F7CA-B0C2-48CE-8E76-14C1DAC509D3}"/>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5" name="Footer Placeholder 4">
            <a:extLst>
              <a:ext uri="{FF2B5EF4-FFF2-40B4-BE49-F238E27FC236}">
                <a16:creationId xmlns:a16="http://schemas.microsoft.com/office/drawing/2014/main" id="{46032A8E-C187-49A9-BBC8-0B5AC9B24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A12C1-3E4C-4876-9B63-1C09C02554E1}"/>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38551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F28192-D5AF-474A-9444-EA033F0D2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38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5B319767-8D68-402C-8A94-28DA1077E2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45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86919F64-886C-49DE-B77B-B7D75E8C3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527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C5D6-602C-41F4-B49A-BA1BDD300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EFAD8-9B33-4681-8877-AF739B8B5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5E573-2861-4088-AC77-25712A8235FE}"/>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5" name="Footer Placeholder 4">
            <a:extLst>
              <a:ext uri="{FF2B5EF4-FFF2-40B4-BE49-F238E27FC236}">
                <a16:creationId xmlns:a16="http://schemas.microsoft.com/office/drawing/2014/main" id="{25D01C05-3E3B-4A17-8B16-490B05294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4A6A-A032-4F05-AE9C-22248A36AF50}"/>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0377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B7D-979A-44F7-98CE-D25853734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3BCD9-6295-4E9A-B628-1C3856654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8985C-B63C-4EEF-A7F2-413E116289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1624A-2827-4CA9-A06F-C3566E0E58C7}"/>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6" name="Footer Placeholder 5">
            <a:extLst>
              <a:ext uri="{FF2B5EF4-FFF2-40B4-BE49-F238E27FC236}">
                <a16:creationId xmlns:a16="http://schemas.microsoft.com/office/drawing/2014/main" id="{33457EA0-C800-4035-8E5D-98AD3A8AA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09FC7-88CC-422F-878C-B3E11F9709CD}"/>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24423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A000-1AD5-4E2A-A57E-6763E349A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6B38B-AFCC-4EFC-95DD-FEC1715AC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44D95-1F54-4016-B4B5-ED6F90708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FBAB4-ADC6-4E06-A260-2526BD339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9B671-9E73-49B2-9DF4-946AF0362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DB8CF-BD39-48C8-B3B0-D516A108D0D0}"/>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8" name="Footer Placeholder 7">
            <a:extLst>
              <a:ext uri="{FF2B5EF4-FFF2-40B4-BE49-F238E27FC236}">
                <a16:creationId xmlns:a16="http://schemas.microsoft.com/office/drawing/2014/main" id="{10B56E17-6AAD-411B-8F1C-6A91D820B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679023-72F5-4ECC-A388-BB09CFCB85D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7247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F320-2366-4130-8B7C-F465F06B64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225C4-ACAE-4811-B1CA-78542286C78E}"/>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4" name="Footer Placeholder 3">
            <a:extLst>
              <a:ext uri="{FF2B5EF4-FFF2-40B4-BE49-F238E27FC236}">
                <a16:creationId xmlns:a16="http://schemas.microsoft.com/office/drawing/2014/main" id="{0B846226-651C-4C2D-A675-3A3BC7D18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374F5-4D3A-41FC-92FE-3349ED74DE0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09292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4AF1A-4255-4826-A1C4-D1EE314C0CE7}"/>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3" name="Footer Placeholder 2">
            <a:extLst>
              <a:ext uri="{FF2B5EF4-FFF2-40B4-BE49-F238E27FC236}">
                <a16:creationId xmlns:a16="http://schemas.microsoft.com/office/drawing/2014/main" id="{A9AA2D85-5832-442D-B47D-4C2430D27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6A8C4-4927-4D4B-8AD2-2580A1E57013}"/>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171874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FB483-3D23-452D-B431-A13189444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BF4728-0FF9-4BB9-AB49-46FABB576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6C99-8626-442D-B799-81AA1B087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3330-157C-4282-94BD-ED17F9613015}" type="datetimeFigureOut">
              <a:rPr lang="en-US" smtClean="0"/>
              <a:t>7/11/2021</a:t>
            </a:fld>
            <a:endParaRPr lang="en-US"/>
          </a:p>
        </p:txBody>
      </p:sp>
      <p:sp>
        <p:nvSpPr>
          <p:cNvPr id="5" name="Footer Placeholder 4">
            <a:extLst>
              <a:ext uri="{FF2B5EF4-FFF2-40B4-BE49-F238E27FC236}">
                <a16:creationId xmlns:a16="http://schemas.microsoft.com/office/drawing/2014/main" id="{273F41DE-63E7-46B5-9542-E830CC118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3F32C-44C1-4764-ABB8-EB3393ED5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C3D28-FEE8-46FF-91CE-B5556BFD9E51}" type="slidenum">
              <a:rPr lang="en-US" smtClean="0"/>
              <a:t>‹#›</a:t>
            </a:fld>
            <a:endParaRPr lang="en-US"/>
          </a:p>
        </p:txBody>
      </p:sp>
    </p:spTree>
    <p:extLst>
      <p:ext uri="{BB962C8B-B14F-4D97-AF65-F5344CB8AC3E}">
        <p14:creationId xmlns:p14="http://schemas.microsoft.com/office/powerpoint/2010/main" val="19498973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44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III.	Baptism, which is singled out by God, causes one to be a son of God.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200941"/>
            <a:ext cx="12072359" cy="4657058"/>
          </a:xfrm>
        </p:spPr>
        <p:txBody>
          <a:bodyPr>
            <a:normAutofit/>
          </a:bodyPr>
          <a:lstStyle/>
          <a:p>
            <a:pPr>
              <a:buFont typeface="+mj-lt"/>
              <a:buAutoNum type="alphaUcPeriod" startAt="4"/>
            </a:pPr>
            <a:r>
              <a:rPr lang="en-US" dirty="0"/>
              <a:t>Believers who are baptized then become sons of God!</a:t>
            </a:r>
          </a:p>
          <a:p>
            <a:pPr lvl="1"/>
            <a:r>
              <a:rPr lang="en-US" i="1" dirty="0"/>
              <a:t>Gar </a:t>
            </a:r>
            <a:r>
              <a:rPr lang="en-US" dirty="0"/>
              <a:t>is a “marker of cause or reason.”</a:t>
            </a:r>
          </a:p>
          <a:p>
            <a:pPr lvl="1"/>
            <a:r>
              <a:rPr lang="en-US" i="1" dirty="0"/>
              <a:t>Gar </a:t>
            </a:r>
            <a:r>
              <a:rPr lang="en-US" dirty="0"/>
              <a:t>“generally indicates a causal relation between two statements, whereby the second statement gives a reason for and explains the first.”</a:t>
            </a:r>
          </a:p>
          <a:p>
            <a:pPr lvl="1"/>
            <a:r>
              <a:rPr lang="en-US" dirty="0"/>
              <a:t>Thus, being “baptized” (in verse 27) is the cause/reason for “becoming children of God” (in verse 26), and it is explaining the precise moment at which one exercised the right/authority given to him and precisely when he became a child of God.</a:t>
            </a:r>
          </a:p>
          <a:p>
            <a:pPr lvl="1"/>
            <a:r>
              <a:rPr lang="en-US" dirty="0"/>
              <a:t>This corresponds precisely with Matthew 28:18-20 and Mark 16:15-16.</a:t>
            </a:r>
          </a:p>
          <a:p>
            <a:pPr>
              <a:buAutoNum type="alphaUcPeriod" startAt="4"/>
            </a:pPr>
            <a:r>
              <a:rPr lang="en-US" dirty="0"/>
              <a:t>One either IS or IS NOT a child of God!  </a:t>
            </a:r>
          </a:p>
          <a:p>
            <a:pPr>
              <a:buAutoNum type="alphaUcPeriod" startAt="4"/>
            </a:pPr>
            <a:r>
              <a:rPr lang="en-US" dirty="0"/>
              <a:t>Baptism is the “cause” (i.e., the means) by which penitent believers go from being “of your father the devil” to becoming “of God, your Father.”</a:t>
            </a:r>
          </a:p>
          <a:p>
            <a:pPr>
              <a:buAutoNum type="alphaUcPeriod" startAt="4"/>
            </a:pPr>
            <a:endParaRPr lang="en-US" dirty="0"/>
          </a:p>
        </p:txBody>
      </p:sp>
    </p:spTree>
    <p:extLst>
      <p:ext uri="{BB962C8B-B14F-4D97-AF65-F5344CB8AC3E}">
        <p14:creationId xmlns:p14="http://schemas.microsoft.com/office/powerpoint/2010/main" val="3624886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900" dirty="0"/>
              <a:t>IV.	 “The faith” gives baptism its strength.</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In the Bible, the word “faith” is used in both:</a:t>
            </a:r>
          </a:p>
          <a:p>
            <a:pPr lvl="1"/>
            <a:r>
              <a:rPr lang="en-US" dirty="0"/>
              <a:t>A general or “subjective” sense (i.e., the personal faith that one has in his heart).</a:t>
            </a:r>
          </a:p>
          <a:p>
            <a:pPr lvl="1"/>
            <a:r>
              <a:rPr lang="en-US" dirty="0"/>
              <a:t>A particular/specific or “objective” sense (i.e., the faith system, the body of truth).</a:t>
            </a:r>
          </a:p>
          <a:p>
            <a:r>
              <a:rPr lang="en-US" dirty="0"/>
              <a:t>When used in the subjective sense, acceptable “faith” is always an “obedient faith.”</a:t>
            </a:r>
          </a:p>
          <a:p>
            <a:pPr lvl="1"/>
            <a:r>
              <a:rPr lang="en-US" dirty="0"/>
              <a:t>“So then faith comes by hearing, and hearing by the word of God” (Rom. 10:17).</a:t>
            </a:r>
          </a:p>
          <a:p>
            <a:pPr lvl="1"/>
            <a:r>
              <a:rPr lang="en-US" dirty="0"/>
              <a:t>The book of Romans begins and ends with emphasis on “obedient faith” (1:5; 16:26).</a:t>
            </a:r>
          </a:p>
          <a:p>
            <a:pPr lvl="1"/>
            <a:r>
              <a:rPr lang="en-US" dirty="0"/>
              <a:t>The “faith” exemplified in Hebrews 11 always manifested itself in action/obedience.</a:t>
            </a:r>
          </a:p>
          <a:p>
            <a:pPr lvl="1"/>
            <a:r>
              <a:rPr lang="en-US" dirty="0"/>
              <a:t>That is why James repeated, “Faith without works is dead” (Jas. 2:17, 20, 26).</a:t>
            </a:r>
          </a:p>
        </p:txBody>
      </p:sp>
    </p:spTree>
    <p:extLst>
      <p:ext uri="{BB962C8B-B14F-4D97-AF65-F5344CB8AC3E}">
        <p14:creationId xmlns:p14="http://schemas.microsoft.com/office/powerpoint/2010/main" val="2322726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900" dirty="0"/>
              <a:t>IV.	 “The faith” gives baptism its strength.</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3"/>
            </a:pPr>
            <a:r>
              <a:rPr lang="en-US" dirty="0"/>
              <a:t>However, when “faith” is used with the definite article (“the”), it is being used in an objective sense and is referring to the system of faith, the body of truth, the gospel plan.  </a:t>
            </a:r>
          </a:p>
          <a:p>
            <a:pPr lvl="1"/>
            <a:r>
              <a:rPr lang="en-US" dirty="0"/>
              <a:t>It is used in this way numerous times in the New Testament:</a:t>
            </a:r>
          </a:p>
          <a:p>
            <a:pPr lvl="2"/>
            <a:r>
              <a:rPr lang="en-US" dirty="0"/>
              <a:t>“Then the word of God spread…and a great many of the priests were obedient to </a:t>
            </a:r>
            <a:r>
              <a:rPr lang="en-US" u="sng" dirty="0"/>
              <a:t>the faith</a:t>
            </a:r>
            <a:r>
              <a:rPr lang="en-US" dirty="0"/>
              <a:t>” (Acts 6:7).</a:t>
            </a:r>
          </a:p>
          <a:p>
            <a:pPr lvl="2"/>
            <a:r>
              <a:rPr lang="en-US" dirty="0"/>
              <a:t>“</a:t>
            </a:r>
            <a:r>
              <a:rPr lang="en-US" dirty="0" err="1"/>
              <a:t>Elymas</a:t>
            </a:r>
            <a:r>
              <a:rPr lang="en-US" dirty="0"/>
              <a:t>…withstood them, seeking to turn the proconsul away from </a:t>
            </a:r>
            <a:r>
              <a:rPr lang="en-US" u="sng" dirty="0"/>
              <a:t>the faith</a:t>
            </a:r>
            <a:r>
              <a:rPr lang="en-US" dirty="0"/>
              <a:t>” (Acts 13:8).</a:t>
            </a:r>
          </a:p>
          <a:p>
            <a:pPr lvl="2"/>
            <a:r>
              <a:rPr lang="en-US" dirty="0"/>
              <a:t>“…strengthening the souls of the disciples, exhorting them to continue in </a:t>
            </a:r>
            <a:r>
              <a:rPr lang="en-US" u="sng" dirty="0"/>
              <a:t>the faith</a:t>
            </a:r>
            <a:r>
              <a:rPr lang="en-US" dirty="0"/>
              <a:t>…” (Acts 14:22).</a:t>
            </a:r>
          </a:p>
          <a:p>
            <a:pPr lvl="2"/>
            <a:r>
              <a:rPr lang="en-US" dirty="0"/>
              <a:t>“Examine yourselves as to whether you are in </a:t>
            </a:r>
            <a:r>
              <a:rPr lang="en-US" u="sng" dirty="0"/>
              <a:t>the faith</a:t>
            </a:r>
            <a:r>
              <a:rPr lang="en-US" dirty="0"/>
              <a:t>” (2 Cor. 13:5).</a:t>
            </a:r>
          </a:p>
          <a:p>
            <a:pPr lvl="2"/>
            <a:r>
              <a:rPr lang="en-US" dirty="0"/>
              <a:t>“Now the Spirit expressly says that in latter times some will depart from </a:t>
            </a:r>
            <a:r>
              <a:rPr lang="en-US" u="sng" dirty="0"/>
              <a:t>the faith</a:t>
            </a:r>
            <a:r>
              <a:rPr lang="en-US" dirty="0"/>
              <a:t>…” (1 Tim. 4:1).</a:t>
            </a:r>
          </a:p>
          <a:p>
            <a:pPr lvl="2"/>
            <a:r>
              <a:rPr lang="en-US" dirty="0"/>
              <a:t>“But if anyone does not provide for his own, and especially for those of his household, he has denied </a:t>
            </a:r>
            <a:r>
              <a:rPr lang="en-US" u="sng" dirty="0"/>
              <a:t>the faith</a:t>
            </a:r>
            <a:r>
              <a:rPr lang="en-US" dirty="0"/>
              <a:t> and is worse than an unbeliever” (1 Tim. 5:8).</a:t>
            </a:r>
          </a:p>
          <a:p>
            <a:pPr lvl="2"/>
            <a:r>
              <a:rPr lang="en-US" dirty="0"/>
              <a:t>“I have fought the good fight, I have finished the race, I have kept </a:t>
            </a:r>
            <a:r>
              <a:rPr lang="en-US" u="sng" dirty="0"/>
              <a:t>the faith</a:t>
            </a:r>
            <a:r>
              <a:rPr lang="en-US" dirty="0"/>
              <a:t>” (2 Tim. 4:7).</a:t>
            </a:r>
          </a:p>
          <a:p>
            <a:pPr lvl="2"/>
            <a:r>
              <a:rPr lang="en-US" dirty="0"/>
              <a:t>“…contend earnestly for </a:t>
            </a:r>
            <a:r>
              <a:rPr lang="en-US" u="sng" dirty="0"/>
              <a:t>the faith</a:t>
            </a:r>
            <a:r>
              <a:rPr lang="en-US" dirty="0"/>
              <a:t> which was once for all delivered to the saints” (Jude 3).</a:t>
            </a:r>
          </a:p>
          <a:p>
            <a:pPr lvl="2"/>
            <a:endParaRPr lang="en-US" dirty="0"/>
          </a:p>
        </p:txBody>
      </p:sp>
    </p:spTree>
    <p:extLst>
      <p:ext uri="{BB962C8B-B14F-4D97-AF65-F5344CB8AC3E}">
        <p14:creationId xmlns:p14="http://schemas.microsoft.com/office/powerpoint/2010/main" val="997845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900" dirty="0"/>
              <a:t>IV.	 “The faith” gives baptism its strength.</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3"/>
            </a:pPr>
            <a:r>
              <a:rPr lang="en-US" dirty="0"/>
              <a:t>However, when “faith” is used with the definite article (“the”), it is being used in an objective sense and is referring to the system of faith, the body of truth, the gospel plan.  </a:t>
            </a:r>
          </a:p>
          <a:p>
            <a:pPr lvl="1">
              <a:buFont typeface="+mj-lt"/>
              <a:buAutoNum type="arabicPeriod" startAt="2"/>
            </a:pPr>
            <a:r>
              <a:rPr lang="en-US" dirty="0"/>
              <a:t>The objective use of “the faith” is explained in the first chapter of Galatians.</a:t>
            </a:r>
          </a:p>
          <a:p>
            <a:pPr lvl="2"/>
            <a:r>
              <a:rPr lang="en-US" dirty="0"/>
              <a:t>It was being said that Paul was preaching “the faith” (Gal. 1:23).</a:t>
            </a:r>
          </a:p>
          <a:p>
            <a:pPr lvl="2"/>
            <a:r>
              <a:rPr lang="en-US" dirty="0"/>
              <a:t>Paul emphasized that he preached “the gospel” given by Christ (Gal. 1:11-12).</a:t>
            </a:r>
          </a:p>
          <a:p>
            <a:pPr lvl="2"/>
            <a:r>
              <a:rPr lang="en-US" dirty="0"/>
              <a:t>Thus, “the faith” that Paul preached was “the gospel” that Paul preached.</a:t>
            </a:r>
          </a:p>
          <a:p>
            <a:pPr lvl="1">
              <a:buAutoNum type="arabicPeriod" startAt="2"/>
            </a:pPr>
            <a:r>
              <a:rPr lang="en-US" dirty="0"/>
              <a:t>“The faith,” when used objectively, is “the gospel”—the overall body of truth given by the Lord, representing the full gospel system.</a:t>
            </a:r>
          </a:p>
          <a:p>
            <a:pPr>
              <a:buAutoNum type="alphaUcPeriod" startAt="3"/>
            </a:pPr>
            <a:r>
              <a:rPr lang="en-US" dirty="0"/>
              <a:t>The word “faith” is used objectively in Ephesians 4:5.</a:t>
            </a:r>
          </a:p>
          <a:p>
            <a:pPr lvl="1"/>
            <a:r>
              <a:rPr lang="en-US" dirty="0"/>
              <a:t>Paul emphasizes that there is “one faith.”</a:t>
            </a:r>
          </a:p>
          <a:p>
            <a:pPr lvl="1"/>
            <a:r>
              <a:rPr lang="en-US" dirty="0"/>
              <a:t>“One faith” is not a reference to the subjective faith in one’s heart.</a:t>
            </a:r>
          </a:p>
          <a:p>
            <a:pPr lvl="1"/>
            <a:r>
              <a:rPr lang="en-US" dirty="0"/>
              <a:t>“One faith” is the one gospel, the one body of truth, the one system of Christianity.</a:t>
            </a:r>
          </a:p>
          <a:p>
            <a:pPr>
              <a:buAutoNum type="alphaUcPeriod" startAt="3"/>
            </a:pPr>
            <a:endParaRPr lang="en-US" dirty="0"/>
          </a:p>
        </p:txBody>
      </p:sp>
    </p:spTree>
    <p:extLst>
      <p:ext uri="{BB962C8B-B14F-4D97-AF65-F5344CB8AC3E}">
        <p14:creationId xmlns:p14="http://schemas.microsoft.com/office/powerpoint/2010/main" val="36103279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900" dirty="0"/>
              <a:t>IV.	 “The faith” gives baptism its strength.</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5"/>
            </a:pPr>
            <a:r>
              <a:rPr lang="en-US" dirty="0"/>
              <a:t>“Faith” is used both subjectively and objectively in Galatians 3.</a:t>
            </a:r>
          </a:p>
          <a:p>
            <a:pPr lvl="1"/>
            <a:r>
              <a:rPr lang="en-US" dirty="0"/>
              <a:t>Repeatedly in 3:19-26, Paul contrasts “the faith” and “the law.”</a:t>
            </a:r>
          </a:p>
          <a:p>
            <a:pPr lvl="2">
              <a:lnSpc>
                <a:spcPct val="100000"/>
              </a:lnSpc>
            </a:pPr>
            <a:r>
              <a:rPr lang="en-US" dirty="0"/>
              <a:t>What </a:t>
            </a:r>
            <a:r>
              <a:rPr lang="en-US" dirty="0">
                <a:highlight>
                  <a:srgbClr val="FF00FF"/>
                </a:highlight>
              </a:rPr>
              <a:t>purpose</a:t>
            </a:r>
            <a:r>
              <a:rPr lang="en-US" dirty="0"/>
              <a:t> then does </a:t>
            </a:r>
            <a:r>
              <a:rPr lang="en-US" dirty="0">
                <a:highlight>
                  <a:srgbClr val="FFFF00"/>
                </a:highlight>
              </a:rPr>
              <a:t>the law</a:t>
            </a:r>
            <a:r>
              <a:rPr lang="en-US" dirty="0"/>
              <a:t> serve? It was added because of transgressions, </a:t>
            </a:r>
            <a:r>
              <a:rPr lang="en-US" dirty="0">
                <a:highlight>
                  <a:srgbClr val="FF00FF"/>
                </a:highlight>
              </a:rPr>
              <a:t>till</a:t>
            </a:r>
            <a:r>
              <a:rPr lang="en-US" dirty="0"/>
              <a:t> </a:t>
            </a:r>
            <a:r>
              <a:rPr lang="en-US" dirty="0">
                <a:highlight>
                  <a:srgbClr val="00FF00"/>
                </a:highlight>
              </a:rPr>
              <a:t>the Seed</a:t>
            </a:r>
            <a:r>
              <a:rPr lang="en-US" dirty="0"/>
              <a:t> should </a:t>
            </a:r>
            <a:r>
              <a:rPr lang="en-US" dirty="0">
                <a:highlight>
                  <a:srgbClr val="FF00FF"/>
                </a:highlight>
              </a:rPr>
              <a:t>come</a:t>
            </a:r>
            <a:r>
              <a:rPr lang="en-US" dirty="0"/>
              <a:t> to whom the promise was made; and it was appointed through angels by the hand of a mediator… But </a:t>
            </a:r>
            <a:r>
              <a:rPr lang="en-US" dirty="0">
                <a:highlight>
                  <a:srgbClr val="FF00FF"/>
                </a:highlight>
              </a:rPr>
              <a:t>before</a:t>
            </a:r>
            <a:r>
              <a:rPr lang="en-US" dirty="0"/>
              <a:t> </a:t>
            </a:r>
            <a:r>
              <a:rPr lang="en-US" dirty="0">
                <a:highlight>
                  <a:srgbClr val="00FF00"/>
                </a:highlight>
              </a:rPr>
              <a:t>[the] faith</a:t>
            </a:r>
            <a:r>
              <a:rPr lang="en-US" dirty="0"/>
              <a:t> </a:t>
            </a:r>
            <a:r>
              <a:rPr lang="en-US" dirty="0">
                <a:highlight>
                  <a:srgbClr val="FF00FF"/>
                </a:highlight>
              </a:rPr>
              <a:t>came</a:t>
            </a:r>
            <a:r>
              <a:rPr lang="en-US" dirty="0"/>
              <a:t>, we </a:t>
            </a:r>
            <a:r>
              <a:rPr lang="en-US" dirty="0">
                <a:highlight>
                  <a:srgbClr val="FF00FF"/>
                </a:highlight>
              </a:rPr>
              <a:t>were</a:t>
            </a:r>
            <a:r>
              <a:rPr lang="en-US" dirty="0"/>
              <a:t> kept under guard by </a:t>
            </a:r>
            <a:r>
              <a:rPr lang="en-US" dirty="0">
                <a:highlight>
                  <a:srgbClr val="FFFF00"/>
                </a:highlight>
              </a:rPr>
              <a:t>the law</a:t>
            </a:r>
            <a:r>
              <a:rPr lang="en-US" dirty="0"/>
              <a:t>, kept for </a:t>
            </a:r>
            <a:r>
              <a:rPr lang="en-US" dirty="0">
                <a:highlight>
                  <a:srgbClr val="00FF00"/>
                </a:highlight>
              </a:rPr>
              <a:t>the faith</a:t>
            </a:r>
            <a:r>
              <a:rPr lang="en-US" dirty="0"/>
              <a:t> which would </a:t>
            </a:r>
            <a:r>
              <a:rPr lang="en-US" dirty="0">
                <a:highlight>
                  <a:srgbClr val="FF00FF"/>
                </a:highlight>
              </a:rPr>
              <a:t>afterward</a:t>
            </a:r>
            <a:r>
              <a:rPr lang="en-US" dirty="0"/>
              <a:t> be </a:t>
            </a:r>
            <a:r>
              <a:rPr lang="en-US" dirty="0">
                <a:highlight>
                  <a:srgbClr val="FF00FF"/>
                </a:highlight>
              </a:rPr>
              <a:t>revealed</a:t>
            </a:r>
            <a:r>
              <a:rPr lang="en-US" dirty="0"/>
              <a:t>. Therefore </a:t>
            </a:r>
            <a:r>
              <a:rPr lang="en-US" dirty="0">
                <a:highlight>
                  <a:srgbClr val="FFFF00"/>
                </a:highlight>
              </a:rPr>
              <a:t>the law</a:t>
            </a:r>
            <a:r>
              <a:rPr lang="en-US" dirty="0"/>
              <a:t> was our </a:t>
            </a:r>
            <a:r>
              <a:rPr lang="en-US" dirty="0">
                <a:highlight>
                  <a:srgbClr val="FFFF00"/>
                </a:highlight>
              </a:rPr>
              <a:t>tutor</a:t>
            </a:r>
            <a:r>
              <a:rPr lang="en-US" dirty="0"/>
              <a:t> to bring us to </a:t>
            </a:r>
            <a:r>
              <a:rPr lang="en-US" dirty="0">
                <a:highlight>
                  <a:srgbClr val="00FF00"/>
                </a:highlight>
              </a:rPr>
              <a:t>Christ</a:t>
            </a:r>
            <a:r>
              <a:rPr lang="en-US" dirty="0"/>
              <a:t>, that we might be justified by faith. But </a:t>
            </a:r>
            <a:r>
              <a:rPr lang="en-US" dirty="0">
                <a:highlight>
                  <a:srgbClr val="FF00FF"/>
                </a:highlight>
              </a:rPr>
              <a:t>after</a:t>
            </a:r>
            <a:r>
              <a:rPr lang="en-US" dirty="0"/>
              <a:t> </a:t>
            </a:r>
            <a:r>
              <a:rPr lang="en-US" dirty="0">
                <a:highlight>
                  <a:srgbClr val="00FF00"/>
                </a:highlight>
              </a:rPr>
              <a:t>[the] faith</a:t>
            </a:r>
            <a:r>
              <a:rPr lang="en-US" dirty="0"/>
              <a:t> </a:t>
            </a:r>
            <a:r>
              <a:rPr lang="en-US" dirty="0">
                <a:highlight>
                  <a:srgbClr val="FF00FF"/>
                </a:highlight>
              </a:rPr>
              <a:t>has come</a:t>
            </a:r>
            <a:r>
              <a:rPr lang="en-US" dirty="0"/>
              <a:t>, we are </a:t>
            </a:r>
            <a:r>
              <a:rPr lang="en-US" dirty="0">
                <a:highlight>
                  <a:srgbClr val="FF00FF"/>
                </a:highlight>
              </a:rPr>
              <a:t>no longer </a:t>
            </a:r>
            <a:r>
              <a:rPr lang="en-US" dirty="0"/>
              <a:t>under a </a:t>
            </a:r>
            <a:r>
              <a:rPr lang="en-US" dirty="0">
                <a:highlight>
                  <a:srgbClr val="FFFF00"/>
                </a:highlight>
              </a:rPr>
              <a:t>tutor</a:t>
            </a:r>
            <a:r>
              <a:rPr lang="en-US" dirty="0"/>
              <a:t>.  FOR you are all sons of God through </a:t>
            </a:r>
            <a:r>
              <a:rPr lang="en-US" dirty="0">
                <a:highlight>
                  <a:srgbClr val="00FF00"/>
                </a:highlight>
              </a:rPr>
              <a:t>[the] faith</a:t>
            </a:r>
            <a:r>
              <a:rPr lang="en-US" dirty="0"/>
              <a:t> in Christ Jesus.</a:t>
            </a:r>
          </a:p>
          <a:p>
            <a:pPr lvl="1"/>
            <a:r>
              <a:rPr lang="en-US" dirty="0"/>
              <a:t>Note carefully that we are no longer under “the law” because now we have “the faith.”</a:t>
            </a:r>
          </a:p>
          <a:p>
            <a:pPr lvl="1"/>
            <a:r>
              <a:rPr lang="en-US" dirty="0"/>
              <a:t>“Faith” is not being used here subjectively of the “faith in one’s heart.”</a:t>
            </a:r>
          </a:p>
          <a:p>
            <a:pPr lvl="1"/>
            <a:r>
              <a:rPr lang="en-US" dirty="0"/>
              <a:t>“The faith” is used objectively to refer to the full gospel that was preached to them.</a:t>
            </a:r>
          </a:p>
          <a:p>
            <a:pPr>
              <a:buAutoNum type="alphaUcPeriod" startAt="5"/>
            </a:pPr>
            <a:r>
              <a:rPr lang="en-US" dirty="0"/>
              <a:t>Therefore, believers are made to be “children of God” through the system of faith delivered by Christ (the gospel plan), and not by subjective faith alone.</a:t>
            </a:r>
          </a:p>
        </p:txBody>
      </p:sp>
    </p:spTree>
    <p:extLst>
      <p:ext uri="{BB962C8B-B14F-4D97-AF65-F5344CB8AC3E}">
        <p14:creationId xmlns:p14="http://schemas.microsoft.com/office/powerpoint/2010/main" val="27669915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900" dirty="0"/>
              <a:t>IV.	 “The faith” gives baptism its strength.</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fontScale="92500" lnSpcReduction="10000"/>
          </a:bodyPr>
          <a:lstStyle/>
          <a:p>
            <a:pPr>
              <a:buFont typeface="+mj-lt"/>
              <a:buAutoNum type="alphaUcPeriod" startAt="7"/>
            </a:pPr>
            <a:r>
              <a:rPr lang="en-US" dirty="0"/>
              <a:t>Since baptism is the cause by which one becomes a child of God, and since “the faith” is the means by which one becomes a child of God, “baptism” and “the faith” must be inextricably linked in making one a child of God.</a:t>
            </a:r>
          </a:p>
          <a:p>
            <a:pPr lvl="1"/>
            <a:r>
              <a:rPr lang="en-US" dirty="0"/>
              <a:t>Jesus sent His disciples to “preach the gospel,” and those who responded to the preaching of the gospel were to be “baptized” in order to be “saved” (Mark 16:15-16).</a:t>
            </a:r>
          </a:p>
          <a:p>
            <a:pPr lvl="1"/>
            <a:r>
              <a:rPr lang="en-US" dirty="0"/>
              <a:t>On the very first occasion when the gospel was preached in its fullness (on the first Pentecost after the resurrection of Jesus Christ), those who sought salvation were told to be “baptized” for the forgiveness of their sins (Acts 2:36-38).</a:t>
            </a:r>
          </a:p>
          <a:p>
            <a:pPr lvl="1"/>
            <a:r>
              <a:rPr lang="en-US" dirty="0"/>
              <a:t>When Luke summarized the preaching of Philip to the Ethiopian eunuch in these words—“preached Jesus” (Acts 8:35), the very next verse indicates that the eunuch wanted to be “baptized” (8:36).</a:t>
            </a:r>
          </a:p>
          <a:p>
            <a:pPr lvl="1"/>
            <a:r>
              <a:rPr lang="en-US" dirty="0"/>
              <a:t>The preaching of “the gospel” or “the faith” requires the preaching of the essentiality of baptism for salvation.</a:t>
            </a:r>
          </a:p>
          <a:p>
            <a:pPr lvl="1"/>
            <a:r>
              <a:rPr lang="en-US" dirty="0"/>
              <a:t>Thus, Paul reassured the Galatian Christians that they could know that they were children of God, “for” they had been “baptized” – marking the very moment when “through the faith” they “became” children of God.</a:t>
            </a:r>
          </a:p>
        </p:txBody>
      </p:sp>
    </p:spTree>
    <p:extLst>
      <p:ext uri="{BB962C8B-B14F-4D97-AF65-F5344CB8AC3E}">
        <p14:creationId xmlns:p14="http://schemas.microsoft.com/office/powerpoint/2010/main" val="27355696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	“As many of you” limits “sonship” to certain ones.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fontScale="92500" lnSpcReduction="10000"/>
          </a:bodyPr>
          <a:lstStyle/>
          <a:p>
            <a:r>
              <a:rPr lang="en-US" dirty="0"/>
              <a:t>The expression “as many of you” is used frequently in the New Testament as a mark of identification of those being addressed, to identify those belonging to a certain group.  </a:t>
            </a:r>
          </a:p>
          <a:p>
            <a:pPr lvl="1"/>
            <a:r>
              <a:rPr lang="en-US" dirty="0"/>
              <a:t>“But </a:t>
            </a:r>
            <a:r>
              <a:rPr lang="en-US" u="sng" dirty="0"/>
              <a:t>as many as</a:t>
            </a:r>
            <a:r>
              <a:rPr lang="en-US" dirty="0"/>
              <a:t> received Him, to them He gave the right to become children of God, to those who believe in His name” (John 1:12).</a:t>
            </a:r>
          </a:p>
          <a:p>
            <a:pPr lvl="1"/>
            <a:r>
              <a:rPr lang="en-US" dirty="0"/>
              <a:t>“Yes, and all the prophets, from Samuel and those who follow, </a:t>
            </a:r>
            <a:r>
              <a:rPr lang="en-US" u="sng" dirty="0"/>
              <a:t>as many as</a:t>
            </a:r>
            <a:r>
              <a:rPr lang="en-US" dirty="0"/>
              <a:t> have spoken, have also foretold these days” (Acts 3:24).</a:t>
            </a:r>
          </a:p>
          <a:p>
            <a:pPr lvl="1"/>
            <a:r>
              <a:rPr lang="en-US" dirty="0"/>
              <a:t>“And those of the circumcision who believed were astonished, </a:t>
            </a:r>
            <a:r>
              <a:rPr lang="en-US" u="sng" dirty="0"/>
              <a:t>as many as</a:t>
            </a:r>
            <a:r>
              <a:rPr lang="en-US" dirty="0"/>
              <a:t> came with Peter…” (Acts 10:45).</a:t>
            </a:r>
          </a:p>
          <a:p>
            <a:pPr lvl="1"/>
            <a:r>
              <a:rPr lang="en-US" dirty="0"/>
              <a:t>“Or do you not know that </a:t>
            </a:r>
            <a:r>
              <a:rPr lang="en-US" u="sng" dirty="0"/>
              <a:t>as many of us as</a:t>
            </a:r>
            <a:r>
              <a:rPr lang="en-US" dirty="0"/>
              <a:t> were baptized into Christ Jesus were baptized into His death?” (Rom. 6:3). </a:t>
            </a:r>
          </a:p>
          <a:p>
            <a:pPr lvl="1"/>
            <a:r>
              <a:rPr lang="en-US" dirty="0"/>
              <a:t>“For </a:t>
            </a:r>
            <a:r>
              <a:rPr lang="en-US" u="sng" dirty="0"/>
              <a:t>as many as</a:t>
            </a:r>
            <a:r>
              <a:rPr lang="en-US" dirty="0"/>
              <a:t> are led by the Spirit of God, these are sons of God” (Rom. 8:14).</a:t>
            </a:r>
          </a:p>
          <a:p>
            <a:pPr lvl="1"/>
            <a:r>
              <a:rPr lang="en-US" dirty="0"/>
              <a:t>“For I want you to know what a great conflict I have for you and those in Laodicea, and for </a:t>
            </a:r>
            <a:r>
              <a:rPr lang="en-US" u="sng" dirty="0"/>
              <a:t>as many as</a:t>
            </a:r>
            <a:r>
              <a:rPr lang="en-US" dirty="0"/>
              <a:t> have not seen my face in the flesh” (Col. 2:1).</a:t>
            </a:r>
          </a:p>
          <a:p>
            <a:pPr lvl="1"/>
            <a:r>
              <a:rPr lang="en-US" dirty="0"/>
              <a:t>“Now to you I say, and to the rest in Thyatira, </a:t>
            </a:r>
            <a:r>
              <a:rPr lang="en-US" u="sng" dirty="0"/>
              <a:t>as many as</a:t>
            </a:r>
            <a:r>
              <a:rPr lang="en-US" dirty="0"/>
              <a:t> do not have this doctrine…” (Rev. 2:24). </a:t>
            </a:r>
          </a:p>
        </p:txBody>
      </p:sp>
    </p:spTree>
    <p:extLst>
      <p:ext uri="{BB962C8B-B14F-4D97-AF65-F5344CB8AC3E}">
        <p14:creationId xmlns:p14="http://schemas.microsoft.com/office/powerpoint/2010/main" val="4191527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	“As many of you” limits “sonship” to certain ones.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lnSpcReduction="10000"/>
          </a:bodyPr>
          <a:lstStyle/>
          <a:p>
            <a:pPr>
              <a:buFont typeface="+mj-lt"/>
              <a:buAutoNum type="alphaUcPeriod" startAt="2"/>
            </a:pPr>
            <a:r>
              <a:rPr lang="en-US" dirty="0"/>
              <a:t>Understanding now how that expression is used throughout the New Testament (i.e., to identify those who belong to a certain group), take that and place the same understanding in Galatians 3:26-27.</a:t>
            </a:r>
          </a:p>
          <a:p>
            <a:pPr lvl="1"/>
            <a:r>
              <a:rPr lang="en-US" dirty="0"/>
              <a:t>“For you are all sons of God through faith in Christ Jesus.  For </a:t>
            </a:r>
            <a:r>
              <a:rPr lang="en-US" u="sng" dirty="0"/>
              <a:t>as many of you as</a:t>
            </a:r>
            <a:r>
              <a:rPr lang="en-US" dirty="0"/>
              <a:t> were baptized into Christ have put on Christ.”</a:t>
            </a:r>
          </a:p>
          <a:p>
            <a:pPr lvl="1"/>
            <a:r>
              <a:rPr lang="en-US" dirty="0"/>
              <a:t>“You are all sons of God through faith in Christ Jesus” are identified (yea, limited to) “as many of you as were baptized into Christ.”</a:t>
            </a:r>
          </a:p>
          <a:p>
            <a:pPr>
              <a:buAutoNum type="alphaUcPeriod" startAt="2"/>
            </a:pPr>
            <a:r>
              <a:rPr lang="en-US" dirty="0"/>
              <a:t>The only ones who were among the “YOU are all sons of God” were the “as many of YOU as were baptized.”</a:t>
            </a:r>
          </a:p>
          <a:p>
            <a:pPr lvl="1"/>
            <a:r>
              <a:rPr lang="en-US" dirty="0"/>
              <a:t>The “you” in verse 27 is pointing back to the “you” in verse 26.</a:t>
            </a:r>
          </a:p>
          <a:p>
            <a:pPr lvl="1"/>
            <a:r>
              <a:rPr lang="en-US" dirty="0"/>
              <a:t>Paul was talking to the same specific group of people.</a:t>
            </a:r>
          </a:p>
          <a:p>
            <a:pPr>
              <a:buAutoNum type="alphaUcPeriod" startAt="2"/>
            </a:pPr>
            <a:r>
              <a:rPr lang="en-US" dirty="0"/>
              <a:t>The “as many of you” clarifies and limits who “are all sons of God” – i.e., those who “were baptized.”</a:t>
            </a:r>
          </a:p>
        </p:txBody>
      </p:sp>
    </p:spTree>
    <p:extLst>
      <p:ext uri="{BB962C8B-B14F-4D97-AF65-F5344CB8AC3E}">
        <p14:creationId xmlns:p14="http://schemas.microsoft.com/office/powerpoint/2010/main" val="2311059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VI.	Baptism is the only way “into Christ.”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The Greek word </a:t>
            </a:r>
            <a:r>
              <a:rPr lang="en-US" i="1" dirty="0" err="1"/>
              <a:t>eis</a:t>
            </a:r>
            <a:r>
              <a:rPr lang="en-US" i="1" dirty="0"/>
              <a:t> </a:t>
            </a:r>
            <a:r>
              <a:rPr lang="en-US" dirty="0"/>
              <a:t>(translated “into”), indicates “motion into a thing.”</a:t>
            </a:r>
          </a:p>
          <a:p>
            <a:pPr lvl="1"/>
            <a:r>
              <a:rPr lang="en-US" dirty="0"/>
              <a:t>The construction of the phrase “baptized into Christ” is identical in Romans 6:3 and Galatians 3:27, and the “expression “into Christ” is not found in any other New Testament text.</a:t>
            </a:r>
          </a:p>
          <a:p>
            <a:pPr lvl="1"/>
            <a:r>
              <a:rPr lang="en-US" i="1" dirty="0" err="1"/>
              <a:t>Eis</a:t>
            </a:r>
            <a:r>
              <a:rPr lang="en-US" i="1" dirty="0"/>
              <a:t> </a:t>
            </a:r>
            <a:r>
              <a:rPr lang="en-US" dirty="0"/>
              <a:t>involves “the notion of sphere.” There is a “sphere,” which demands a means by which to enter “into” it.  What is that “sphere”?</a:t>
            </a:r>
          </a:p>
          <a:p>
            <a:pPr lvl="1"/>
            <a:r>
              <a:rPr lang="en-US" dirty="0"/>
              <a:t>In the Greek of Galatians 3:27, “Christ” is used in the accusative case.</a:t>
            </a:r>
          </a:p>
          <a:p>
            <a:pPr lvl="2"/>
            <a:r>
              <a:rPr lang="en-US" dirty="0"/>
              <a:t>“The accusative [is] the case of motion toward a place.”</a:t>
            </a:r>
          </a:p>
          <a:p>
            <a:pPr lvl="2"/>
            <a:r>
              <a:rPr lang="en-US" dirty="0"/>
              <a:t>The accusative “is primarily used to limit the action of the verb as to extent, direction, or goal.”</a:t>
            </a:r>
          </a:p>
          <a:p>
            <a:pPr lvl="1"/>
            <a:r>
              <a:rPr lang="en-US" dirty="0"/>
              <a:t>By the use of the preposition </a:t>
            </a:r>
            <a:r>
              <a:rPr lang="en-US" i="1" dirty="0" err="1"/>
              <a:t>eis</a:t>
            </a:r>
            <a:r>
              <a:rPr lang="en-US" i="1" dirty="0"/>
              <a:t> </a:t>
            </a:r>
            <a:r>
              <a:rPr lang="en-US" dirty="0"/>
              <a:t>and the accusative case for “Christ,” the Holy Spirit is making it abundantly clear that it is only by the means of baptism that one makes that “motion” (i.e., that ultimate step) INTO the goal and sphere of Christ.</a:t>
            </a:r>
          </a:p>
          <a:p>
            <a:pPr lvl="1"/>
            <a:r>
              <a:rPr lang="en-US" dirty="0"/>
              <a:t>There is only one Scriptural way “into Christ,” namely baptism (Gal. 3:27; Rom. 6:3).</a:t>
            </a:r>
          </a:p>
        </p:txBody>
      </p:sp>
    </p:spTree>
    <p:extLst>
      <p:ext uri="{BB962C8B-B14F-4D97-AF65-F5344CB8AC3E}">
        <p14:creationId xmlns:p14="http://schemas.microsoft.com/office/powerpoint/2010/main" val="12068687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VI.	Baptism is the only way “into Christ.”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lnSpcReduction="10000"/>
          </a:bodyPr>
          <a:lstStyle/>
          <a:p>
            <a:pPr>
              <a:buFont typeface="+mj-lt"/>
              <a:buAutoNum type="alphaUcPeriod" startAt="2"/>
            </a:pPr>
            <a:r>
              <a:rPr lang="en-US" dirty="0"/>
              <a:t>It is imperative to realize that “in Christ” (and only “in Christ”) are available “all spiritual blessings” (Eph. 1:3), including:</a:t>
            </a:r>
          </a:p>
          <a:p>
            <a:pPr lvl="1"/>
            <a:r>
              <a:rPr lang="en-US" dirty="0"/>
              <a:t>Being chosen (Eph. 1:4).</a:t>
            </a:r>
          </a:p>
          <a:p>
            <a:pPr lvl="1"/>
            <a:r>
              <a:rPr lang="en-US" dirty="0"/>
              <a:t>Being accepted (Eph. 1:6).</a:t>
            </a:r>
          </a:p>
          <a:p>
            <a:pPr lvl="1"/>
            <a:r>
              <a:rPr lang="en-US" dirty="0"/>
              <a:t>Redemption (Eph. 1:7).</a:t>
            </a:r>
          </a:p>
          <a:p>
            <a:pPr lvl="1"/>
            <a:r>
              <a:rPr lang="en-US" dirty="0"/>
              <a:t>Forgiveness (Eph. 1:7).</a:t>
            </a:r>
          </a:p>
          <a:p>
            <a:pPr lvl="1"/>
            <a:r>
              <a:rPr lang="en-US" dirty="0"/>
              <a:t>Inheritance (Eph. 1:11).</a:t>
            </a:r>
          </a:p>
          <a:p>
            <a:pPr lvl="1"/>
            <a:r>
              <a:rPr lang="en-US" dirty="0"/>
              <a:t>God’s kindness (Eph. 2:7).</a:t>
            </a:r>
          </a:p>
          <a:p>
            <a:pPr lvl="1"/>
            <a:r>
              <a:rPr lang="en-US" dirty="0"/>
              <a:t>No condemnation (Rom. 8:1).</a:t>
            </a:r>
          </a:p>
          <a:p>
            <a:pPr lvl="1"/>
            <a:r>
              <a:rPr lang="en-US" dirty="0"/>
              <a:t>Sanctification (1 Cor. 1:2).</a:t>
            </a:r>
          </a:p>
          <a:p>
            <a:pPr>
              <a:buAutoNum type="alphaUcPeriod" startAt="2"/>
            </a:pPr>
            <a:r>
              <a:rPr lang="en-US" dirty="0"/>
              <a:t>Our “salvation” (now and in eternity) is “in Christ.”</a:t>
            </a:r>
          </a:p>
          <a:p>
            <a:pPr lvl="1"/>
            <a:r>
              <a:rPr lang="en-US" dirty="0"/>
              <a:t>One must be “in Christ” to be saved.</a:t>
            </a:r>
          </a:p>
          <a:p>
            <a:pPr lvl="1"/>
            <a:r>
              <a:rPr lang="en-US" dirty="0"/>
              <a:t>The only way “into Christ” is by being “baptized into Christ” (Gal. 3:27; Rom. 6:3).</a:t>
            </a:r>
          </a:p>
          <a:p>
            <a:pPr lvl="1"/>
            <a:r>
              <a:rPr lang="en-US" dirty="0"/>
              <a:t>Therefore, one must be baptized to get “into Christ” wherein is “salvation”!</a:t>
            </a:r>
          </a:p>
        </p:txBody>
      </p:sp>
      <p:sp>
        <p:nvSpPr>
          <p:cNvPr id="7" name="TextBox 6">
            <a:extLst>
              <a:ext uri="{FF2B5EF4-FFF2-40B4-BE49-F238E27FC236}">
                <a16:creationId xmlns:a16="http://schemas.microsoft.com/office/drawing/2014/main" id="{24A1B780-23ED-49CD-A796-46A4D3FB51A2}"/>
              </a:ext>
            </a:extLst>
          </p:cNvPr>
          <p:cNvSpPr txBox="1"/>
          <p:nvPr/>
        </p:nvSpPr>
        <p:spPr>
          <a:xfrm>
            <a:off x="4754368" y="2429908"/>
            <a:ext cx="6241550" cy="2552686"/>
          </a:xfrm>
          <a:prstGeom prst="rect">
            <a:avLst/>
          </a:prstGeom>
          <a:noFill/>
        </p:spPr>
        <p:txBody>
          <a:bodyPr wrap="square">
            <a:spAutoFit/>
          </a:bodyPr>
          <a:lstStyle/>
          <a:p>
            <a:pPr marL="976313" marR="0" lvl="1" indent="-576263" algn="l" defTabSz="914400" rtl="0" eaLnBrk="1" fontAlgn="auto" latinLnBrk="0" hangingPunct="1">
              <a:lnSpc>
                <a:spcPct val="80000"/>
              </a:lnSpc>
              <a:spcBef>
                <a:spcPts val="500"/>
              </a:spcBef>
              <a:spcAft>
                <a:spcPts val="0"/>
              </a:spcAft>
              <a:buClrTx/>
              <a:buSzTx/>
              <a:buFont typeface="+mj-lt"/>
              <a:buAutoNum type="arabicPeriod" startAt="9"/>
              <a:tabLst/>
              <a:defRPr/>
            </a:pPr>
            <a:r>
              <a:rPr kumimoji="0" lang="en-US" sz="2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Hope (1 Cor. 15:19).</a:t>
            </a:r>
          </a:p>
          <a:p>
            <a:pPr marL="976313" marR="0" lvl="1" indent="-576263" algn="l" defTabSz="914400" rtl="0" eaLnBrk="1" fontAlgn="auto" latinLnBrk="0" hangingPunct="1">
              <a:lnSpc>
                <a:spcPct val="80000"/>
              </a:lnSpc>
              <a:spcBef>
                <a:spcPts val="500"/>
              </a:spcBef>
              <a:spcAft>
                <a:spcPts val="0"/>
              </a:spcAft>
              <a:buClrTx/>
              <a:buSzTx/>
              <a:buFont typeface="+mj-lt"/>
              <a:buAutoNum type="arabicPeriod" startAt="9"/>
              <a:tabLst/>
              <a:defRPr/>
            </a:pPr>
            <a:r>
              <a:rPr kumimoji="0" lang="en-US" sz="2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All promises of God (2 Cor. 1:20).</a:t>
            </a:r>
          </a:p>
          <a:p>
            <a:pPr marL="976313" marR="0" lvl="1" indent="-576263" algn="l" defTabSz="914400" rtl="0" eaLnBrk="1" fontAlgn="auto" latinLnBrk="0" hangingPunct="1">
              <a:lnSpc>
                <a:spcPct val="80000"/>
              </a:lnSpc>
              <a:spcBef>
                <a:spcPts val="500"/>
              </a:spcBef>
              <a:spcAft>
                <a:spcPts val="0"/>
              </a:spcAft>
              <a:buClrTx/>
              <a:buSzTx/>
              <a:buFont typeface="+mj-lt"/>
              <a:buAutoNum type="arabicPeriod" startAt="9"/>
              <a:tabLst/>
              <a:defRPr/>
            </a:pPr>
            <a:r>
              <a:rPr kumimoji="0" lang="en-US" sz="2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New creation (2 Cor. 5:17).</a:t>
            </a:r>
          </a:p>
          <a:p>
            <a:pPr marL="976313" marR="0" lvl="1" indent="-576263" algn="l" defTabSz="914400" rtl="0" eaLnBrk="1" fontAlgn="auto" latinLnBrk="0" hangingPunct="1">
              <a:lnSpc>
                <a:spcPct val="80000"/>
              </a:lnSpc>
              <a:spcBef>
                <a:spcPts val="500"/>
              </a:spcBef>
              <a:spcAft>
                <a:spcPts val="0"/>
              </a:spcAft>
              <a:buClrTx/>
              <a:buSzTx/>
              <a:buFont typeface="+mj-lt"/>
              <a:buAutoNum type="arabicPeriod" startAt="9"/>
              <a:tabLst/>
              <a:defRPr/>
            </a:pPr>
            <a:r>
              <a:rPr kumimoji="0" lang="en-US" sz="2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Consolation (Phil. 2:1).</a:t>
            </a:r>
          </a:p>
          <a:p>
            <a:pPr marL="976313" marR="0" lvl="1" indent="-576263" algn="l" defTabSz="914400" rtl="0" eaLnBrk="1" fontAlgn="auto" latinLnBrk="0" hangingPunct="1">
              <a:lnSpc>
                <a:spcPct val="80000"/>
              </a:lnSpc>
              <a:spcBef>
                <a:spcPts val="500"/>
              </a:spcBef>
              <a:spcAft>
                <a:spcPts val="0"/>
              </a:spcAft>
              <a:buClrTx/>
              <a:buSzTx/>
              <a:buFont typeface="+mj-lt"/>
              <a:buAutoNum type="arabicPeriod" startAt="9"/>
              <a:tabLst/>
              <a:defRPr/>
            </a:pPr>
            <a:r>
              <a:rPr kumimoji="0" lang="en-US" sz="2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Grace (2 Tim. 2:1).</a:t>
            </a:r>
          </a:p>
          <a:p>
            <a:pPr marL="976313" marR="0" lvl="1" indent="-576263" algn="l" defTabSz="914400" rtl="0" eaLnBrk="1" fontAlgn="auto" latinLnBrk="0" hangingPunct="1">
              <a:lnSpc>
                <a:spcPct val="80000"/>
              </a:lnSpc>
              <a:spcBef>
                <a:spcPts val="500"/>
              </a:spcBef>
              <a:spcAft>
                <a:spcPts val="0"/>
              </a:spcAft>
              <a:buClrTx/>
              <a:buSzTx/>
              <a:buFont typeface="+mj-lt"/>
              <a:buAutoNum type="arabicPeriod" startAt="9"/>
              <a:tabLst/>
              <a:defRPr/>
            </a:pPr>
            <a:r>
              <a:rPr kumimoji="0" lang="en-US" sz="2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Eternal life (1 John 5:11).</a:t>
            </a:r>
          </a:p>
          <a:p>
            <a:pPr marL="976313" marR="0" lvl="1" indent="-576263" algn="l" defTabSz="914400" rtl="0" eaLnBrk="1" fontAlgn="auto" latinLnBrk="0" hangingPunct="1">
              <a:lnSpc>
                <a:spcPct val="80000"/>
              </a:lnSpc>
              <a:spcBef>
                <a:spcPts val="500"/>
              </a:spcBef>
              <a:spcAft>
                <a:spcPts val="0"/>
              </a:spcAft>
              <a:buClrTx/>
              <a:buSzTx/>
              <a:buFont typeface="+mj-lt"/>
              <a:buAutoNum type="arabicPeriod" startAt="9"/>
              <a:tabLst/>
              <a:defRPr/>
            </a:pPr>
            <a:r>
              <a:rPr kumimoji="0" lang="en-US" sz="2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Salvation (2 Tim. 2:10).</a:t>
            </a:r>
          </a:p>
        </p:txBody>
      </p:sp>
    </p:spTree>
    <p:extLst>
      <p:ext uri="{BB962C8B-B14F-4D97-AF65-F5344CB8AC3E}">
        <p14:creationId xmlns:p14="http://schemas.microsoft.com/office/powerpoint/2010/main" val="638141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500"/>
                                        <p:tgtEl>
                                          <p:spTgt spid="7">
                                            <p:txEl>
                                              <p:pRg st="0" end="0"/>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fade">
                                      <p:cBhvr>
                                        <p:cTn id="51" dur="500"/>
                                        <p:tgtEl>
                                          <p:spTgt spid="7">
                                            <p:txEl>
                                              <p:pRg st="2" end="2"/>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fade">
                                      <p:cBhvr>
                                        <p:cTn id="55" dur="500"/>
                                        <p:tgtEl>
                                          <p:spTgt spid="7">
                                            <p:txEl>
                                              <p:pRg st="3" end="3"/>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animEffect transition="in" filter="fade">
                                      <p:cBhvr>
                                        <p:cTn id="59" dur="500"/>
                                        <p:tgtEl>
                                          <p:spTgt spid="7">
                                            <p:txEl>
                                              <p:pRg st="4" end="4"/>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animEffect transition="in" filter="fade">
                                      <p:cBhvr>
                                        <p:cTn id="63" dur="500"/>
                                        <p:tgtEl>
                                          <p:spTgt spid="7">
                                            <p:txEl>
                                              <p:pRg st="5" end="5"/>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fade">
                                      <p:cBhvr>
                                        <p:cTn id="67" dur="500"/>
                                        <p:tgtEl>
                                          <p:spTgt spid="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Effect transition="in" filter="fade">
                                      <p:cBhvr>
                                        <p:cTn id="72" dur="500"/>
                                        <p:tgtEl>
                                          <p:spTgt spid="3">
                                            <p:txEl>
                                              <p:pRg st="9" end="9"/>
                                            </p:txEl>
                                          </p:spTgt>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Effect transition="in" filter="fade">
                                      <p:cBhvr>
                                        <p:cTn id="76" dur="500"/>
                                        <p:tgtEl>
                                          <p:spTgt spid="3">
                                            <p:txEl>
                                              <p:pRg st="10" end="10"/>
                                            </p:txEl>
                                          </p:spTgt>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Effect transition="in" filter="fade">
                                      <p:cBhvr>
                                        <p:cTn id="80" dur="500"/>
                                        <p:tgtEl>
                                          <p:spTgt spid="3">
                                            <p:txEl>
                                              <p:pRg st="11" end="11"/>
                                            </p:txEl>
                                          </p:spTgt>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p:txBody>
          <a:bodyPr>
            <a:normAutofit/>
          </a:bodyPr>
          <a:lstStyle/>
          <a:p>
            <a:r>
              <a:rPr lang="en-US" sz="2700" dirty="0"/>
              <a:t>Baptism is a Bible subject—the Bible is our only source of knowledge about it.</a:t>
            </a:r>
          </a:p>
          <a:p>
            <a:r>
              <a:rPr lang="en-US" sz="2700" dirty="0"/>
              <a:t>Baptism is a vitally important subject for us, for it comes from God Himself.</a:t>
            </a:r>
          </a:p>
          <a:p>
            <a:r>
              <a:rPr lang="en-US" sz="2700" dirty="0"/>
              <a:t>By definition, baptism is an immersion in water.</a:t>
            </a:r>
          </a:p>
          <a:p>
            <a:r>
              <a:rPr lang="en-US" sz="2700" dirty="0"/>
              <a:t>The Bible specifies that there is “one baptism” (Eph. 4:5).</a:t>
            </a:r>
          </a:p>
          <a:p>
            <a:r>
              <a:rPr lang="en-US" sz="2700" dirty="0"/>
              <a:t>The “one baptism” of the Bible is water baptism of Christ’s Great Commission.</a:t>
            </a:r>
          </a:p>
          <a:p>
            <a:r>
              <a:rPr lang="en-US" sz="2700" dirty="0"/>
              <a:t>The Bible teaches that baptism is tied to man’s relationship with God.</a:t>
            </a:r>
          </a:p>
          <a:p>
            <a:r>
              <a:rPr lang="en-US" sz="2700" dirty="0"/>
              <a:t>So, what is the Bible purpose for baptism?</a:t>
            </a:r>
          </a:p>
          <a:p>
            <a:r>
              <a:rPr lang="en-US" sz="2700" dirty="0"/>
              <a:t>What does baptism have to do (if anything) with my salvation?</a:t>
            </a:r>
          </a:p>
          <a:p>
            <a:r>
              <a:rPr lang="en-US" sz="2700" dirty="0"/>
              <a:t>This is a serious study!  We must find Bible truth on this subject!</a:t>
            </a:r>
          </a:p>
        </p:txBody>
      </p:sp>
    </p:spTree>
    <p:extLst>
      <p:ext uri="{BB962C8B-B14F-4D97-AF65-F5344CB8AC3E}">
        <p14:creationId xmlns:p14="http://schemas.microsoft.com/office/powerpoint/2010/main" val="3754758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VI.	Baptism is the only way “into Christ.”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4"/>
            </a:pPr>
            <a:r>
              <a:rPr lang="en-US" dirty="0"/>
              <a:t>Being “in Christ” is an indication of a new relationship—no longer “out of” but “in.”</a:t>
            </a:r>
          </a:p>
          <a:p>
            <a:pPr lvl="1"/>
            <a:r>
              <a:rPr lang="en-US" dirty="0"/>
              <a:t>There are no degrees of being “in Christ”!</a:t>
            </a:r>
          </a:p>
          <a:p>
            <a:pPr lvl="2"/>
            <a:r>
              <a:rPr lang="en-US" dirty="0"/>
              <a:t>One is either “in” or “out” of Christ.</a:t>
            </a:r>
          </a:p>
          <a:p>
            <a:pPr lvl="2"/>
            <a:r>
              <a:rPr lang="en-US" dirty="0"/>
              <a:t>One is either “in” a right and acceptable relationship with Christ or he is “out.”</a:t>
            </a:r>
          </a:p>
          <a:p>
            <a:pPr lvl="1"/>
            <a:r>
              <a:rPr lang="en-US" dirty="0"/>
              <a:t>Baptism puts one into a new relationship with the Godhead (Matt. 28:19-20).</a:t>
            </a:r>
          </a:p>
          <a:p>
            <a:pPr lvl="1"/>
            <a:r>
              <a:rPr lang="en-US" dirty="0"/>
              <a:t>Baptism puts one into Christ (Gal. 3:27).</a:t>
            </a:r>
          </a:p>
          <a:p>
            <a:pPr lvl="1"/>
            <a:r>
              <a:rPr lang="en-US" dirty="0"/>
              <a:t>Baptism puts one into His body (1 Cor. 12:13).</a:t>
            </a:r>
          </a:p>
          <a:p>
            <a:pPr lvl="1"/>
            <a:r>
              <a:rPr lang="en-US" dirty="0"/>
              <a:t>Baptism puts one into His church (Acts 2:41, 47).</a:t>
            </a:r>
          </a:p>
          <a:p>
            <a:pPr lvl="1"/>
            <a:r>
              <a:rPr lang="en-US" dirty="0"/>
              <a:t>One cannot be “in Christ” and not be in His church.</a:t>
            </a:r>
          </a:p>
          <a:p>
            <a:pPr lvl="1"/>
            <a:r>
              <a:rPr lang="en-US" dirty="0"/>
              <a:t>One cannot be in His church and not be “in Christ.”</a:t>
            </a:r>
          </a:p>
          <a:p>
            <a:pPr>
              <a:buAutoNum type="alphaUcPeriod" startAt="4"/>
            </a:pPr>
            <a:r>
              <a:rPr lang="en-US" dirty="0"/>
              <a:t>There is no other way (anywhere in Scripture) into Christ than baptism!</a:t>
            </a:r>
          </a:p>
        </p:txBody>
      </p:sp>
    </p:spTree>
    <p:extLst>
      <p:ext uri="{BB962C8B-B14F-4D97-AF65-F5344CB8AC3E}">
        <p14:creationId xmlns:p14="http://schemas.microsoft.com/office/powerpoint/2010/main" val="3222448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VII. One “puts on Christ” in baptism.</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r>
              <a:rPr lang="en-US" dirty="0"/>
              <a:t>The phrase “put on” is from the Greek </a:t>
            </a:r>
            <a:r>
              <a:rPr lang="en-US" i="1" dirty="0" err="1"/>
              <a:t>enduo</a:t>
            </a:r>
            <a:r>
              <a:rPr lang="en-US" dirty="0"/>
              <a:t>.</a:t>
            </a:r>
          </a:p>
          <a:p>
            <a:pPr lvl="1"/>
            <a:r>
              <a:rPr lang="en-US" i="1" dirty="0" err="1"/>
              <a:t>Enduo</a:t>
            </a:r>
            <a:r>
              <a:rPr lang="en-US" dirty="0"/>
              <a:t> means “‘to enter into, get into,’ as into clothes, ‘to put on.’”</a:t>
            </a:r>
          </a:p>
          <a:p>
            <a:pPr lvl="1"/>
            <a:r>
              <a:rPr lang="en-US" dirty="0"/>
              <a:t>When used in the middle voice, </a:t>
            </a:r>
            <a:r>
              <a:rPr lang="en-US" i="1" dirty="0" err="1"/>
              <a:t>enduo</a:t>
            </a:r>
            <a:r>
              <a:rPr lang="en-US" dirty="0"/>
              <a:t> means “to put any kind of thing on oneself, clothe oneself in, put on, wear.”</a:t>
            </a:r>
          </a:p>
          <a:p>
            <a:r>
              <a:rPr lang="en-US" dirty="0"/>
              <a:t>The verb </a:t>
            </a:r>
            <a:r>
              <a:rPr lang="en-US" i="1" dirty="0" err="1"/>
              <a:t>enduo</a:t>
            </a:r>
            <a:r>
              <a:rPr lang="en-US" dirty="0"/>
              <a:t> is used in the middle voice in Galatians 3:27.</a:t>
            </a:r>
          </a:p>
          <a:p>
            <a:pPr lvl="1"/>
            <a:r>
              <a:rPr lang="en-US" dirty="0"/>
              <a:t>Generally, the middle voice:</a:t>
            </a:r>
          </a:p>
          <a:p>
            <a:pPr lvl="2"/>
            <a:r>
              <a:rPr lang="en-US" dirty="0"/>
              <a:t>“represents the subject as acting in some way that concerns itself.”</a:t>
            </a:r>
          </a:p>
          <a:p>
            <a:pPr lvl="2"/>
            <a:r>
              <a:rPr lang="en-US" dirty="0"/>
              <a:t>“in some way affects the subject.”</a:t>
            </a:r>
          </a:p>
          <a:p>
            <a:pPr lvl="2"/>
            <a:r>
              <a:rPr lang="en-US" dirty="0"/>
              <a:t>“is that use of the verb which describes the subject as participating in the result of the action…the middle stresses the agent.  It, in some way, relates the action more intimately to the subject.”</a:t>
            </a:r>
          </a:p>
          <a:p>
            <a:pPr lvl="1"/>
            <a:r>
              <a:rPr lang="en-US" dirty="0"/>
              <a:t>The middle voice here emphasizes the idea of individual responsibility.  </a:t>
            </a:r>
          </a:p>
          <a:p>
            <a:pPr lvl="1"/>
            <a:r>
              <a:rPr lang="en-US" dirty="0"/>
              <a:t>In the act of baptism, one is making a personal, deliberate and conscious choice.</a:t>
            </a:r>
          </a:p>
          <a:p>
            <a:pPr lvl="1"/>
            <a:r>
              <a:rPr lang="en-US" dirty="0"/>
              <a:t>In the act of baptism, one is choosing for himself to clothe himself with Christ.</a:t>
            </a:r>
          </a:p>
        </p:txBody>
      </p:sp>
    </p:spTree>
    <p:extLst>
      <p:ext uri="{BB962C8B-B14F-4D97-AF65-F5344CB8AC3E}">
        <p14:creationId xmlns:p14="http://schemas.microsoft.com/office/powerpoint/2010/main" val="2504272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VII. One “puts on Christ” in baptism.</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3"/>
            </a:pPr>
            <a:r>
              <a:rPr lang="en-US" dirty="0"/>
              <a:t>The Greek </a:t>
            </a:r>
            <a:r>
              <a:rPr lang="en-US" i="1" dirty="0" err="1"/>
              <a:t>enduo</a:t>
            </a:r>
            <a:r>
              <a:rPr lang="en-US" i="1" dirty="0"/>
              <a:t> </a:t>
            </a:r>
            <a:r>
              <a:rPr lang="en-US" dirty="0"/>
              <a:t>is used throughout the New Testament to refer to being clothed.</a:t>
            </a:r>
          </a:p>
          <a:p>
            <a:pPr lvl="1"/>
            <a:r>
              <a:rPr lang="en-US" dirty="0"/>
              <a:t>It is used of literal garments, with reference to various individuals.</a:t>
            </a:r>
          </a:p>
          <a:p>
            <a:pPr lvl="1"/>
            <a:r>
              <a:rPr lang="en-US" dirty="0"/>
              <a:t>It is used in a metaphorical sense, with reference to Christians.</a:t>
            </a:r>
          </a:p>
          <a:p>
            <a:pPr lvl="1"/>
            <a:r>
              <a:rPr lang="en-US" dirty="0"/>
              <a:t>When used in a metaphorical sense, </a:t>
            </a:r>
            <a:r>
              <a:rPr lang="en-US" i="1" dirty="0" err="1"/>
              <a:t>enduo</a:t>
            </a:r>
            <a:r>
              <a:rPr lang="en-US" dirty="0"/>
              <a:t> “very often” indicates “the taking on of characteristics, virtues, intentions, etc.” In Galatians 3:27, it involves taking on of Christ, along with His characteristics and virtues.</a:t>
            </a:r>
          </a:p>
          <a:p>
            <a:pPr>
              <a:buAutoNum type="alphaUcPeriod" startAt="3"/>
            </a:pPr>
            <a:r>
              <a:rPr lang="en-US" dirty="0"/>
              <a:t>When one is baptized:</a:t>
            </a:r>
          </a:p>
          <a:p>
            <a:pPr lvl="1"/>
            <a:r>
              <a:rPr lang="en-US" dirty="0"/>
              <a:t>He is enveloped in Christ and with Christ (like putting on a garment).</a:t>
            </a:r>
          </a:p>
          <a:p>
            <a:pPr lvl="1"/>
            <a:r>
              <a:rPr lang="en-US" dirty="0"/>
              <a:t>He puts away the old man and puts on the new man (cf. Col. 3:9-10).</a:t>
            </a:r>
          </a:p>
          <a:p>
            <a:pPr>
              <a:buAutoNum type="alphaUcPeriod" startAt="3"/>
            </a:pPr>
            <a:r>
              <a:rPr lang="en-US" dirty="0"/>
              <a:t>This new man is Christ (cf. Gal. 2:20), who is put on in baptism and not before (Gal. 3:27).</a:t>
            </a:r>
          </a:p>
        </p:txBody>
      </p:sp>
    </p:spTree>
    <p:extLst>
      <p:ext uri="{BB962C8B-B14F-4D97-AF65-F5344CB8AC3E}">
        <p14:creationId xmlns:p14="http://schemas.microsoft.com/office/powerpoint/2010/main" val="2159770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VIII. The placement of baptism proves its essentiality.</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lnSpcReduction="10000"/>
          </a:bodyPr>
          <a:lstStyle/>
          <a:p>
            <a:r>
              <a:rPr lang="en-US" dirty="0"/>
              <a:t>God placed baptism before being in Christ.</a:t>
            </a:r>
          </a:p>
          <a:p>
            <a:pPr lvl="1"/>
            <a:r>
              <a:rPr lang="en-US" dirty="0"/>
              <a:t>There is no Biblical rationale for placing coming “into Christ” before baptism.</a:t>
            </a:r>
          </a:p>
          <a:p>
            <a:r>
              <a:rPr lang="en-US" dirty="0"/>
              <a:t>God placed baptism before putting on Christ.</a:t>
            </a:r>
          </a:p>
          <a:p>
            <a:pPr lvl="1"/>
            <a:r>
              <a:rPr lang="en-US" dirty="0"/>
              <a:t>There is no Biblical rationale for placing putting “on Christ” before baptism.</a:t>
            </a:r>
          </a:p>
          <a:p>
            <a:r>
              <a:rPr lang="en-US" dirty="0"/>
              <a:t>God placed baptism as the cause of sonship.</a:t>
            </a:r>
          </a:p>
          <a:p>
            <a:pPr lvl="1"/>
            <a:r>
              <a:rPr lang="en-US" dirty="0"/>
              <a:t>The word “for” at the beginning of verse 27 points to the cause of becoming sons.</a:t>
            </a:r>
          </a:p>
          <a:p>
            <a:pPr lvl="1"/>
            <a:r>
              <a:rPr lang="en-US" dirty="0"/>
              <a:t>There is no Biblical rationale for placing becoming “sons of God” before baptism.</a:t>
            </a:r>
          </a:p>
          <a:p>
            <a:r>
              <a:rPr lang="en-US" dirty="0"/>
              <a:t>Thus, Galatians 3:27 shows us three things that happen simultaneously in baptism:</a:t>
            </a:r>
          </a:p>
          <a:p>
            <a:pPr lvl="1"/>
            <a:r>
              <a:rPr lang="en-US" dirty="0"/>
              <a:t>One enters into Christ.</a:t>
            </a:r>
          </a:p>
          <a:p>
            <a:pPr lvl="1"/>
            <a:r>
              <a:rPr lang="en-US" dirty="0"/>
              <a:t>One puts on Christ.</a:t>
            </a:r>
          </a:p>
          <a:p>
            <a:pPr lvl="1"/>
            <a:r>
              <a:rPr lang="en-US" dirty="0"/>
              <a:t>One becomes a child of God.</a:t>
            </a:r>
          </a:p>
          <a:p>
            <a:r>
              <a:rPr lang="en-US" dirty="0"/>
              <a:t>Anyone who says otherwise, changes His order (Rev. 22:18-19).</a:t>
            </a:r>
          </a:p>
        </p:txBody>
      </p:sp>
    </p:spTree>
    <p:extLst>
      <p:ext uri="{BB962C8B-B14F-4D97-AF65-F5344CB8AC3E}">
        <p14:creationId xmlns:p14="http://schemas.microsoft.com/office/powerpoint/2010/main" val="3406861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IX.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r>
              <a:rPr lang="en-US" i="1" dirty="0"/>
              <a:t>Someone says: “It cannot be proven that the baptism of Galatians 3:27 is water baptism.  It likely is used figuratively here to refer to one who has completely given themselves to Christ and just immersed themselves in Him in a spiritualized way.”</a:t>
            </a:r>
          </a:p>
          <a:p>
            <a:pPr lvl="1"/>
            <a:r>
              <a:rPr lang="en-US" dirty="0"/>
              <a:t>When Paul writes, “For as many of you as were baptized…”:</a:t>
            </a:r>
          </a:p>
          <a:p>
            <a:pPr lvl="2"/>
            <a:r>
              <a:rPr lang="en-US" dirty="0"/>
              <a:t>What would they have thought he meant about their baptism?  </a:t>
            </a:r>
          </a:p>
          <a:p>
            <a:pPr lvl="2"/>
            <a:r>
              <a:rPr lang="en-US" dirty="0"/>
              <a:t>What event would have entered their minds?  </a:t>
            </a:r>
          </a:p>
          <a:p>
            <a:pPr lvl="2"/>
            <a:r>
              <a:rPr lang="en-US" dirty="0"/>
              <a:t>It would have been the very one that EVERY one of them had experienced.</a:t>
            </a:r>
          </a:p>
          <a:p>
            <a:pPr lvl="1"/>
            <a:r>
              <a:rPr lang="en-US" dirty="0"/>
              <a:t>The same expression, “baptized into Christ,” is used by Paul in Romans 6:3.</a:t>
            </a:r>
          </a:p>
          <a:p>
            <a:pPr lvl="2"/>
            <a:r>
              <a:rPr lang="en-US" dirty="0"/>
              <a:t>Are we to believe that is also used figuratively to refer to ones who completely gave themselves to Christ and immersed themselves in Him in a spiritual way?</a:t>
            </a:r>
          </a:p>
          <a:p>
            <a:pPr lvl="2"/>
            <a:r>
              <a:rPr lang="en-US" dirty="0"/>
              <a:t>If that is the case, from what were they “raised” after being “buried” in the next verse (Rom. 6:4)?</a:t>
            </a:r>
          </a:p>
          <a:p>
            <a:pPr lvl="2"/>
            <a:r>
              <a:rPr lang="en-US" dirty="0"/>
              <a:t>If they had immersed themselves in a spiritualized way by giving themselves completely to Christ, then were they “raised” out of that and no longer giving themselves completely to Him?</a:t>
            </a:r>
          </a:p>
        </p:txBody>
      </p:sp>
    </p:spTree>
    <p:extLst>
      <p:ext uri="{BB962C8B-B14F-4D97-AF65-F5344CB8AC3E}">
        <p14:creationId xmlns:p14="http://schemas.microsoft.com/office/powerpoint/2010/main" val="30226732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IX.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r>
              <a:rPr lang="en-US" i="1" dirty="0"/>
              <a:t>Someone says: “It cannot be proven that the baptism of Galatians 3:27 is water baptism.  It likely is used figuratively here to refer to one who has completely given themselves to Christ and just immersed themselves in Him in a spiritualized way.”</a:t>
            </a:r>
          </a:p>
          <a:p>
            <a:pPr lvl="1">
              <a:buFont typeface="+mj-lt"/>
              <a:buAutoNum type="arabicPeriod" startAt="3"/>
            </a:pPr>
            <a:r>
              <a:rPr lang="en-US" dirty="0"/>
              <a:t>The baptism of the Great Commission is the “one baptism” of Ephesians 4:5.</a:t>
            </a:r>
          </a:p>
          <a:p>
            <a:pPr lvl="2"/>
            <a:r>
              <a:rPr lang="en-US" dirty="0"/>
              <a:t>This is the only baptism that fits the text and context of Galatians 3:27.</a:t>
            </a:r>
          </a:p>
          <a:p>
            <a:pPr lvl="1">
              <a:buAutoNum type="arabicPeriod" startAt="3"/>
            </a:pPr>
            <a:r>
              <a:rPr lang="en-US" dirty="0"/>
              <a:t>This follows simple Biblical hermeneutics:</a:t>
            </a:r>
          </a:p>
          <a:p>
            <a:pPr lvl="2"/>
            <a:r>
              <a:rPr lang="en-US" dirty="0"/>
              <a:t>“It is an old and oft-repeated hermeneutical principle that words should be understood in their literal sense unless such literal interpretation involves a manifest contradiction or absurdity” (Milton S. Terry, Biblical Hermeneutics, p. 247).</a:t>
            </a:r>
          </a:p>
          <a:p>
            <a:pPr lvl="2"/>
            <a:r>
              <a:rPr lang="en-US" dirty="0"/>
              <a:t>“The literal or most usual meaning of a word, if consistent, should be preferred to a figurative or less usual signification” (Clinton Lockhart, Principles of Interpretation, p. 160).</a:t>
            </a:r>
          </a:p>
        </p:txBody>
      </p:sp>
    </p:spTree>
    <p:extLst>
      <p:ext uri="{BB962C8B-B14F-4D97-AF65-F5344CB8AC3E}">
        <p14:creationId xmlns:p14="http://schemas.microsoft.com/office/powerpoint/2010/main" val="18063271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IX.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2"/>
            </a:pPr>
            <a:r>
              <a:rPr lang="en-US" i="1" dirty="0"/>
              <a:t>Someone says: “This is not talking about being saved by means of baptism.  Rather, baptism was the public profession and pledge that symbolically pictured the change and salvation that had already taken place inwardly at the moment of faith.”</a:t>
            </a:r>
          </a:p>
          <a:p>
            <a:pPr lvl="1"/>
            <a:r>
              <a:rPr lang="en-US" dirty="0"/>
              <a:t>The argument essentially states that baptism takes place after one is already saved in order to symbolize that one is already “in Christ.” </a:t>
            </a:r>
          </a:p>
          <a:p>
            <a:pPr lvl="1"/>
            <a:r>
              <a:rPr lang="en-US" dirty="0"/>
              <a:t>If this is true:</a:t>
            </a:r>
          </a:p>
          <a:p>
            <a:pPr lvl="2"/>
            <a:r>
              <a:rPr lang="en-US" dirty="0"/>
              <a:t>Why did Paul state that one is baptized INTO Christ?  How can one already be “in Christ” before he is “baptized into Christ”?</a:t>
            </a:r>
          </a:p>
          <a:p>
            <a:pPr lvl="2"/>
            <a:r>
              <a:rPr lang="en-US" dirty="0"/>
              <a:t>Why did Paul state that at the moment that one was “baptized into Christ” he “did put on Christ”?  How could they have been clothed with Christ (i.e., saved) before they were baptized into Christ?</a:t>
            </a:r>
          </a:p>
          <a:p>
            <a:pPr lvl="2"/>
            <a:r>
              <a:rPr lang="en-US" dirty="0"/>
              <a:t>Why did Paul state that his readers were “all children of God,” “FOR” they had been “baptized into Christ,” using the word “for” to explain HOW they had become children of God?</a:t>
            </a:r>
          </a:p>
        </p:txBody>
      </p:sp>
    </p:spTree>
    <p:extLst>
      <p:ext uri="{BB962C8B-B14F-4D97-AF65-F5344CB8AC3E}">
        <p14:creationId xmlns:p14="http://schemas.microsoft.com/office/powerpoint/2010/main" val="3223868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IX.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2"/>
            </a:pPr>
            <a:r>
              <a:rPr lang="en-US" i="1" dirty="0"/>
              <a:t>Someone says: “This is not talking about being saved by means of baptism.  Rather, baptism was the public profession and pledge that symbolically pictured the change and salvation that had already taken place inwardly at the moment of faith.”</a:t>
            </a:r>
          </a:p>
          <a:p>
            <a:pPr lvl="1">
              <a:buFont typeface="+mj-lt"/>
              <a:buAutoNum type="arabicPeriod" startAt="3"/>
            </a:pPr>
            <a:r>
              <a:rPr lang="en-US" dirty="0"/>
              <a:t>If baptism is merely a PUBLIC profession and pledge that one is already saved: </a:t>
            </a:r>
          </a:p>
          <a:p>
            <a:pPr lvl="2"/>
            <a:r>
              <a:rPr lang="en-US" dirty="0"/>
              <a:t>To whom was the Ethiopian eunuch making a public proclamation in the water alongside the road in Acts 8?</a:t>
            </a:r>
          </a:p>
          <a:p>
            <a:pPr lvl="2"/>
            <a:r>
              <a:rPr lang="en-US" dirty="0"/>
              <a:t>To whom was the Philippian jailer making a public proclamation in the middle of the night in Acts 16?</a:t>
            </a:r>
          </a:p>
          <a:p>
            <a:pPr lvl="2"/>
            <a:r>
              <a:rPr lang="en-US" dirty="0"/>
              <a:t>To whom was Saul of Tarsus making a public proclamation when Ananias baptized him in Acts 9?  And, if it was a public proclamation, why didn’t the apostles know about it?</a:t>
            </a:r>
          </a:p>
          <a:p>
            <a:pPr lvl="1">
              <a:buAutoNum type="arabicPeriod" startAt="3"/>
            </a:pPr>
            <a:r>
              <a:rPr lang="en-US" dirty="0"/>
              <a:t>The Bible clearly teaches that baptism is essential for one to be saved from his sins (Mark 16:16; Acts 2:38; 22:16).  Every New Testament passage on the topic so teaches.</a:t>
            </a:r>
          </a:p>
        </p:txBody>
      </p:sp>
    </p:spTree>
    <p:extLst>
      <p:ext uri="{BB962C8B-B14F-4D97-AF65-F5344CB8AC3E}">
        <p14:creationId xmlns:p14="http://schemas.microsoft.com/office/powerpoint/2010/main" val="25200423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1778591" cy="648101"/>
          </a:xfrm>
        </p:spPr>
        <p:txBody>
          <a:bodyPr anchor="t" anchorCtr="0">
            <a:normAutofit fontScale="90000"/>
          </a:bodyPr>
          <a:lstStyle/>
          <a:p>
            <a:pPr marL="630238" indent="-630238"/>
            <a:r>
              <a:rPr lang="en-US" dirty="0"/>
              <a:t>X.	Summary of the place God has given baptism in Galatians 3:26-27</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a:bodyPr>
          <a:lstStyle/>
          <a:p>
            <a:pPr>
              <a:spcBef>
                <a:spcPts val="0"/>
              </a:spcBef>
            </a:pPr>
            <a:r>
              <a:rPr lang="en-US" dirty="0"/>
              <a:t>“For” is a conjunction of explanation.</a:t>
            </a:r>
          </a:p>
          <a:p>
            <a:pPr>
              <a:spcBef>
                <a:spcPts val="0"/>
              </a:spcBef>
            </a:pPr>
            <a:r>
              <a:rPr lang="en-US" dirty="0"/>
              <a:t>The verbs change tense in verse 27.</a:t>
            </a:r>
          </a:p>
          <a:p>
            <a:pPr>
              <a:spcBef>
                <a:spcPts val="0"/>
              </a:spcBef>
            </a:pPr>
            <a:r>
              <a:rPr lang="en-US" dirty="0"/>
              <a:t>Baptism causes one to be a son of God.</a:t>
            </a:r>
          </a:p>
          <a:p>
            <a:pPr>
              <a:spcBef>
                <a:spcPts val="0"/>
              </a:spcBef>
            </a:pPr>
            <a:r>
              <a:rPr lang="en-US" dirty="0"/>
              <a:t>“The faith” gives baptism its strength.</a:t>
            </a:r>
          </a:p>
          <a:p>
            <a:pPr>
              <a:spcBef>
                <a:spcPts val="0"/>
              </a:spcBef>
            </a:pPr>
            <a:r>
              <a:rPr lang="en-US" dirty="0"/>
              <a:t>“As many of you” limits “sonship” to certain ones.</a:t>
            </a:r>
          </a:p>
          <a:p>
            <a:pPr>
              <a:spcBef>
                <a:spcPts val="0"/>
              </a:spcBef>
            </a:pPr>
            <a:r>
              <a:rPr lang="en-US" dirty="0"/>
              <a:t>Baptism is the only way “into Christ.”</a:t>
            </a:r>
          </a:p>
          <a:p>
            <a:pPr>
              <a:spcBef>
                <a:spcPts val="0"/>
              </a:spcBef>
            </a:pPr>
            <a:r>
              <a:rPr lang="en-US" dirty="0"/>
              <a:t>One “puts on Christ” in baptism.</a:t>
            </a:r>
          </a:p>
          <a:p>
            <a:pPr>
              <a:spcBef>
                <a:spcPts val="0"/>
              </a:spcBef>
            </a:pPr>
            <a:r>
              <a:rPr lang="en-US" dirty="0"/>
              <a:t>Baptism’s placement proves its essentiality.</a:t>
            </a:r>
          </a:p>
          <a:p>
            <a:pPr>
              <a:spcBef>
                <a:spcPts val="0"/>
              </a:spcBef>
            </a:pPr>
            <a:endParaRPr lang="en-US" dirty="0"/>
          </a:p>
        </p:txBody>
      </p:sp>
      <p:sp>
        <p:nvSpPr>
          <p:cNvPr id="4" name="TextBox 3">
            <a:extLst>
              <a:ext uri="{FF2B5EF4-FFF2-40B4-BE49-F238E27FC236}">
                <a16:creationId xmlns:a16="http://schemas.microsoft.com/office/drawing/2014/main" id="{36D69DF4-3235-4E78-A3DC-C31A1600A7B3}"/>
              </a:ext>
            </a:extLst>
          </p:cNvPr>
          <p:cNvSpPr txBox="1"/>
          <p:nvPr/>
        </p:nvSpPr>
        <p:spPr>
          <a:xfrm>
            <a:off x="1205802" y="5127618"/>
            <a:ext cx="9224387" cy="1754326"/>
          </a:xfrm>
          <a:prstGeom prst="rect">
            <a:avLst/>
          </a:prstGeom>
          <a:noFill/>
        </p:spPr>
        <p:txBody>
          <a:bodyPr wrap="square" rtlCol="0">
            <a:spAutoFit/>
          </a:bodyPr>
          <a:lstStyle/>
          <a:p>
            <a:pPr algn="ctr"/>
            <a:r>
              <a:rPr kumimoji="0" lang="en-US" sz="4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Baptism is essential</a:t>
            </a:r>
          </a:p>
          <a:p>
            <a:pPr algn="ctr"/>
            <a:r>
              <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to </a:t>
            </a:r>
            <a:r>
              <a:rPr lang="en-US" sz="3200" b="1" dirty="0">
                <a:solidFill>
                  <a:prstClr val="black"/>
                </a:solidFill>
                <a:effectLst>
                  <a:glow rad="88900">
                    <a:prstClr val="white"/>
                  </a:glow>
                </a:effectLst>
              </a:rPr>
              <a:t>becoming a son of God,</a:t>
            </a:r>
          </a:p>
          <a:p>
            <a:pPr algn="ctr"/>
            <a:r>
              <a:rPr lang="en-US" sz="3200" b="1" dirty="0">
                <a:solidFill>
                  <a:prstClr val="black"/>
                </a:solidFill>
                <a:effectLst>
                  <a:glow rad="88900">
                    <a:prstClr val="white"/>
                  </a:glow>
                </a:effectLst>
              </a:rPr>
              <a:t>getting into Christ and putting on Christ!</a:t>
            </a:r>
            <a:endPar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endParaRPr>
          </a:p>
        </p:txBody>
      </p:sp>
    </p:spTree>
    <p:extLst>
      <p:ext uri="{BB962C8B-B14F-4D97-AF65-F5344CB8AC3E}">
        <p14:creationId xmlns:p14="http://schemas.microsoft.com/office/powerpoint/2010/main" val="3599602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78">
            <a:extLst>
              <a:ext uri="{FF2B5EF4-FFF2-40B4-BE49-F238E27FC236}">
                <a16:creationId xmlns:a16="http://schemas.microsoft.com/office/drawing/2014/main" id="{2F6B9327-2CE8-45C8-9D9D-0A2357EBA322}"/>
              </a:ext>
            </a:extLst>
          </p:cNvPr>
          <p:cNvSpPr>
            <a:spLocks noChangeShapeType="1"/>
          </p:cNvSpPr>
          <p:nvPr/>
        </p:nvSpPr>
        <p:spPr bwMode="auto">
          <a:xfrm>
            <a:off x="10287000" y="7499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85">
            <a:extLst>
              <a:ext uri="{FF2B5EF4-FFF2-40B4-BE49-F238E27FC236}">
                <a16:creationId xmlns:a16="http://schemas.microsoft.com/office/drawing/2014/main" id="{82A9BBE8-F2E7-41FF-A3A5-079D1A63D64F}"/>
              </a:ext>
            </a:extLst>
          </p:cNvPr>
          <p:cNvSpPr>
            <a:spLocks noChangeShapeType="1"/>
          </p:cNvSpPr>
          <p:nvPr/>
        </p:nvSpPr>
        <p:spPr bwMode="auto">
          <a:xfrm>
            <a:off x="6934200" y="749967"/>
            <a:ext cx="3352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88">
            <a:extLst>
              <a:ext uri="{FF2B5EF4-FFF2-40B4-BE49-F238E27FC236}">
                <a16:creationId xmlns:a16="http://schemas.microsoft.com/office/drawing/2014/main" id="{6B983937-A0B4-44E0-B653-85B2D0E34EE8}"/>
              </a:ext>
            </a:extLst>
          </p:cNvPr>
          <p:cNvSpPr>
            <a:spLocks noChangeShapeType="1"/>
          </p:cNvSpPr>
          <p:nvPr/>
        </p:nvSpPr>
        <p:spPr bwMode="auto">
          <a:xfrm>
            <a:off x="10287000" y="13976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Box 50">
            <a:extLst>
              <a:ext uri="{FF2B5EF4-FFF2-40B4-BE49-F238E27FC236}">
                <a16:creationId xmlns:a16="http://schemas.microsoft.com/office/drawing/2014/main" id="{CE789360-27D5-4C4A-B781-1BC2F14113F1}"/>
              </a:ext>
            </a:extLst>
          </p:cNvPr>
          <p:cNvSpPr txBox="1"/>
          <p:nvPr/>
        </p:nvSpPr>
        <p:spPr>
          <a:xfrm>
            <a:off x="6400803" y="172441"/>
            <a:ext cx="5739062" cy="3776418"/>
          </a:xfrm>
          <a:prstGeom prst="rect">
            <a:avLst/>
          </a:prstGeom>
          <a:noFill/>
        </p:spPr>
        <p:txBody>
          <a:bodyPr wrap="square" rtlCol="0">
            <a:spAutoFit/>
          </a:bodyPr>
          <a:lstStyle/>
          <a:p>
            <a:pPr>
              <a:lnSpc>
                <a:spcPct val="95000"/>
              </a:lnSpc>
            </a:pPr>
            <a:r>
              <a:rPr lang="en-US" sz="2800" b="1" dirty="0">
                <a:solidFill>
                  <a:schemeClr val="accent1">
                    <a:lumMod val="75000"/>
                  </a:schemeClr>
                </a:solidFill>
              </a:rPr>
              <a:t>Becoming a Christian</a:t>
            </a:r>
          </a:p>
          <a:p>
            <a:pPr>
              <a:lnSpc>
                <a:spcPct val="95000"/>
              </a:lnSpc>
            </a:pPr>
            <a:r>
              <a:rPr lang="en-US" sz="2800" b="1" dirty="0">
                <a:solidFill>
                  <a:schemeClr val="accent1">
                    <a:lumMod val="75000"/>
                  </a:schemeClr>
                </a:solidFill>
              </a:rPr>
              <a:t>Entering a new relationship with God</a:t>
            </a:r>
          </a:p>
          <a:p>
            <a:pPr>
              <a:lnSpc>
                <a:spcPct val="95000"/>
              </a:lnSpc>
            </a:pPr>
            <a:r>
              <a:rPr lang="en-US" sz="2800" b="1" dirty="0">
                <a:solidFill>
                  <a:schemeClr val="accent1">
                    <a:lumMod val="75000"/>
                  </a:schemeClr>
                </a:solidFill>
              </a:rPr>
              <a:t>Being saved from sin</a:t>
            </a:r>
          </a:p>
          <a:p>
            <a:pPr>
              <a:lnSpc>
                <a:spcPct val="95000"/>
              </a:lnSpc>
            </a:pPr>
            <a:r>
              <a:rPr lang="en-US" sz="2800" b="1" dirty="0">
                <a:solidFill>
                  <a:schemeClr val="accent1">
                    <a:lumMod val="75000"/>
                  </a:schemeClr>
                </a:solidFill>
              </a:rPr>
              <a:t>Obtaining the remission of sins</a:t>
            </a:r>
          </a:p>
          <a:p>
            <a:pPr>
              <a:lnSpc>
                <a:spcPct val="95000"/>
              </a:lnSpc>
            </a:pPr>
            <a:r>
              <a:rPr lang="en-US" sz="2800" b="1" dirty="0">
                <a:solidFill>
                  <a:schemeClr val="accent1">
                    <a:lumMod val="75000"/>
                  </a:schemeClr>
                </a:solidFill>
              </a:rPr>
              <a:t>Washing away sins</a:t>
            </a:r>
          </a:p>
          <a:p>
            <a:pPr>
              <a:lnSpc>
                <a:spcPct val="95000"/>
              </a:lnSpc>
            </a:pPr>
            <a:r>
              <a:rPr lang="en-US" sz="2800" b="1" dirty="0">
                <a:solidFill>
                  <a:schemeClr val="accent1">
                    <a:lumMod val="75000"/>
                  </a:schemeClr>
                </a:solidFill>
              </a:rPr>
              <a:t>Getting into Christ and His blood</a:t>
            </a:r>
          </a:p>
          <a:p>
            <a:pPr>
              <a:lnSpc>
                <a:spcPct val="95000"/>
              </a:lnSpc>
            </a:pPr>
            <a:r>
              <a:rPr lang="en-US" sz="2800" b="1" dirty="0">
                <a:solidFill>
                  <a:schemeClr val="accent1">
                    <a:lumMod val="75000"/>
                  </a:schemeClr>
                </a:solidFill>
              </a:rPr>
              <a:t>Entering a new life, free from sin</a:t>
            </a:r>
          </a:p>
          <a:p>
            <a:pPr>
              <a:lnSpc>
                <a:spcPct val="95000"/>
              </a:lnSpc>
            </a:pPr>
            <a:r>
              <a:rPr lang="en-US" sz="2800" b="1" dirty="0">
                <a:solidFill>
                  <a:schemeClr val="accent1">
                    <a:lumMod val="75000"/>
                  </a:schemeClr>
                </a:solidFill>
              </a:rPr>
              <a:t>Becoming a son of God</a:t>
            </a:r>
          </a:p>
          <a:p>
            <a:pPr>
              <a:lnSpc>
                <a:spcPct val="95000"/>
              </a:lnSpc>
            </a:pPr>
            <a:r>
              <a:rPr lang="en-US" sz="2800" b="1" dirty="0">
                <a:solidFill>
                  <a:schemeClr val="accent1">
                    <a:lumMod val="75000"/>
                  </a:schemeClr>
                </a:solidFill>
              </a:rPr>
              <a:t>Getting into Christ, putting on Christ</a:t>
            </a:r>
          </a:p>
        </p:txBody>
      </p:sp>
      <p:sp>
        <p:nvSpPr>
          <p:cNvPr id="55" name="TextBox 54">
            <a:extLst>
              <a:ext uri="{FF2B5EF4-FFF2-40B4-BE49-F238E27FC236}">
                <a16:creationId xmlns:a16="http://schemas.microsoft.com/office/drawing/2014/main" id="{68EE133E-1A80-42B0-A6B0-B81DA8496A7D}"/>
              </a:ext>
            </a:extLst>
          </p:cNvPr>
          <p:cNvSpPr txBox="1"/>
          <p:nvPr/>
        </p:nvSpPr>
        <p:spPr>
          <a:xfrm>
            <a:off x="52135" y="172441"/>
            <a:ext cx="5739062" cy="3367076"/>
          </a:xfrm>
          <a:prstGeom prst="rect">
            <a:avLst/>
          </a:prstGeom>
          <a:noFill/>
        </p:spPr>
        <p:txBody>
          <a:bodyPr wrap="square" rtlCol="0">
            <a:spAutoFit/>
          </a:bodyPr>
          <a:lstStyle/>
          <a:p>
            <a:pPr>
              <a:lnSpc>
                <a:spcPct val="95000"/>
              </a:lnSpc>
            </a:pPr>
            <a:r>
              <a:rPr lang="en-US" sz="2800" b="1" dirty="0">
                <a:solidFill>
                  <a:schemeClr val="bg1"/>
                </a:solidFill>
              </a:rPr>
              <a:t>Matthew 28:18-20</a:t>
            </a:r>
          </a:p>
          <a:p>
            <a:pPr>
              <a:lnSpc>
                <a:spcPct val="95000"/>
              </a:lnSpc>
            </a:pPr>
            <a:endParaRPr lang="en-US" sz="2800" b="1" dirty="0">
              <a:solidFill>
                <a:schemeClr val="bg1"/>
              </a:solidFill>
            </a:endParaRPr>
          </a:p>
          <a:p>
            <a:pPr>
              <a:lnSpc>
                <a:spcPct val="95000"/>
              </a:lnSpc>
            </a:pPr>
            <a:r>
              <a:rPr lang="en-US" sz="2800" b="1" dirty="0">
                <a:solidFill>
                  <a:schemeClr val="bg1"/>
                </a:solidFill>
              </a:rPr>
              <a:t>Mark 16:15-16</a:t>
            </a:r>
          </a:p>
          <a:p>
            <a:pPr>
              <a:lnSpc>
                <a:spcPct val="95000"/>
              </a:lnSpc>
            </a:pPr>
            <a:r>
              <a:rPr lang="en-US" sz="2800" b="1" dirty="0">
                <a:solidFill>
                  <a:schemeClr val="bg1"/>
                </a:solidFill>
              </a:rPr>
              <a:t>Acts 2:38</a:t>
            </a:r>
          </a:p>
          <a:p>
            <a:pPr>
              <a:lnSpc>
                <a:spcPct val="95000"/>
              </a:lnSpc>
            </a:pPr>
            <a:r>
              <a:rPr lang="en-US" sz="2800" b="1" dirty="0">
                <a:solidFill>
                  <a:schemeClr val="bg1"/>
                </a:solidFill>
              </a:rPr>
              <a:t>Acts 22:16</a:t>
            </a:r>
          </a:p>
          <a:p>
            <a:pPr>
              <a:lnSpc>
                <a:spcPct val="95000"/>
              </a:lnSpc>
            </a:pPr>
            <a:r>
              <a:rPr lang="en-US" sz="2800" b="1" dirty="0">
                <a:solidFill>
                  <a:schemeClr val="bg1"/>
                </a:solidFill>
              </a:rPr>
              <a:t>Romans 6:3-4, 17</a:t>
            </a:r>
          </a:p>
          <a:p>
            <a:pPr>
              <a:lnSpc>
                <a:spcPct val="95000"/>
              </a:lnSpc>
            </a:pPr>
            <a:endParaRPr lang="en-US" sz="2800" b="1" dirty="0">
              <a:solidFill>
                <a:schemeClr val="bg1"/>
              </a:solidFill>
            </a:endParaRPr>
          </a:p>
          <a:p>
            <a:pPr>
              <a:lnSpc>
                <a:spcPct val="95000"/>
              </a:lnSpc>
            </a:pPr>
            <a:r>
              <a:rPr lang="en-US" sz="2800" b="1" dirty="0">
                <a:solidFill>
                  <a:schemeClr val="bg1"/>
                </a:solidFill>
              </a:rPr>
              <a:t>Galatians 3:26-27</a:t>
            </a:r>
          </a:p>
        </p:txBody>
      </p:sp>
      <p:pic>
        <p:nvPicPr>
          <p:cNvPr id="10" name="Picture 7">
            <a:extLst>
              <a:ext uri="{FF2B5EF4-FFF2-40B4-BE49-F238E27FC236}">
                <a16:creationId xmlns:a16="http://schemas.microsoft.com/office/drawing/2014/main" id="{FA0238BC-E7A0-452A-9A50-DE7BDFF701CF}"/>
              </a:ext>
            </a:extLst>
          </p:cNvPr>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9112" y="4284950"/>
            <a:ext cx="1417133" cy="20910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98">
            <a:extLst>
              <a:ext uri="{FF2B5EF4-FFF2-40B4-BE49-F238E27FC236}">
                <a16:creationId xmlns:a16="http://schemas.microsoft.com/office/drawing/2014/main" id="{9129E09C-B691-419B-8916-98F9917B4599}"/>
              </a:ext>
            </a:extLst>
          </p:cNvPr>
          <p:cNvGrpSpPr>
            <a:grpSpLocks/>
          </p:cNvGrpSpPr>
          <p:nvPr/>
        </p:nvGrpSpPr>
        <p:grpSpPr bwMode="auto">
          <a:xfrm>
            <a:off x="827938" y="4280491"/>
            <a:ext cx="1419700" cy="2092325"/>
            <a:chOff x="46" y="864"/>
            <a:chExt cx="1106" cy="1630"/>
          </a:xfrm>
        </p:grpSpPr>
        <p:sp>
          <p:nvSpPr>
            <p:cNvPr id="12" name="WordArt 192">
              <a:extLst>
                <a:ext uri="{FF2B5EF4-FFF2-40B4-BE49-F238E27FC236}">
                  <a16:creationId xmlns:a16="http://schemas.microsoft.com/office/drawing/2014/main" id="{44F302E0-A2F6-4FEA-A8B5-C19FBAC4F142}"/>
                </a:ext>
              </a:extLst>
            </p:cNvPr>
            <p:cNvSpPr>
              <a:spLocks noChangeArrowheads="1" noChangeShapeType="1" noTextEdit="1"/>
            </p:cNvSpPr>
            <p:nvPr/>
          </p:nvSpPr>
          <p:spPr bwMode="auto">
            <a:xfrm rot="-2297410">
              <a:off x="48" y="1296"/>
              <a:ext cx="576"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solidFill>
                    <a:schemeClr val="bg1"/>
                  </a:solidFill>
                  <a:latin typeface="Tahoma" panose="020B0604030504040204" pitchFamily="34" charset="0"/>
                  <a:ea typeface="Tahoma" panose="020B0604030504040204" pitchFamily="34" charset="0"/>
                  <a:cs typeface="Tahoma" panose="020B0604030504040204" pitchFamily="34" charset="0"/>
                </a:rPr>
                <a:t>Sinner</a:t>
              </a:r>
            </a:p>
          </p:txBody>
        </p:sp>
        <p:pic>
          <p:nvPicPr>
            <p:cNvPr id="13" name="Picture 196">
              <a:extLst>
                <a:ext uri="{FF2B5EF4-FFF2-40B4-BE49-F238E27FC236}">
                  <a16:creationId xmlns:a16="http://schemas.microsoft.com/office/drawing/2014/main" id="{988DAE6D-9533-4990-B72E-25ECB81699DA}"/>
                </a:ext>
              </a:extLst>
            </p:cNvPr>
            <p:cNvPicPr preferRelativeResize="0">
              <a:picLocks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 y="864"/>
              <a:ext cx="1106" cy="1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A picture containing diagram&#10;&#10;Description automatically generated">
            <a:extLst>
              <a:ext uri="{FF2B5EF4-FFF2-40B4-BE49-F238E27FC236}">
                <a16:creationId xmlns:a16="http://schemas.microsoft.com/office/drawing/2014/main" id="{75A5F081-1880-4AA9-A686-F303ED164BE0}"/>
              </a:ext>
            </a:extLst>
          </p:cNvPr>
          <p:cNvPicPr>
            <a:picLocks noChangeAspect="1"/>
          </p:cNvPicPr>
          <p:nvPr/>
        </p:nvPicPr>
        <p:blipFill rotWithShape="1">
          <a:blip r:embed="rId4">
            <a:extLst>
              <a:ext uri="{28A0092B-C50C-407E-A947-70E740481C1C}">
                <a14:useLocalDpi xmlns:a14="http://schemas.microsoft.com/office/drawing/2010/main" val="0"/>
              </a:ext>
            </a:extLst>
          </a:blip>
          <a:srcRect l="31046" r="52500"/>
          <a:stretch/>
        </p:blipFill>
        <p:spPr>
          <a:xfrm>
            <a:off x="3785190" y="0"/>
            <a:ext cx="2006001" cy="6858000"/>
          </a:xfrm>
          <a:prstGeom prst="rect">
            <a:avLst/>
          </a:prstGeom>
        </p:spPr>
      </p:pic>
    </p:spTree>
    <p:extLst>
      <p:ext uri="{BB962C8B-B14F-4D97-AF65-F5344CB8AC3E}">
        <p14:creationId xmlns:p14="http://schemas.microsoft.com/office/powerpoint/2010/main" val="3017416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xEl>
                                              <p:pRg st="7" end="7"/>
                                            </p:txEl>
                                          </p:spTgt>
                                        </p:tgtEl>
                                        <p:attrNameLst>
                                          <p:attrName>style.visibility</p:attrName>
                                        </p:attrNameLst>
                                      </p:cBhvr>
                                      <p:to>
                                        <p:strVal val="visible"/>
                                      </p:to>
                                    </p:set>
                                    <p:animEffect transition="in" filter="fade">
                                      <p:cBhvr>
                                        <p:cTn id="7" dur="1000"/>
                                        <p:tgtEl>
                                          <p:spTgt spid="55">
                                            <p:txEl>
                                              <p:pRg st="7" end="7"/>
                                            </p:txEl>
                                          </p:spTgt>
                                        </p:tgtEl>
                                      </p:cBhvr>
                                    </p:animEffect>
                                    <p:anim calcmode="lin" valueType="num">
                                      <p:cBhvr>
                                        <p:cTn id="8" dur="1000" fill="hold"/>
                                        <p:tgtEl>
                                          <p:spTgt spid="55">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55">
                                            <p:txEl>
                                              <p:pRg st="7" end="7"/>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
                                            <p:txEl>
                                              <p:pRg st="7" end="7"/>
                                            </p:txEl>
                                          </p:spTgt>
                                        </p:tgtEl>
                                        <p:attrNameLst>
                                          <p:attrName>style.visibility</p:attrName>
                                        </p:attrNameLst>
                                      </p:cBhvr>
                                      <p:to>
                                        <p:strVal val="visible"/>
                                      </p:to>
                                    </p:set>
                                    <p:animEffect transition="in" filter="fade">
                                      <p:cBhvr>
                                        <p:cTn id="13" dur="1000"/>
                                        <p:tgtEl>
                                          <p:spTgt spid="51">
                                            <p:txEl>
                                              <p:pRg st="7" end="7"/>
                                            </p:txEl>
                                          </p:spTgt>
                                        </p:tgtEl>
                                      </p:cBhvr>
                                    </p:animEffect>
                                    <p:anim calcmode="lin" valueType="num">
                                      <p:cBhvr>
                                        <p:cTn id="14" dur="1000" fill="hold"/>
                                        <p:tgtEl>
                                          <p:spTgt spid="51">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7" end="7"/>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1">
                                            <p:txEl>
                                              <p:pRg st="8" end="8"/>
                                            </p:txEl>
                                          </p:spTgt>
                                        </p:tgtEl>
                                        <p:attrNameLst>
                                          <p:attrName>style.visibility</p:attrName>
                                        </p:attrNameLst>
                                      </p:cBhvr>
                                      <p:to>
                                        <p:strVal val="visible"/>
                                      </p:to>
                                    </p:set>
                                    <p:animEffect transition="in" filter="fade">
                                      <p:cBhvr>
                                        <p:cTn id="19" dur="1000"/>
                                        <p:tgtEl>
                                          <p:spTgt spid="51">
                                            <p:txEl>
                                              <p:pRg st="8" end="8"/>
                                            </p:txEl>
                                          </p:spTgt>
                                        </p:tgtEl>
                                      </p:cBhvr>
                                    </p:animEffect>
                                    <p:anim calcmode="lin" valueType="num">
                                      <p:cBhvr>
                                        <p:cTn id="20" dur="1000" fill="hold"/>
                                        <p:tgtEl>
                                          <p:spTgt spid="51">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0.00417 0.00023 L 0.25013 0.00046 " pathEditMode="relative" rAng="0" ptsTypes="AA">
                                      <p:cBhvr>
                                        <p:cTn id="25" dur="2000" fill="hold"/>
                                        <p:tgtEl>
                                          <p:spTgt spid="11"/>
                                        </p:tgtEl>
                                        <p:attrNameLst>
                                          <p:attrName>ppt_x</p:attrName>
                                          <p:attrName>ppt_y</p:attrName>
                                        </p:attrNameLst>
                                      </p:cBhvr>
                                      <p:rCtr x="12357" y="0"/>
                                    </p:animMotion>
                                  </p:childTnLst>
                                </p:cTn>
                              </p:par>
                            </p:childTnLst>
                          </p:cTn>
                        </p:par>
                        <p:par>
                          <p:cTn id="26" fill="hold">
                            <p:stCondLst>
                              <p:cond delay="2000"/>
                            </p:stCondLst>
                            <p:childTnLst>
                              <p:par>
                                <p:cTn id="27" presetID="63" presetClass="path" presetSubtype="0" accel="50000" decel="50000" fill="hold" nodeType="afterEffect">
                                  <p:stCondLst>
                                    <p:cond delay="0"/>
                                  </p:stCondLst>
                                  <p:childTnLst>
                                    <p:animMotion origin="layout" path="M -2.08333E-6 -3.33333E-6 L 0.3625 -0.00023 " pathEditMode="relative" rAng="0" ptsTypes="AA">
                                      <p:cBhvr>
                                        <p:cTn id="28" dur="2000" fill="hold"/>
                                        <p:tgtEl>
                                          <p:spTgt spid="10"/>
                                        </p:tgtEl>
                                        <p:attrNameLst>
                                          <p:attrName>ppt_x</p:attrName>
                                          <p:attrName>ppt_y</p:attrName>
                                        </p:attrNameLst>
                                      </p:cBhvr>
                                      <p:rCtr x="181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0"/>
            </a:pPr>
            <a:r>
              <a:rPr lang="en-US" dirty="0"/>
              <a:t>The words “baptism,” “Baptist,” “baptize,” “baptizes,” “baptized” and “baptizing” are found 115 times in 91 verses in the New Testament:</a:t>
            </a:r>
          </a:p>
        </p:txBody>
      </p:sp>
      <p:sp>
        <p:nvSpPr>
          <p:cNvPr id="4" name="AutoShape 3">
            <a:extLst>
              <a:ext uri="{FF2B5EF4-FFF2-40B4-BE49-F238E27FC236}">
                <a16:creationId xmlns:a16="http://schemas.microsoft.com/office/drawing/2014/main" id="{A53D2C02-A8C5-407A-968B-1FA9CBB4FBF8}"/>
              </a:ext>
            </a:extLst>
          </p:cNvPr>
          <p:cNvSpPr>
            <a:spLocks noChangeAspect="1" noChangeArrowheads="1" noTextEdit="1"/>
          </p:cNvSpPr>
          <p:nvPr/>
        </p:nvSpPr>
        <p:spPr bwMode="auto">
          <a:xfrm>
            <a:off x="31750" y="2759075"/>
            <a:ext cx="121205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id="{0AFE38EC-C4F2-4DEE-A1CB-459C69820F93}"/>
              </a:ext>
            </a:extLst>
          </p:cNvPr>
          <p:cNvSpPr>
            <a:spLocks noChangeArrowheads="1"/>
          </p:cNvSpPr>
          <p:nvPr/>
        </p:nvSpPr>
        <p:spPr bwMode="auto">
          <a:xfrm>
            <a:off x="101600" y="2832100"/>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Mt. 3:1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6" name="Rectangle 6">
            <a:extLst>
              <a:ext uri="{FF2B5EF4-FFF2-40B4-BE49-F238E27FC236}">
                <a16:creationId xmlns:a16="http://schemas.microsoft.com/office/drawing/2014/main" id="{8184CD2A-A3E3-46C3-B6BA-7FD2441D3F28}"/>
              </a:ext>
            </a:extLst>
          </p:cNvPr>
          <p:cNvSpPr>
            <a:spLocks noChangeArrowheads="1"/>
          </p:cNvSpPr>
          <p:nvPr/>
        </p:nvSpPr>
        <p:spPr bwMode="auto">
          <a:xfrm>
            <a:off x="1314450" y="28321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7" name="Rectangle 7">
            <a:extLst>
              <a:ext uri="{FF2B5EF4-FFF2-40B4-BE49-F238E27FC236}">
                <a16:creationId xmlns:a16="http://schemas.microsoft.com/office/drawing/2014/main" id="{1E710962-D132-42F6-BA12-83D0D987A11A}"/>
              </a:ext>
            </a:extLst>
          </p:cNvPr>
          <p:cNvSpPr>
            <a:spLocks noChangeArrowheads="1"/>
          </p:cNvSpPr>
          <p:nvPr/>
        </p:nvSpPr>
        <p:spPr bwMode="auto">
          <a:xfrm>
            <a:off x="2525713" y="28321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8" name="Rectangle 8">
            <a:extLst>
              <a:ext uri="{FF2B5EF4-FFF2-40B4-BE49-F238E27FC236}">
                <a16:creationId xmlns:a16="http://schemas.microsoft.com/office/drawing/2014/main" id="{2823383D-8AEA-42F2-B7B7-5721B7571FC0}"/>
              </a:ext>
            </a:extLst>
          </p:cNvPr>
          <p:cNvSpPr>
            <a:spLocks noChangeArrowheads="1"/>
          </p:cNvSpPr>
          <p:nvPr/>
        </p:nvSpPr>
        <p:spPr bwMode="auto">
          <a:xfrm>
            <a:off x="3738563" y="28321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9" name="Rectangle 9">
            <a:extLst>
              <a:ext uri="{FF2B5EF4-FFF2-40B4-BE49-F238E27FC236}">
                <a16:creationId xmlns:a16="http://schemas.microsoft.com/office/drawing/2014/main" id="{044BED42-3B03-4F8B-BB77-A6215249182F}"/>
              </a:ext>
            </a:extLst>
          </p:cNvPr>
          <p:cNvSpPr>
            <a:spLocks noChangeArrowheads="1"/>
          </p:cNvSpPr>
          <p:nvPr/>
        </p:nvSpPr>
        <p:spPr bwMode="auto">
          <a:xfrm>
            <a:off x="4949825" y="2832100"/>
            <a:ext cx="948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12:50</a:t>
            </a:r>
            <a:endParaRPr kumimoji="0" lang="en-US" altLang="en-US" sz="1800" b="0" i="0" u="none" strike="noStrike" cap="none" normalizeH="0" baseline="0">
              <a:ln>
                <a:noFill/>
              </a:ln>
              <a:solidFill>
                <a:schemeClr val="tx1"/>
              </a:solidFill>
              <a:effectLst>
                <a:glow rad="63500">
                  <a:schemeClr val="bg1"/>
                </a:glow>
              </a:effectLst>
            </a:endParaRPr>
          </a:p>
        </p:txBody>
      </p:sp>
      <p:sp>
        <p:nvSpPr>
          <p:cNvPr id="10" name="Rectangle 10">
            <a:extLst>
              <a:ext uri="{FF2B5EF4-FFF2-40B4-BE49-F238E27FC236}">
                <a16:creationId xmlns:a16="http://schemas.microsoft.com/office/drawing/2014/main" id="{39FB3096-FADB-43BE-8A8E-84EDDF62BA3D}"/>
              </a:ext>
            </a:extLst>
          </p:cNvPr>
          <p:cNvSpPr>
            <a:spLocks noChangeArrowheads="1"/>
          </p:cNvSpPr>
          <p:nvPr/>
        </p:nvSpPr>
        <p:spPr bwMode="auto">
          <a:xfrm>
            <a:off x="6162675" y="2832100"/>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11" name="Rectangle 11">
            <a:extLst>
              <a:ext uri="{FF2B5EF4-FFF2-40B4-BE49-F238E27FC236}">
                <a16:creationId xmlns:a16="http://schemas.microsoft.com/office/drawing/2014/main" id="{692CEF28-F5AF-40B8-9764-083402CF86B7}"/>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2" name="Rectangle 12">
            <a:extLst>
              <a:ext uri="{FF2B5EF4-FFF2-40B4-BE49-F238E27FC236}">
                <a16:creationId xmlns:a16="http://schemas.microsoft.com/office/drawing/2014/main" id="{5BBB7549-50C0-47FB-90B7-AF3483F98D04}"/>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18:8</a:t>
            </a:r>
            <a:endParaRPr kumimoji="0" lang="en-US" altLang="en-US" sz="1800" b="0" i="0" u="none" strike="noStrike" cap="none" normalizeH="0" baseline="0">
              <a:ln>
                <a:noFill/>
              </a:ln>
              <a:solidFill>
                <a:schemeClr val="tx1"/>
              </a:solidFill>
              <a:effectLst>
                <a:glow rad="63500">
                  <a:schemeClr val="bg1"/>
                </a:glow>
              </a:effectLst>
            </a:endParaRPr>
          </a:p>
        </p:txBody>
      </p:sp>
      <p:sp>
        <p:nvSpPr>
          <p:cNvPr id="13" name="Rectangle 13">
            <a:extLst>
              <a:ext uri="{FF2B5EF4-FFF2-40B4-BE49-F238E27FC236}">
                <a16:creationId xmlns:a16="http://schemas.microsoft.com/office/drawing/2014/main" id="{E8BBF760-0868-4C71-810A-11840C063E55}"/>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14" name="Rectangle 14">
            <a:extLst>
              <a:ext uri="{FF2B5EF4-FFF2-40B4-BE49-F238E27FC236}">
                <a16:creationId xmlns:a16="http://schemas.microsoft.com/office/drawing/2014/main" id="{8E38D43F-D261-4A26-AC7C-04B06297156D}"/>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15" name="Rectangle 15">
            <a:extLst>
              <a:ext uri="{FF2B5EF4-FFF2-40B4-BE49-F238E27FC236}">
                <a16:creationId xmlns:a16="http://schemas.microsoft.com/office/drawing/2014/main" id="{4CF2086A-9310-45C4-BDB8-1C42F2ED06BB}"/>
              </a:ext>
            </a:extLst>
          </p:cNvPr>
          <p:cNvSpPr>
            <a:spLocks noChangeArrowheads="1"/>
          </p:cNvSpPr>
          <p:nvPr/>
        </p:nvSpPr>
        <p:spPr bwMode="auto">
          <a:xfrm>
            <a:off x="101600" y="3235325"/>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6" name="Rectangle 16">
            <a:extLst>
              <a:ext uri="{FF2B5EF4-FFF2-40B4-BE49-F238E27FC236}">
                <a16:creationId xmlns:a16="http://schemas.microsoft.com/office/drawing/2014/main" id="{AC706060-3B08-4E97-8F28-33E5673E1622}"/>
              </a:ext>
            </a:extLst>
          </p:cNvPr>
          <p:cNvSpPr>
            <a:spLocks noChangeArrowheads="1"/>
          </p:cNvSpPr>
          <p:nvPr/>
        </p:nvSpPr>
        <p:spPr bwMode="auto">
          <a:xfrm>
            <a:off x="1314450" y="323532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7" name="Rectangle 17">
            <a:extLst>
              <a:ext uri="{FF2B5EF4-FFF2-40B4-BE49-F238E27FC236}">
                <a16:creationId xmlns:a16="http://schemas.microsoft.com/office/drawing/2014/main" id="{D378C058-3474-4F6F-827C-750F57E2BB88}"/>
              </a:ext>
            </a:extLst>
          </p:cNvPr>
          <p:cNvSpPr>
            <a:spLocks noChangeArrowheads="1"/>
          </p:cNvSpPr>
          <p:nvPr/>
        </p:nvSpPr>
        <p:spPr bwMode="auto">
          <a:xfrm>
            <a:off x="2525713" y="323532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8" name="Rectangle 18">
            <a:extLst>
              <a:ext uri="{FF2B5EF4-FFF2-40B4-BE49-F238E27FC236}">
                <a16:creationId xmlns:a16="http://schemas.microsoft.com/office/drawing/2014/main" id="{3907A8E6-27A9-4C60-9BDA-74862B81CF23}"/>
              </a:ext>
            </a:extLst>
          </p:cNvPr>
          <p:cNvSpPr>
            <a:spLocks noChangeArrowheads="1"/>
          </p:cNvSpPr>
          <p:nvPr/>
        </p:nvSpPr>
        <p:spPr bwMode="auto">
          <a:xfrm>
            <a:off x="3738563"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19" name="Rectangle 19">
            <a:extLst>
              <a:ext uri="{FF2B5EF4-FFF2-40B4-BE49-F238E27FC236}">
                <a16:creationId xmlns:a16="http://schemas.microsoft.com/office/drawing/2014/main" id="{B4B11449-0369-47CE-A5CA-07029FF5E021}"/>
              </a:ext>
            </a:extLst>
          </p:cNvPr>
          <p:cNvSpPr>
            <a:spLocks noChangeArrowheads="1"/>
          </p:cNvSpPr>
          <p:nvPr/>
        </p:nvSpPr>
        <p:spPr bwMode="auto">
          <a:xfrm>
            <a:off x="4949825"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20:4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0" name="Rectangle 20">
            <a:extLst>
              <a:ext uri="{FF2B5EF4-FFF2-40B4-BE49-F238E27FC236}">
                <a16:creationId xmlns:a16="http://schemas.microsoft.com/office/drawing/2014/main" id="{E90EF1B9-592A-40D2-9EC2-B91D107527C5}"/>
              </a:ext>
            </a:extLst>
          </p:cNvPr>
          <p:cNvSpPr>
            <a:spLocks noChangeArrowheads="1"/>
          </p:cNvSpPr>
          <p:nvPr/>
        </p:nvSpPr>
        <p:spPr bwMode="auto">
          <a:xfrm>
            <a:off x="6162675" y="3235325"/>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21" name="Rectangle 21">
            <a:extLst>
              <a:ext uri="{FF2B5EF4-FFF2-40B4-BE49-F238E27FC236}">
                <a16:creationId xmlns:a16="http://schemas.microsoft.com/office/drawing/2014/main" id="{55347F83-2519-49E2-899B-AB48B9CFE262}"/>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22" name="Rectangle 22">
            <a:extLst>
              <a:ext uri="{FF2B5EF4-FFF2-40B4-BE49-F238E27FC236}">
                <a16:creationId xmlns:a16="http://schemas.microsoft.com/office/drawing/2014/main" id="{0FAA3103-FD5F-4CF8-AB02-F01AE7487FF4}"/>
              </a:ext>
            </a:extLst>
          </p:cNvPr>
          <p:cNvSpPr>
            <a:spLocks noChangeArrowheads="1"/>
          </p:cNvSpPr>
          <p:nvPr/>
        </p:nvSpPr>
        <p:spPr bwMode="auto">
          <a:xfrm>
            <a:off x="8585200" y="323532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3" name="Rectangle 23">
            <a:extLst>
              <a:ext uri="{FF2B5EF4-FFF2-40B4-BE49-F238E27FC236}">
                <a16:creationId xmlns:a16="http://schemas.microsoft.com/office/drawing/2014/main" id="{0319C53A-81BE-4496-9CC9-A4AB2F2AF62D}"/>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4" name="Rectangle 24">
            <a:extLst>
              <a:ext uri="{FF2B5EF4-FFF2-40B4-BE49-F238E27FC236}">
                <a16:creationId xmlns:a16="http://schemas.microsoft.com/office/drawing/2014/main" id="{07121F4C-EEEA-4EAA-B733-199BAF78F846}"/>
              </a:ext>
            </a:extLst>
          </p:cNvPr>
          <p:cNvSpPr>
            <a:spLocks noChangeArrowheads="1"/>
          </p:cNvSpPr>
          <p:nvPr/>
        </p:nvSpPr>
        <p:spPr bwMode="auto">
          <a:xfrm>
            <a:off x="101600" y="3633788"/>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25" name="Rectangle 25">
            <a:extLst>
              <a:ext uri="{FF2B5EF4-FFF2-40B4-BE49-F238E27FC236}">
                <a16:creationId xmlns:a16="http://schemas.microsoft.com/office/drawing/2014/main" id="{4274CC21-90A1-4915-92C7-A62D21FC32ED}"/>
              </a:ext>
            </a:extLst>
          </p:cNvPr>
          <p:cNvSpPr>
            <a:spLocks noChangeArrowheads="1"/>
          </p:cNvSpPr>
          <p:nvPr/>
        </p:nvSpPr>
        <p:spPr bwMode="auto">
          <a:xfrm>
            <a:off x="1314450" y="36337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17:13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26" name="Rectangle 26">
            <a:extLst>
              <a:ext uri="{FF2B5EF4-FFF2-40B4-BE49-F238E27FC236}">
                <a16:creationId xmlns:a16="http://schemas.microsoft.com/office/drawing/2014/main" id="{7EE5E108-4614-49F5-A834-C36AE23C6EEB}"/>
              </a:ext>
            </a:extLst>
          </p:cNvPr>
          <p:cNvSpPr>
            <a:spLocks noChangeArrowheads="1"/>
          </p:cNvSpPr>
          <p:nvPr/>
        </p:nvSpPr>
        <p:spPr bwMode="auto">
          <a:xfrm>
            <a:off x="2525713" y="3633788"/>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7" name="Rectangle 27">
            <a:extLst>
              <a:ext uri="{FF2B5EF4-FFF2-40B4-BE49-F238E27FC236}">
                <a16:creationId xmlns:a16="http://schemas.microsoft.com/office/drawing/2014/main" id="{ABC4E327-5EEB-4A15-844E-F0F5E6991ED5}"/>
              </a:ext>
            </a:extLst>
          </p:cNvPr>
          <p:cNvSpPr>
            <a:spLocks noChangeArrowheads="1"/>
          </p:cNvSpPr>
          <p:nvPr/>
        </p:nvSpPr>
        <p:spPr bwMode="auto">
          <a:xfrm>
            <a:off x="3738563" y="36337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8" name="Rectangle 28">
            <a:extLst>
              <a:ext uri="{FF2B5EF4-FFF2-40B4-BE49-F238E27FC236}">
                <a16:creationId xmlns:a16="http://schemas.microsoft.com/office/drawing/2014/main" id="{8CFCF83D-0706-47E9-B1E3-8D9B3F8398BF}"/>
              </a:ext>
            </a:extLst>
          </p:cNvPr>
          <p:cNvSpPr>
            <a:spLocks noChangeArrowheads="1"/>
          </p:cNvSpPr>
          <p:nvPr/>
        </p:nvSpPr>
        <p:spPr bwMode="auto">
          <a:xfrm>
            <a:off x="4949825" y="36337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9" name="Rectangle 29">
            <a:extLst>
              <a:ext uri="{FF2B5EF4-FFF2-40B4-BE49-F238E27FC236}">
                <a16:creationId xmlns:a16="http://schemas.microsoft.com/office/drawing/2014/main" id="{B210D102-419E-45E8-9A4F-F9569790B707}"/>
              </a:ext>
            </a:extLst>
          </p:cNvPr>
          <p:cNvSpPr>
            <a:spLocks noChangeArrowheads="1"/>
          </p:cNvSpPr>
          <p:nvPr/>
        </p:nvSpPr>
        <p:spPr bwMode="auto">
          <a:xfrm>
            <a:off x="6162675" y="3633788"/>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10:40</a:t>
            </a:r>
            <a:endParaRPr kumimoji="0" lang="en-US" altLang="en-US" sz="1800" b="0" i="0" u="none" strike="noStrike" cap="none" normalizeH="0" baseline="0">
              <a:ln>
                <a:noFill/>
              </a:ln>
              <a:solidFill>
                <a:schemeClr val="tx1"/>
              </a:solidFill>
              <a:effectLst>
                <a:glow rad="63500">
                  <a:schemeClr val="bg1"/>
                </a:glow>
              </a:effectLst>
            </a:endParaRPr>
          </a:p>
        </p:txBody>
      </p:sp>
      <p:sp>
        <p:nvSpPr>
          <p:cNvPr id="30" name="Rectangle 30">
            <a:extLst>
              <a:ext uri="{FF2B5EF4-FFF2-40B4-BE49-F238E27FC236}">
                <a16:creationId xmlns:a16="http://schemas.microsoft.com/office/drawing/2014/main" id="{69DD4D80-B5BB-4092-AD30-C51FA04CE35B}"/>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9:18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31" name="Rectangle 31">
            <a:extLst>
              <a:ext uri="{FF2B5EF4-FFF2-40B4-BE49-F238E27FC236}">
                <a16:creationId xmlns:a16="http://schemas.microsoft.com/office/drawing/2014/main" id="{048A4BE4-8137-4E08-8A0F-96F08407F94F}"/>
              </a:ext>
            </a:extLst>
          </p:cNvPr>
          <p:cNvSpPr>
            <a:spLocks noChangeArrowheads="1"/>
          </p:cNvSpPr>
          <p:nvPr/>
        </p:nvSpPr>
        <p:spPr bwMode="auto">
          <a:xfrm>
            <a:off x="8585200"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19:3</a:t>
            </a:r>
            <a:endParaRPr kumimoji="0" lang="en-US" altLang="en-US" sz="1800" b="0" i="0" u="none" strike="noStrike" cap="none" normalizeH="0" baseline="0">
              <a:ln>
                <a:noFill/>
              </a:ln>
              <a:solidFill>
                <a:schemeClr val="tx1"/>
              </a:solidFill>
              <a:effectLst>
                <a:glow rad="63500">
                  <a:schemeClr val="bg1"/>
                </a:glow>
              </a:effectLst>
            </a:endParaRPr>
          </a:p>
        </p:txBody>
      </p:sp>
      <p:sp>
        <p:nvSpPr>
          <p:cNvPr id="32" name="Rectangle 32">
            <a:extLst>
              <a:ext uri="{FF2B5EF4-FFF2-40B4-BE49-F238E27FC236}">
                <a16:creationId xmlns:a16="http://schemas.microsoft.com/office/drawing/2014/main" id="{8E27CD00-6361-4C95-804E-24180EDC3D65}"/>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1:17</a:t>
            </a:r>
            <a:endParaRPr kumimoji="0" lang="en-US" altLang="en-US" sz="1800" b="0" i="0" u="none" strike="noStrike" cap="none" normalizeH="0" baseline="0">
              <a:ln>
                <a:noFill/>
              </a:ln>
              <a:solidFill>
                <a:schemeClr val="tx1"/>
              </a:solidFill>
              <a:effectLst>
                <a:glow rad="63500">
                  <a:schemeClr val="bg1"/>
                </a:glow>
              </a:effectLst>
            </a:endParaRPr>
          </a:p>
        </p:txBody>
      </p:sp>
      <p:sp>
        <p:nvSpPr>
          <p:cNvPr id="33" name="Rectangle 33">
            <a:extLst>
              <a:ext uri="{FF2B5EF4-FFF2-40B4-BE49-F238E27FC236}">
                <a16:creationId xmlns:a16="http://schemas.microsoft.com/office/drawing/2014/main" id="{EA03848C-078E-4704-BBB5-8DCCD0E677B8}"/>
              </a:ext>
            </a:extLst>
          </p:cNvPr>
          <p:cNvSpPr>
            <a:spLocks noChangeArrowheads="1"/>
          </p:cNvSpPr>
          <p:nvPr/>
        </p:nvSpPr>
        <p:spPr bwMode="auto">
          <a:xfrm>
            <a:off x="101600" y="403701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4" name="Rectangle 34">
            <a:extLst>
              <a:ext uri="{FF2B5EF4-FFF2-40B4-BE49-F238E27FC236}">
                <a16:creationId xmlns:a16="http://schemas.microsoft.com/office/drawing/2014/main" id="{1B10AB7D-F615-43F8-963B-687FB55BBD3D}"/>
              </a:ext>
            </a:extLst>
          </p:cNvPr>
          <p:cNvSpPr>
            <a:spLocks noChangeArrowheads="1"/>
          </p:cNvSpPr>
          <p:nvPr/>
        </p:nvSpPr>
        <p:spPr bwMode="auto">
          <a:xfrm>
            <a:off x="1314450" y="403701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35" name="Rectangle 35">
            <a:extLst>
              <a:ext uri="{FF2B5EF4-FFF2-40B4-BE49-F238E27FC236}">
                <a16:creationId xmlns:a16="http://schemas.microsoft.com/office/drawing/2014/main" id="{CC22EFB0-F597-4E34-B07A-43D6755D0AC7}"/>
              </a:ext>
            </a:extLst>
          </p:cNvPr>
          <p:cNvSpPr>
            <a:spLocks noChangeArrowheads="1"/>
          </p:cNvSpPr>
          <p:nvPr/>
        </p:nvSpPr>
        <p:spPr bwMode="auto">
          <a:xfrm>
            <a:off x="2525713" y="4037013"/>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36" name="Rectangle 36">
            <a:extLst>
              <a:ext uri="{FF2B5EF4-FFF2-40B4-BE49-F238E27FC236}">
                <a16:creationId xmlns:a16="http://schemas.microsoft.com/office/drawing/2014/main" id="{DC563F3E-C8EF-4EF4-978B-99C747F4E706}"/>
              </a:ext>
            </a:extLst>
          </p:cNvPr>
          <p:cNvSpPr>
            <a:spLocks noChangeArrowheads="1"/>
          </p:cNvSpPr>
          <p:nvPr/>
        </p:nvSpPr>
        <p:spPr bwMode="auto">
          <a:xfrm>
            <a:off x="3738563" y="403701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3:21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7" name="Rectangle 37">
            <a:extLst>
              <a:ext uri="{FF2B5EF4-FFF2-40B4-BE49-F238E27FC236}">
                <a16:creationId xmlns:a16="http://schemas.microsoft.com/office/drawing/2014/main" id="{35F26075-D389-4FF9-9024-890BA1534300}"/>
              </a:ext>
            </a:extLst>
          </p:cNvPr>
          <p:cNvSpPr>
            <a:spLocks noChangeArrowheads="1"/>
          </p:cNvSpPr>
          <p:nvPr/>
        </p:nvSpPr>
        <p:spPr bwMode="auto">
          <a:xfrm>
            <a:off x="4949825" y="403701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38" name="Rectangle 38">
            <a:extLst>
              <a:ext uri="{FF2B5EF4-FFF2-40B4-BE49-F238E27FC236}">
                <a16:creationId xmlns:a16="http://schemas.microsoft.com/office/drawing/2014/main" id="{24A2623C-2166-4408-A080-D575217F105C}"/>
              </a:ext>
            </a:extLst>
          </p:cNvPr>
          <p:cNvSpPr>
            <a:spLocks noChangeArrowheads="1"/>
          </p:cNvSpPr>
          <p:nvPr/>
        </p:nvSpPr>
        <p:spPr bwMode="auto">
          <a:xfrm>
            <a:off x="6162675" y="4037013"/>
            <a:ext cx="719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Ac. 1:5</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39" name="Rectangle 39">
            <a:extLst>
              <a:ext uri="{FF2B5EF4-FFF2-40B4-BE49-F238E27FC236}">
                <a16:creationId xmlns:a16="http://schemas.microsoft.com/office/drawing/2014/main" id="{84C2D7F5-1791-4612-BCC6-78FBD92C18F3}"/>
              </a:ext>
            </a:extLst>
          </p:cNvPr>
          <p:cNvSpPr>
            <a:spLocks noChangeArrowheads="1"/>
          </p:cNvSpPr>
          <p:nvPr/>
        </p:nvSpPr>
        <p:spPr bwMode="auto">
          <a:xfrm>
            <a:off x="7373938" y="403701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0" name="Rectangle 40">
            <a:extLst>
              <a:ext uri="{FF2B5EF4-FFF2-40B4-BE49-F238E27FC236}">
                <a16:creationId xmlns:a16="http://schemas.microsoft.com/office/drawing/2014/main" id="{C8A009D9-1A7B-4C9D-9B09-777BAFD4D201}"/>
              </a:ext>
            </a:extLst>
          </p:cNvPr>
          <p:cNvSpPr>
            <a:spLocks noChangeArrowheads="1"/>
          </p:cNvSpPr>
          <p:nvPr/>
        </p:nvSpPr>
        <p:spPr bwMode="auto">
          <a:xfrm>
            <a:off x="8585200" y="403701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19:4</a:t>
            </a:r>
            <a:endParaRPr kumimoji="0" lang="en-US" altLang="en-US" sz="1800" b="0" i="0" u="none" strike="noStrike" cap="none" normalizeH="0" baseline="0">
              <a:ln>
                <a:noFill/>
              </a:ln>
              <a:solidFill>
                <a:schemeClr val="tx1"/>
              </a:solidFill>
              <a:effectLst>
                <a:glow rad="63500">
                  <a:schemeClr val="bg1"/>
                </a:glow>
              </a:effectLst>
            </a:endParaRPr>
          </a:p>
        </p:txBody>
      </p:sp>
      <p:sp>
        <p:nvSpPr>
          <p:cNvPr id="41" name="Rectangle 41">
            <a:extLst>
              <a:ext uri="{FF2B5EF4-FFF2-40B4-BE49-F238E27FC236}">
                <a16:creationId xmlns:a16="http://schemas.microsoft.com/office/drawing/2014/main" id="{EE8D729B-EED0-4967-BEC7-E01C72CF87CE}"/>
              </a:ext>
            </a:extLst>
          </p:cNvPr>
          <p:cNvSpPr>
            <a:spLocks noChangeArrowheads="1"/>
          </p:cNvSpPr>
          <p:nvPr/>
        </p:nvSpPr>
        <p:spPr bwMode="auto">
          <a:xfrm>
            <a:off x="9798050" y="4037013"/>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10:2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2" name="Rectangle 42">
            <a:extLst>
              <a:ext uri="{FF2B5EF4-FFF2-40B4-BE49-F238E27FC236}">
                <a16:creationId xmlns:a16="http://schemas.microsoft.com/office/drawing/2014/main" id="{974116C5-957F-49CE-B440-23BF0CCD0CF8}"/>
              </a:ext>
            </a:extLst>
          </p:cNvPr>
          <p:cNvSpPr>
            <a:spLocks noChangeArrowheads="1"/>
          </p:cNvSpPr>
          <p:nvPr/>
        </p:nvSpPr>
        <p:spPr bwMode="auto">
          <a:xfrm>
            <a:off x="101600" y="4435475"/>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3" name="Rectangle 43">
            <a:extLst>
              <a:ext uri="{FF2B5EF4-FFF2-40B4-BE49-F238E27FC236}">
                <a16:creationId xmlns:a16="http://schemas.microsoft.com/office/drawing/2014/main" id="{3E7B62C0-3C18-4957-91BE-719F4AFD287C}"/>
              </a:ext>
            </a:extLst>
          </p:cNvPr>
          <p:cNvSpPr>
            <a:spLocks noChangeArrowheads="1"/>
          </p:cNvSpPr>
          <p:nvPr/>
        </p:nvSpPr>
        <p:spPr bwMode="auto">
          <a:xfrm>
            <a:off x="1314450" y="443547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4" name="Rectangle 44">
            <a:extLst>
              <a:ext uri="{FF2B5EF4-FFF2-40B4-BE49-F238E27FC236}">
                <a16:creationId xmlns:a16="http://schemas.microsoft.com/office/drawing/2014/main" id="{3D659E03-5D9D-452D-935A-1BB1F7CD420F}"/>
              </a:ext>
            </a:extLst>
          </p:cNvPr>
          <p:cNvSpPr>
            <a:spLocks noChangeArrowheads="1"/>
          </p:cNvSpPr>
          <p:nvPr/>
        </p:nvSpPr>
        <p:spPr bwMode="auto">
          <a:xfrm>
            <a:off x="2525713" y="443547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8:28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5" name="Rectangle 45">
            <a:extLst>
              <a:ext uri="{FF2B5EF4-FFF2-40B4-BE49-F238E27FC236}">
                <a16:creationId xmlns:a16="http://schemas.microsoft.com/office/drawing/2014/main" id="{0EDC0990-B78D-405F-8B85-796F6DA6CE8C}"/>
              </a:ext>
            </a:extLst>
          </p:cNvPr>
          <p:cNvSpPr>
            <a:spLocks noChangeArrowheads="1"/>
          </p:cNvSpPr>
          <p:nvPr/>
        </p:nvSpPr>
        <p:spPr bwMode="auto">
          <a:xfrm>
            <a:off x="3738563" y="443547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7:20</a:t>
            </a:r>
            <a:endParaRPr kumimoji="0" lang="en-US" altLang="en-US" sz="1800" b="0" i="0" u="none" strike="noStrike" cap="none" normalizeH="0" baseline="0">
              <a:ln>
                <a:noFill/>
              </a:ln>
              <a:solidFill>
                <a:schemeClr val="tx1"/>
              </a:solidFill>
              <a:effectLst>
                <a:glow rad="63500">
                  <a:schemeClr val="bg1"/>
                </a:glow>
              </a:effectLst>
            </a:endParaRPr>
          </a:p>
        </p:txBody>
      </p:sp>
      <p:sp>
        <p:nvSpPr>
          <p:cNvPr id="46" name="Rectangle 46">
            <a:extLst>
              <a:ext uri="{FF2B5EF4-FFF2-40B4-BE49-F238E27FC236}">
                <a16:creationId xmlns:a16="http://schemas.microsoft.com/office/drawing/2014/main" id="{59851DC6-BF88-4DE6-9A05-192A01797212}"/>
              </a:ext>
            </a:extLst>
          </p:cNvPr>
          <p:cNvSpPr>
            <a:spLocks noChangeArrowheads="1"/>
          </p:cNvSpPr>
          <p:nvPr/>
        </p:nvSpPr>
        <p:spPr bwMode="auto">
          <a:xfrm>
            <a:off x="4949825" y="4435475"/>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7" name="Rectangle 47">
            <a:extLst>
              <a:ext uri="{FF2B5EF4-FFF2-40B4-BE49-F238E27FC236}">
                <a16:creationId xmlns:a16="http://schemas.microsoft.com/office/drawing/2014/main" id="{35027AF4-CABA-4710-9F76-F78C5D63502A}"/>
              </a:ext>
            </a:extLst>
          </p:cNvPr>
          <p:cNvSpPr>
            <a:spLocks noChangeArrowheads="1"/>
          </p:cNvSpPr>
          <p:nvPr/>
        </p:nvSpPr>
        <p:spPr bwMode="auto">
          <a:xfrm>
            <a:off x="6162675"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8" name="Rectangle 48">
            <a:extLst>
              <a:ext uri="{FF2B5EF4-FFF2-40B4-BE49-F238E27FC236}">
                <a16:creationId xmlns:a16="http://schemas.microsoft.com/office/drawing/2014/main" id="{2A97F035-0541-46BF-B6F3-BB004DEA9A01}"/>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9" name="Rectangle 49">
            <a:extLst>
              <a:ext uri="{FF2B5EF4-FFF2-40B4-BE49-F238E27FC236}">
                <a16:creationId xmlns:a16="http://schemas.microsoft.com/office/drawing/2014/main" id="{AAAA0E4F-C966-44AA-8543-BA87E9578F7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0" name="Rectangle 50">
            <a:extLst>
              <a:ext uri="{FF2B5EF4-FFF2-40B4-BE49-F238E27FC236}">
                <a16:creationId xmlns:a16="http://schemas.microsoft.com/office/drawing/2014/main" id="{BE8F2294-7812-4159-825F-ABF45535366D}"/>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51" name="Rectangle 51">
            <a:extLst>
              <a:ext uri="{FF2B5EF4-FFF2-40B4-BE49-F238E27FC236}">
                <a16:creationId xmlns:a16="http://schemas.microsoft.com/office/drawing/2014/main" id="{A2E136F0-A4E0-4DC2-B07A-71CA76830270}"/>
              </a:ext>
            </a:extLst>
          </p:cNvPr>
          <p:cNvSpPr>
            <a:spLocks noChangeArrowheads="1"/>
          </p:cNvSpPr>
          <p:nvPr/>
        </p:nvSpPr>
        <p:spPr bwMode="auto">
          <a:xfrm>
            <a:off x="101600" y="48387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52" name="Rectangle 52">
            <a:extLst>
              <a:ext uri="{FF2B5EF4-FFF2-40B4-BE49-F238E27FC236}">
                <a16:creationId xmlns:a16="http://schemas.microsoft.com/office/drawing/2014/main" id="{A7BB0B67-FA53-4D00-A8DF-CD984839EC8C}"/>
              </a:ext>
            </a:extLst>
          </p:cNvPr>
          <p:cNvSpPr>
            <a:spLocks noChangeArrowheads="1"/>
          </p:cNvSpPr>
          <p:nvPr/>
        </p:nvSpPr>
        <p:spPr bwMode="auto">
          <a:xfrm>
            <a:off x="1314450" y="483870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3" name="Rectangle 53">
            <a:extLst>
              <a:ext uri="{FF2B5EF4-FFF2-40B4-BE49-F238E27FC236}">
                <a16:creationId xmlns:a16="http://schemas.microsoft.com/office/drawing/2014/main" id="{A13EFF40-E174-48DA-BCF6-5D55C56E2E99}"/>
              </a:ext>
            </a:extLst>
          </p:cNvPr>
          <p:cNvSpPr>
            <a:spLocks noChangeArrowheads="1"/>
          </p:cNvSpPr>
          <p:nvPr/>
        </p:nvSpPr>
        <p:spPr bwMode="auto">
          <a:xfrm>
            <a:off x="2525713" y="483870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4" name="Rectangle 54">
            <a:extLst>
              <a:ext uri="{FF2B5EF4-FFF2-40B4-BE49-F238E27FC236}">
                <a16:creationId xmlns:a16="http://schemas.microsoft.com/office/drawing/2014/main" id="{DBBA0D3F-2127-45A5-95AF-D948F7C390EE}"/>
              </a:ext>
            </a:extLst>
          </p:cNvPr>
          <p:cNvSpPr>
            <a:spLocks noChangeArrowheads="1"/>
          </p:cNvSpPr>
          <p:nvPr/>
        </p:nvSpPr>
        <p:spPr bwMode="auto">
          <a:xfrm>
            <a:off x="3738563" y="48387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5" name="Rectangle 55">
            <a:extLst>
              <a:ext uri="{FF2B5EF4-FFF2-40B4-BE49-F238E27FC236}">
                <a16:creationId xmlns:a16="http://schemas.microsoft.com/office/drawing/2014/main" id="{B2A5EB35-DB5D-43C3-81FB-CE98E7C69828}"/>
              </a:ext>
            </a:extLst>
          </p:cNvPr>
          <p:cNvSpPr>
            <a:spLocks noChangeArrowheads="1"/>
          </p:cNvSpPr>
          <p:nvPr/>
        </p:nvSpPr>
        <p:spPr bwMode="auto">
          <a:xfrm>
            <a:off x="4949825" y="48387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1:31</a:t>
            </a:r>
            <a:endParaRPr kumimoji="0" lang="en-US" altLang="en-US" sz="1800" b="0" i="0" u="none" strike="noStrike" cap="none" normalizeH="0" baseline="0">
              <a:ln>
                <a:noFill/>
              </a:ln>
              <a:solidFill>
                <a:schemeClr val="tx1"/>
              </a:solidFill>
              <a:effectLst>
                <a:glow rad="63500">
                  <a:schemeClr val="bg1"/>
                </a:glow>
              </a:effectLst>
            </a:endParaRPr>
          </a:p>
        </p:txBody>
      </p:sp>
      <p:sp>
        <p:nvSpPr>
          <p:cNvPr id="56" name="Rectangle 56">
            <a:extLst>
              <a:ext uri="{FF2B5EF4-FFF2-40B4-BE49-F238E27FC236}">
                <a16:creationId xmlns:a16="http://schemas.microsoft.com/office/drawing/2014/main" id="{1952B3CD-9300-4071-B239-A6BE0AA15D43}"/>
              </a:ext>
            </a:extLst>
          </p:cNvPr>
          <p:cNvSpPr>
            <a:spLocks noChangeArrowheads="1"/>
          </p:cNvSpPr>
          <p:nvPr/>
        </p:nvSpPr>
        <p:spPr bwMode="auto">
          <a:xfrm>
            <a:off x="6162675" y="48387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7" name="Rectangle 57">
            <a:extLst>
              <a:ext uri="{FF2B5EF4-FFF2-40B4-BE49-F238E27FC236}">
                <a16:creationId xmlns:a16="http://schemas.microsoft.com/office/drawing/2014/main" id="{51011D5C-4221-4F64-A20C-BF6BB3DF564F}"/>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8" name="Rectangle 58">
            <a:extLst>
              <a:ext uri="{FF2B5EF4-FFF2-40B4-BE49-F238E27FC236}">
                <a16:creationId xmlns:a16="http://schemas.microsoft.com/office/drawing/2014/main" id="{BB9C04FF-7A04-4074-892D-C9C046AE0DD6}"/>
              </a:ext>
            </a:extLst>
          </p:cNvPr>
          <p:cNvSpPr>
            <a:spLocks noChangeArrowheads="1"/>
          </p:cNvSpPr>
          <p:nvPr/>
        </p:nvSpPr>
        <p:spPr bwMode="auto">
          <a:xfrm>
            <a:off x="8585200"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22:16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59" name="Rectangle 59">
            <a:extLst>
              <a:ext uri="{FF2B5EF4-FFF2-40B4-BE49-F238E27FC236}">
                <a16:creationId xmlns:a16="http://schemas.microsoft.com/office/drawing/2014/main" id="{A4EF6EAF-B2F1-4822-90DF-D79C8098BC29}"/>
              </a:ext>
            </a:extLst>
          </p:cNvPr>
          <p:cNvSpPr>
            <a:spLocks noChangeArrowheads="1"/>
          </p:cNvSpPr>
          <p:nvPr/>
        </p:nvSpPr>
        <p:spPr bwMode="auto">
          <a:xfrm>
            <a:off x="9798050" y="4838700"/>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15:29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0" name="Rectangle 60">
            <a:extLst>
              <a:ext uri="{FF2B5EF4-FFF2-40B4-BE49-F238E27FC236}">
                <a16:creationId xmlns:a16="http://schemas.microsoft.com/office/drawing/2014/main" id="{A5241E7D-F36D-4433-84D8-58826B23C51C}"/>
              </a:ext>
            </a:extLst>
          </p:cNvPr>
          <p:cNvSpPr>
            <a:spLocks noChangeArrowheads="1"/>
          </p:cNvSpPr>
          <p:nvPr/>
        </p:nvSpPr>
        <p:spPr bwMode="auto">
          <a:xfrm>
            <a:off x="101600" y="523716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1" name="Rectangle 61">
            <a:extLst>
              <a:ext uri="{FF2B5EF4-FFF2-40B4-BE49-F238E27FC236}">
                <a16:creationId xmlns:a16="http://schemas.microsoft.com/office/drawing/2014/main" id="{3995BA12-A131-4112-9823-6E889A90041F}"/>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28:19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2" name="Rectangle 62">
            <a:extLst>
              <a:ext uri="{FF2B5EF4-FFF2-40B4-BE49-F238E27FC236}">
                <a16:creationId xmlns:a16="http://schemas.microsoft.com/office/drawing/2014/main" id="{3D10C360-CD45-4FC9-B53E-FAB15ABCB3A9}"/>
              </a:ext>
            </a:extLst>
          </p:cNvPr>
          <p:cNvSpPr>
            <a:spLocks noChangeArrowheads="1"/>
          </p:cNvSpPr>
          <p:nvPr/>
        </p:nvSpPr>
        <p:spPr bwMode="auto">
          <a:xfrm>
            <a:off x="2525713" y="5237163"/>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3" name="Rectangle 63">
            <a:extLst>
              <a:ext uri="{FF2B5EF4-FFF2-40B4-BE49-F238E27FC236}">
                <a16:creationId xmlns:a16="http://schemas.microsoft.com/office/drawing/2014/main" id="{B181414B-A313-475B-8AC2-523C599A5C07}"/>
              </a:ext>
            </a:extLst>
          </p:cNvPr>
          <p:cNvSpPr>
            <a:spLocks noChangeArrowheads="1"/>
          </p:cNvSpPr>
          <p:nvPr/>
        </p:nvSpPr>
        <p:spPr bwMode="auto">
          <a:xfrm>
            <a:off x="3738563" y="523716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4" name="Rectangle 64">
            <a:extLst>
              <a:ext uri="{FF2B5EF4-FFF2-40B4-BE49-F238E27FC236}">
                <a16:creationId xmlns:a16="http://schemas.microsoft.com/office/drawing/2014/main" id="{151DA48A-A934-42D1-91BF-0F3A6D1C5E7D}"/>
              </a:ext>
            </a:extLst>
          </p:cNvPr>
          <p:cNvSpPr>
            <a:spLocks noChangeArrowheads="1"/>
          </p:cNvSpPr>
          <p:nvPr/>
        </p:nvSpPr>
        <p:spPr bwMode="auto">
          <a:xfrm>
            <a:off x="4949825" y="523716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5" name="Rectangle 65">
            <a:extLst>
              <a:ext uri="{FF2B5EF4-FFF2-40B4-BE49-F238E27FC236}">
                <a16:creationId xmlns:a16="http://schemas.microsoft.com/office/drawing/2014/main" id="{91D57E65-5845-47C5-8999-E99581249A74}"/>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66" name="Rectangle 66">
            <a:extLst>
              <a:ext uri="{FF2B5EF4-FFF2-40B4-BE49-F238E27FC236}">
                <a16:creationId xmlns:a16="http://schemas.microsoft.com/office/drawing/2014/main" id="{6949F360-B6A3-4438-887D-765A2821E991}"/>
              </a:ext>
            </a:extLst>
          </p:cNvPr>
          <p:cNvSpPr>
            <a:spLocks noChangeArrowheads="1"/>
          </p:cNvSpPr>
          <p:nvPr/>
        </p:nvSpPr>
        <p:spPr bwMode="auto">
          <a:xfrm>
            <a:off x="7373938" y="523716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7" name="Rectangle 67">
            <a:extLst>
              <a:ext uri="{FF2B5EF4-FFF2-40B4-BE49-F238E27FC236}">
                <a16:creationId xmlns:a16="http://schemas.microsoft.com/office/drawing/2014/main" id="{D7840C12-A2E2-495D-B86B-FCCB5ABB50C3}"/>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8" name="Rectangle 68">
            <a:extLst>
              <a:ext uri="{FF2B5EF4-FFF2-40B4-BE49-F238E27FC236}">
                <a16:creationId xmlns:a16="http://schemas.microsoft.com/office/drawing/2014/main" id="{D0A5AB98-39B4-46CF-A377-A81EBB82F594}"/>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Gal. 3:27</a:t>
            </a:r>
            <a:endParaRPr kumimoji="0" lang="en-US" altLang="en-US" sz="1800" b="0" i="0" u="none" strike="noStrike" cap="none" normalizeH="0" baseline="0">
              <a:ln>
                <a:noFill/>
              </a:ln>
              <a:solidFill>
                <a:schemeClr val="tx1"/>
              </a:solidFill>
              <a:effectLst>
                <a:glow rad="63500">
                  <a:schemeClr val="bg1"/>
                </a:glow>
              </a:effectLst>
            </a:endParaRPr>
          </a:p>
        </p:txBody>
      </p:sp>
      <p:sp>
        <p:nvSpPr>
          <p:cNvPr id="69" name="Rectangle 69">
            <a:extLst>
              <a:ext uri="{FF2B5EF4-FFF2-40B4-BE49-F238E27FC236}">
                <a16:creationId xmlns:a16="http://schemas.microsoft.com/office/drawing/2014/main" id="{E64A0FD3-D349-41E0-B0F9-D88BFC55F10D}"/>
              </a:ext>
            </a:extLst>
          </p:cNvPr>
          <p:cNvSpPr>
            <a:spLocks noChangeArrowheads="1"/>
          </p:cNvSpPr>
          <p:nvPr/>
        </p:nvSpPr>
        <p:spPr bwMode="auto">
          <a:xfrm>
            <a:off x="101600" y="56403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70" name="Rectangle 70">
            <a:extLst>
              <a:ext uri="{FF2B5EF4-FFF2-40B4-BE49-F238E27FC236}">
                <a16:creationId xmlns:a16="http://schemas.microsoft.com/office/drawing/2014/main" id="{948760FA-5276-4AE3-91E0-EDD989617A51}"/>
              </a:ext>
            </a:extLst>
          </p:cNvPr>
          <p:cNvSpPr>
            <a:spLocks noChangeArrowheads="1"/>
          </p:cNvSpPr>
          <p:nvPr/>
        </p:nvSpPr>
        <p:spPr bwMode="auto">
          <a:xfrm>
            <a:off x="1314450" y="5640388"/>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1" name="Rectangle 71">
            <a:extLst>
              <a:ext uri="{FF2B5EF4-FFF2-40B4-BE49-F238E27FC236}">
                <a16:creationId xmlns:a16="http://schemas.microsoft.com/office/drawing/2014/main" id="{84C9D9BE-4EE6-4490-A48E-8F375EEF6947}"/>
              </a:ext>
            </a:extLst>
          </p:cNvPr>
          <p:cNvSpPr>
            <a:spLocks noChangeArrowheads="1"/>
          </p:cNvSpPr>
          <p:nvPr/>
        </p:nvSpPr>
        <p:spPr bwMode="auto">
          <a:xfrm>
            <a:off x="2525713" y="5640388"/>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11:30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2" name="Rectangle 72">
            <a:extLst>
              <a:ext uri="{FF2B5EF4-FFF2-40B4-BE49-F238E27FC236}">
                <a16:creationId xmlns:a16="http://schemas.microsoft.com/office/drawing/2014/main" id="{3625048F-5898-422A-89A2-1E9CA45E449F}"/>
              </a:ext>
            </a:extLst>
          </p:cNvPr>
          <p:cNvSpPr>
            <a:spLocks noChangeArrowheads="1"/>
          </p:cNvSpPr>
          <p:nvPr/>
        </p:nvSpPr>
        <p:spPr bwMode="auto">
          <a:xfrm>
            <a:off x="3738563" y="56403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3" name="Rectangle 73">
            <a:extLst>
              <a:ext uri="{FF2B5EF4-FFF2-40B4-BE49-F238E27FC236}">
                <a16:creationId xmlns:a16="http://schemas.microsoft.com/office/drawing/2014/main" id="{76826371-CA1C-4A74-9233-88F8F54B9098}"/>
              </a:ext>
            </a:extLst>
          </p:cNvPr>
          <p:cNvSpPr>
            <a:spLocks noChangeArrowheads="1"/>
          </p:cNvSpPr>
          <p:nvPr/>
        </p:nvSpPr>
        <p:spPr bwMode="auto">
          <a:xfrm>
            <a:off x="4949825" y="56403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4" name="Rectangle 74">
            <a:extLst>
              <a:ext uri="{FF2B5EF4-FFF2-40B4-BE49-F238E27FC236}">
                <a16:creationId xmlns:a16="http://schemas.microsoft.com/office/drawing/2014/main" id="{79EC6FBA-1867-467F-BDF6-EBACCCB65424}"/>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5" name="Rectangle 75">
            <a:extLst>
              <a:ext uri="{FF2B5EF4-FFF2-40B4-BE49-F238E27FC236}">
                <a16:creationId xmlns:a16="http://schemas.microsoft.com/office/drawing/2014/main" id="{765986B1-1D7A-4AF3-9462-0529F361D273}"/>
              </a:ext>
            </a:extLst>
          </p:cNvPr>
          <p:cNvSpPr>
            <a:spLocks noChangeArrowheads="1"/>
          </p:cNvSpPr>
          <p:nvPr/>
        </p:nvSpPr>
        <p:spPr bwMode="auto">
          <a:xfrm>
            <a:off x="7373938" y="5640388"/>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13:24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6" name="Rectangle 76">
            <a:extLst>
              <a:ext uri="{FF2B5EF4-FFF2-40B4-BE49-F238E27FC236}">
                <a16:creationId xmlns:a16="http://schemas.microsoft.com/office/drawing/2014/main" id="{F25FD5D9-BD45-4830-9AC6-A1050838394A}"/>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7" name="Rectangle 77">
            <a:extLst>
              <a:ext uri="{FF2B5EF4-FFF2-40B4-BE49-F238E27FC236}">
                <a16:creationId xmlns:a16="http://schemas.microsoft.com/office/drawing/2014/main" id="{D4F8EE59-FA72-4BC9-8F60-18AA5335156E}"/>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Eph. 4:5</a:t>
            </a:r>
            <a:endParaRPr kumimoji="0" lang="en-US" altLang="en-US" sz="1800" b="0" i="0" u="none" strike="noStrike" cap="none" normalizeH="0" baseline="0">
              <a:ln>
                <a:noFill/>
              </a:ln>
              <a:solidFill>
                <a:schemeClr val="tx1"/>
              </a:solidFill>
              <a:effectLst>
                <a:glow rad="63500">
                  <a:schemeClr val="bg1"/>
                </a:glow>
              </a:effectLst>
            </a:endParaRPr>
          </a:p>
        </p:txBody>
      </p:sp>
      <p:sp>
        <p:nvSpPr>
          <p:cNvPr id="78" name="Rectangle 78">
            <a:extLst>
              <a:ext uri="{FF2B5EF4-FFF2-40B4-BE49-F238E27FC236}">
                <a16:creationId xmlns:a16="http://schemas.microsoft.com/office/drawing/2014/main" id="{538BBF7D-A8E5-4C38-BD9B-BDA068F673AB}"/>
              </a:ext>
            </a:extLst>
          </p:cNvPr>
          <p:cNvSpPr>
            <a:spLocks noChangeArrowheads="1"/>
          </p:cNvSpPr>
          <p:nvPr/>
        </p:nvSpPr>
        <p:spPr bwMode="auto">
          <a:xfrm>
            <a:off x="101600" y="603885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9" name="Rectangle 79">
            <a:extLst>
              <a:ext uri="{FF2B5EF4-FFF2-40B4-BE49-F238E27FC236}">
                <a16:creationId xmlns:a16="http://schemas.microsoft.com/office/drawing/2014/main" id="{7331E087-F5AF-41D4-9634-E49AA5458935}"/>
              </a:ext>
            </a:extLst>
          </p:cNvPr>
          <p:cNvSpPr>
            <a:spLocks noChangeArrowheads="1"/>
          </p:cNvSpPr>
          <p:nvPr/>
        </p:nvSpPr>
        <p:spPr bwMode="auto">
          <a:xfrm>
            <a:off x="1314450" y="603885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0" name="Rectangle 80">
            <a:extLst>
              <a:ext uri="{FF2B5EF4-FFF2-40B4-BE49-F238E27FC236}">
                <a16:creationId xmlns:a16="http://schemas.microsoft.com/office/drawing/2014/main" id="{D83A36E2-E13E-47B4-BB04-BD8F3EABA61B}"/>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16:16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81" name="Rectangle 81">
            <a:extLst>
              <a:ext uri="{FF2B5EF4-FFF2-40B4-BE49-F238E27FC236}">
                <a16:creationId xmlns:a16="http://schemas.microsoft.com/office/drawing/2014/main" id="{CAF9B25E-656C-43D2-845F-8C1D95EC8683}"/>
              </a:ext>
            </a:extLst>
          </p:cNvPr>
          <p:cNvSpPr>
            <a:spLocks noChangeArrowheads="1"/>
          </p:cNvSpPr>
          <p:nvPr/>
        </p:nvSpPr>
        <p:spPr bwMode="auto">
          <a:xfrm>
            <a:off x="3738563" y="603885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2" name="Rectangle 82">
            <a:extLst>
              <a:ext uri="{FF2B5EF4-FFF2-40B4-BE49-F238E27FC236}">
                <a16:creationId xmlns:a16="http://schemas.microsoft.com/office/drawing/2014/main" id="{0474BB95-70C2-4400-B68A-6AB547609AC1}"/>
              </a:ext>
            </a:extLst>
          </p:cNvPr>
          <p:cNvSpPr>
            <a:spLocks noChangeArrowheads="1"/>
          </p:cNvSpPr>
          <p:nvPr/>
        </p:nvSpPr>
        <p:spPr bwMode="auto">
          <a:xfrm>
            <a:off x="4949825" y="603885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3" name="Rectangle 83">
            <a:extLst>
              <a:ext uri="{FF2B5EF4-FFF2-40B4-BE49-F238E27FC236}">
                <a16:creationId xmlns:a16="http://schemas.microsoft.com/office/drawing/2014/main" id="{2D6E244C-9F6F-4928-B196-C22010A9442A}"/>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4" name="Rectangle 84">
            <a:extLst>
              <a:ext uri="{FF2B5EF4-FFF2-40B4-BE49-F238E27FC236}">
                <a16:creationId xmlns:a16="http://schemas.microsoft.com/office/drawing/2014/main" id="{AF342F04-7A5A-4F8C-83C5-9625F454C902}"/>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5" name="Rectangle 85">
            <a:extLst>
              <a:ext uri="{FF2B5EF4-FFF2-40B4-BE49-F238E27FC236}">
                <a16:creationId xmlns:a16="http://schemas.microsoft.com/office/drawing/2014/main" id="{343E1D17-F29D-4DC3-82A4-FC1763EDC6D7}"/>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6" name="Rectangle 86">
            <a:extLst>
              <a:ext uri="{FF2B5EF4-FFF2-40B4-BE49-F238E27FC236}">
                <a16:creationId xmlns:a16="http://schemas.microsoft.com/office/drawing/2014/main" id="{AE34D0E8-9F9C-488D-94F0-DAEEA8D937A7}"/>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Col. 2:12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7" name="Rectangle 87">
            <a:extLst>
              <a:ext uri="{FF2B5EF4-FFF2-40B4-BE49-F238E27FC236}">
                <a16:creationId xmlns:a16="http://schemas.microsoft.com/office/drawing/2014/main" id="{54619319-CF30-4CDD-990B-DC539235915C}"/>
              </a:ext>
            </a:extLst>
          </p:cNvPr>
          <p:cNvSpPr>
            <a:spLocks noChangeArrowheads="1"/>
          </p:cNvSpPr>
          <p:nvPr/>
        </p:nvSpPr>
        <p:spPr bwMode="auto">
          <a:xfrm>
            <a:off x="101600" y="64389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8" name="Rectangle 88">
            <a:extLst>
              <a:ext uri="{FF2B5EF4-FFF2-40B4-BE49-F238E27FC236}">
                <a16:creationId xmlns:a16="http://schemas.microsoft.com/office/drawing/2014/main" id="{6C1BC15E-B0D8-4AB4-9E93-6D3795B37A42}"/>
              </a:ext>
            </a:extLst>
          </p:cNvPr>
          <p:cNvSpPr>
            <a:spLocks noChangeArrowheads="1"/>
          </p:cNvSpPr>
          <p:nvPr/>
        </p:nvSpPr>
        <p:spPr bwMode="auto">
          <a:xfrm>
            <a:off x="1314450" y="64389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89" name="Rectangle 89">
            <a:extLst>
              <a:ext uri="{FF2B5EF4-FFF2-40B4-BE49-F238E27FC236}">
                <a16:creationId xmlns:a16="http://schemas.microsoft.com/office/drawing/2014/main" id="{04CA8A27-57ED-4C74-B218-D205A78816AE}"/>
              </a:ext>
            </a:extLst>
          </p:cNvPr>
          <p:cNvSpPr>
            <a:spLocks noChangeArrowheads="1"/>
          </p:cNvSpPr>
          <p:nvPr/>
        </p:nvSpPr>
        <p:spPr bwMode="auto">
          <a:xfrm>
            <a:off x="2525713" y="64389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0" name="Rectangle 90">
            <a:extLst>
              <a:ext uri="{FF2B5EF4-FFF2-40B4-BE49-F238E27FC236}">
                <a16:creationId xmlns:a16="http://schemas.microsoft.com/office/drawing/2014/main" id="{77C612DC-1928-4571-999B-442DDE859821}"/>
              </a:ext>
            </a:extLst>
          </p:cNvPr>
          <p:cNvSpPr>
            <a:spLocks noChangeArrowheads="1"/>
          </p:cNvSpPr>
          <p:nvPr/>
        </p:nvSpPr>
        <p:spPr bwMode="auto">
          <a:xfrm>
            <a:off x="3738563" y="64389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9:19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91" name="Rectangle 91">
            <a:extLst>
              <a:ext uri="{FF2B5EF4-FFF2-40B4-BE49-F238E27FC236}">
                <a16:creationId xmlns:a16="http://schemas.microsoft.com/office/drawing/2014/main" id="{69129FF5-942F-402F-B8EC-1297A9D2AFDC}"/>
              </a:ext>
            </a:extLst>
          </p:cNvPr>
          <p:cNvSpPr>
            <a:spLocks noChangeArrowheads="1"/>
          </p:cNvSpPr>
          <p:nvPr/>
        </p:nvSpPr>
        <p:spPr bwMode="auto">
          <a:xfrm>
            <a:off x="4949825" y="64389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2" name="Rectangle 92">
            <a:extLst>
              <a:ext uri="{FF2B5EF4-FFF2-40B4-BE49-F238E27FC236}">
                <a16:creationId xmlns:a16="http://schemas.microsoft.com/office/drawing/2014/main" id="{79306BB5-806D-458C-AD4A-B6B373360E97}"/>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3" name="Rectangle 93">
            <a:extLst>
              <a:ext uri="{FF2B5EF4-FFF2-40B4-BE49-F238E27FC236}">
                <a16:creationId xmlns:a16="http://schemas.microsoft.com/office/drawing/2014/main" id="{F96DF7F4-3779-4CED-A021-81BC4A9EBF38}"/>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4" name="Rectangle 94">
            <a:extLst>
              <a:ext uri="{FF2B5EF4-FFF2-40B4-BE49-F238E27FC236}">
                <a16:creationId xmlns:a16="http://schemas.microsoft.com/office/drawing/2014/main" id="{3709332C-4D2C-4BE4-AC14-75E2616D9D77}"/>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95" name="Rectangle 95">
            <a:extLst>
              <a:ext uri="{FF2B5EF4-FFF2-40B4-BE49-F238E27FC236}">
                <a16:creationId xmlns:a16="http://schemas.microsoft.com/office/drawing/2014/main" id="{08CAD4A9-5597-4BAA-BF67-6057D52D998F}"/>
              </a:ext>
            </a:extLst>
          </p:cNvPr>
          <p:cNvSpPr>
            <a:spLocks noChangeArrowheads="1"/>
          </p:cNvSpPr>
          <p:nvPr/>
        </p:nvSpPr>
        <p:spPr bwMode="auto">
          <a:xfrm>
            <a:off x="9798050" y="6438900"/>
            <a:ext cx="8864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Heb. 6:2</a:t>
            </a:r>
            <a:endParaRPr kumimoji="0" lang="en-US" altLang="en-US" sz="1800" b="0" i="0" u="none" strike="noStrike" cap="none" normalizeH="0" baseline="0">
              <a:ln>
                <a:noFill/>
              </a:ln>
              <a:solidFill>
                <a:schemeClr val="tx1"/>
              </a:solidFill>
              <a:effectLst>
                <a:glow rad="63500">
                  <a:schemeClr val="bg1"/>
                </a:glow>
              </a:effectLst>
            </a:endParaRPr>
          </a:p>
        </p:txBody>
      </p:sp>
    </p:spTree>
    <p:extLst>
      <p:ext uri="{BB962C8B-B14F-4D97-AF65-F5344CB8AC3E}">
        <p14:creationId xmlns:p14="http://schemas.microsoft.com/office/powerpoint/2010/main" val="1539628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
                                        <p:tgtEl>
                                          <p:spTgt spid="5"/>
                                        </p:tgtEl>
                                      </p:cBhvr>
                                    </p:animEffect>
                                  </p:childTnLst>
                                </p:cTn>
                              </p:par>
                            </p:childTnLst>
                          </p:cTn>
                        </p:par>
                        <p:par>
                          <p:cTn id="12" fill="hold">
                            <p:stCondLst>
                              <p:cond delay="55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
                                        <p:tgtEl>
                                          <p:spTgt spid="15"/>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
                                        <p:tgtEl>
                                          <p:spTgt spid="24"/>
                                        </p:tgtEl>
                                      </p:cBhvr>
                                    </p:animEffect>
                                  </p:childTnLst>
                                </p:cTn>
                              </p:par>
                            </p:childTnLst>
                          </p:cTn>
                        </p:par>
                        <p:par>
                          <p:cTn id="20" fill="hold">
                            <p:stCondLst>
                              <p:cond delay="65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
                                        <p:tgtEl>
                                          <p:spTgt spid="33"/>
                                        </p:tgtEl>
                                      </p:cBhvr>
                                    </p:animEffect>
                                  </p:childTnLst>
                                </p:cTn>
                              </p:par>
                            </p:childTnLst>
                          </p:cTn>
                        </p:par>
                        <p:par>
                          <p:cTn id="24" fill="hold">
                            <p:stCondLst>
                              <p:cond delay="7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
                                        <p:tgtEl>
                                          <p:spTgt spid="42"/>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
                                        <p:tgtEl>
                                          <p:spTgt spid="51"/>
                                        </p:tgtEl>
                                      </p:cBhvr>
                                    </p:animEffect>
                                  </p:childTnLst>
                                </p:cTn>
                              </p:par>
                            </p:childTnLst>
                          </p:cTn>
                        </p:par>
                        <p:par>
                          <p:cTn id="32" fill="hold">
                            <p:stCondLst>
                              <p:cond delay="800"/>
                            </p:stCondLst>
                            <p:childTnLst>
                              <p:par>
                                <p:cTn id="33" presetID="10"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
                                        <p:tgtEl>
                                          <p:spTgt spid="60"/>
                                        </p:tgtEl>
                                      </p:cBhvr>
                                    </p:animEffect>
                                  </p:childTnLst>
                                </p:cTn>
                              </p:par>
                            </p:childTnLst>
                          </p:cTn>
                        </p:par>
                        <p:par>
                          <p:cTn id="36" fill="hold">
                            <p:stCondLst>
                              <p:cond delay="850"/>
                            </p:stCondLst>
                            <p:childTnLst>
                              <p:par>
                                <p:cTn id="37" presetID="10" presetClass="entr" presetSubtype="0"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
                                        <p:tgtEl>
                                          <p:spTgt spid="69"/>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
                                        <p:tgtEl>
                                          <p:spTgt spid="78"/>
                                        </p:tgtEl>
                                      </p:cBhvr>
                                    </p:animEffect>
                                  </p:childTnLst>
                                </p:cTn>
                              </p:par>
                            </p:childTnLst>
                          </p:cTn>
                        </p:par>
                        <p:par>
                          <p:cTn id="44" fill="hold">
                            <p:stCondLst>
                              <p:cond delay="950"/>
                            </p:stCondLst>
                            <p:childTnLst>
                              <p:par>
                                <p:cTn id="45" presetID="10"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
                                        <p:tgtEl>
                                          <p:spTgt spid="87"/>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
                                        <p:tgtEl>
                                          <p:spTgt spid="6"/>
                                        </p:tgtEl>
                                      </p:cBhvr>
                                    </p:animEffect>
                                  </p:childTnLst>
                                </p:cTn>
                              </p:par>
                            </p:childTnLst>
                          </p:cTn>
                        </p:par>
                        <p:par>
                          <p:cTn id="52" fill="hold">
                            <p:stCondLst>
                              <p:cond delay="105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
                                        <p:tgtEl>
                                          <p:spTgt spid="16"/>
                                        </p:tgtEl>
                                      </p:cBhvr>
                                    </p:animEffect>
                                  </p:childTnLst>
                                </p:cTn>
                              </p:par>
                            </p:childTnLst>
                          </p:cTn>
                        </p:par>
                        <p:par>
                          <p:cTn id="56" fill="hold">
                            <p:stCondLst>
                              <p:cond delay="11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
                                        <p:tgtEl>
                                          <p:spTgt spid="25"/>
                                        </p:tgtEl>
                                      </p:cBhvr>
                                    </p:animEffect>
                                  </p:childTnLst>
                                </p:cTn>
                              </p:par>
                            </p:childTnLst>
                          </p:cTn>
                        </p:par>
                        <p:par>
                          <p:cTn id="60" fill="hold">
                            <p:stCondLst>
                              <p:cond delay="115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
                                        <p:tgtEl>
                                          <p:spTgt spid="34"/>
                                        </p:tgtEl>
                                      </p:cBhvr>
                                    </p:animEffect>
                                  </p:childTnLst>
                                </p:cTn>
                              </p:par>
                            </p:childTnLst>
                          </p:cTn>
                        </p:par>
                        <p:par>
                          <p:cTn id="64" fill="hold">
                            <p:stCondLst>
                              <p:cond delay="12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
                                        <p:tgtEl>
                                          <p:spTgt spid="43"/>
                                        </p:tgtEl>
                                      </p:cBhvr>
                                    </p:animEffect>
                                  </p:childTnLst>
                                </p:cTn>
                              </p:par>
                            </p:childTnLst>
                          </p:cTn>
                        </p:par>
                        <p:par>
                          <p:cTn id="68" fill="hold">
                            <p:stCondLst>
                              <p:cond delay="125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
                                        <p:tgtEl>
                                          <p:spTgt spid="52"/>
                                        </p:tgtEl>
                                      </p:cBhvr>
                                    </p:animEffect>
                                  </p:childTnLst>
                                </p:cTn>
                              </p:par>
                            </p:childTnLst>
                          </p:cTn>
                        </p:par>
                        <p:par>
                          <p:cTn id="72" fill="hold">
                            <p:stCondLst>
                              <p:cond delay="1300"/>
                            </p:stCondLst>
                            <p:childTnLst>
                              <p:par>
                                <p:cTn id="73" presetID="10"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
                                        <p:tgtEl>
                                          <p:spTgt spid="61"/>
                                        </p:tgtEl>
                                      </p:cBhvr>
                                    </p:animEffect>
                                  </p:childTnLst>
                                </p:cTn>
                              </p:par>
                            </p:childTnLst>
                          </p:cTn>
                        </p:par>
                        <p:par>
                          <p:cTn id="76" fill="hold">
                            <p:stCondLst>
                              <p:cond delay="135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
                                        <p:tgtEl>
                                          <p:spTgt spid="70"/>
                                        </p:tgtEl>
                                      </p:cBhvr>
                                    </p:animEffect>
                                  </p:childTnLst>
                                </p:cTn>
                              </p:par>
                            </p:childTnLst>
                          </p:cTn>
                        </p:par>
                        <p:par>
                          <p:cTn id="80" fill="hold">
                            <p:stCondLst>
                              <p:cond delay="1400"/>
                            </p:stCondLst>
                            <p:childTnLst>
                              <p:par>
                                <p:cTn id="81" presetID="10" presetClass="entr" presetSubtype="0"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
                                        <p:tgtEl>
                                          <p:spTgt spid="79"/>
                                        </p:tgtEl>
                                      </p:cBhvr>
                                    </p:animEffect>
                                  </p:childTnLst>
                                </p:cTn>
                              </p:par>
                            </p:childTnLst>
                          </p:cTn>
                        </p:par>
                        <p:par>
                          <p:cTn id="84" fill="hold">
                            <p:stCondLst>
                              <p:cond delay="1450"/>
                            </p:stCondLst>
                            <p:childTnLst>
                              <p:par>
                                <p:cTn id="85" presetID="10"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50"/>
                                        <p:tgtEl>
                                          <p:spTgt spid="88"/>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
                                        <p:tgtEl>
                                          <p:spTgt spid="7"/>
                                        </p:tgtEl>
                                      </p:cBhvr>
                                    </p:animEffect>
                                  </p:childTnLst>
                                </p:cTn>
                              </p:par>
                            </p:childTnLst>
                          </p:cTn>
                        </p:par>
                        <p:par>
                          <p:cTn id="92" fill="hold">
                            <p:stCondLst>
                              <p:cond delay="1550"/>
                            </p:stCondLst>
                            <p:childTnLst>
                              <p:par>
                                <p:cTn id="93" presetID="10"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
                                        <p:tgtEl>
                                          <p:spTgt spid="17"/>
                                        </p:tgtEl>
                                      </p:cBhvr>
                                    </p:animEffect>
                                  </p:childTnLst>
                                </p:cTn>
                              </p:par>
                            </p:childTnLst>
                          </p:cTn>
                        </p:par>
                        <p:par>
                          <p:cTn id="96" fill="hold">
                            <p:stCondLst>
                              <p:cond delay="1600"/>
                            </p:stCondLst>
                            <p:childTnLst>
                              <p:par>
                                <p:cTn id="97" presetID="10"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
                                        <p:tgtEl>
                                          <p:spTgt spid="26"/>
                                        </p:tgtEl>
                                      </p:cBhvr>
                                    </p:animEffect>
                                  </p:childTnLst>
                                </p:cTn>
                              </p:par>
                            </p:childTnLst>
                          </p:cTn>
                        </p:par>
                        <p:par>
                          <p:cTn id="100" fill="hold">
                            <p:stCondLst>
                              <p:cond delay="165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
                                        <p:tgtEl>
                                          <p:spTgt spid="35"/>
                                        </p:tgtEl>
                                      </p:cBhvr>
                                    </p:animEffect>
                                  </p:childTnLst>
                                </p:cTn>
                              </p:par>
                            </p:childTnLst>
                          </p:cTn>
                        </p:par>
                        <p:par>
                          <p:cTn id="104" fill="hold">
                            <p:stCondLst>
                              <p:cond delay="1700"/>
                            </p:stCondLst>
                            <p:childTnLst>
                              <p:par>
                                <p:cTn id="105" presetID="10"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
                                        <p:tgtEl>
                                          <p:spTgt spid="44"/>
                                        </p:tgtEl>
                                      </p:cBhvr>
                                    </p:animEffect>
                                  </p:childTnLst>
                                </p:cTn>
                              </p:par>
                            </p:childTnLst>
                          </p:cTn>
                        </p:par>
                        <p:par>
                          <p:cTn id="108" fill="hold">
                            <p:stCondLst>
                              <p:cond delay="1750"/>
                            </p:stCondLst>
                            <p:childTnLst>
                              <p:par>
                                <p:cTn id="109" presetID="10"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
                                        <p:tgtEl>
                                          <p:spTgt spid="53"/>
                                        </p:tgtEl>
                                      </p:cBhvr>
                                    </p:animEffect>
                                  </p:childTnLst>
                                </p:cTn>
                              </p:par>
                            </p:childTnLst>
                          </p:cTn>
                        </p:par>
                        <p:par>
                          <p:cTn id="112" fill="hold">
                            <p:stCondLst>
                              <p:cond delay="1800"/>
                            </p:stCondLst>
                            <p:childTnLst>
                              <p:par>
                                <p:cTn id="113" presetID="10" presetClass="entr" presetSubtype="0" fill="hold" grpId="0"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
                                        <p:tgtEl>
                                          <p:spTgt spid="62"/>
                                        </p:tgtEl>
                                      </p:cBhvr>
                                    </p:animEffect>
                                  </p:childTnLst>
                                </p:cTn>
                              </p:par>
                            </p:childTnLst>
                          </p:cTn>
                        </p:par>
                        <p:par>
                          <p:cTn id="116" fill="hold">
                            <p:stCondLst>
                              <p:cond delay="1850"/>
                            </p:stCondLst>
                            <p:childTnLst>
                              <p:par>
                                <p:cTn id="117" presetID="10" presetClass="entr" presetSubtype="0" fill="hold" grpId="0" nodeType="after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
                                        <p:tgtEl>
                                          <p:spTgt spid="71"/>
                                        </p:tgtEl>
                                      </p:cBhvr>
                                    </p:animEffect>
                                  </p:childTnLst>
                                </p:cTn>
                              </p:par>
                            </p:childTnLst>
                          </p:cTn>
                        </p:par>
                        <p:par>
                          <p:cTn id="120" fill="hold">
                            <p:stCondLst>
                              <p:cond delay="1900"/>
                            </p:stCondLst>
                            <p:childTnLst>
                              <p:par>
                                <p:cTn id="121" presetID="10" presetClass="entr" presetSubtype="0" fill="hold" grpId="0" nodeType="after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fade">
                                      <p:cBhvr>
                                        <p:cTn id="123" dur="50"/>
                                        <p:tgtEl>
                                          <p:spTgt spid="80"/>
                                        </p:tgtEl>
                                      </p:cBhvr>
                                    </p:animEffect>
                                  </p:childTnLst>
                                </p:cTn>
                              </p:par>
                            </p:childTnLst>
                          </p:cTn>
                        </p:par>
                        <p:par>
                          <p:cTn id="124" fill="hold">
                            <p:stCondLst>
                              <p:cond delay="1950"/>
                            </p:stCondLst>
                            <p:childTnLst>
                              <p:par>
                                <p:cTn id="125" presetID="10" presetClass="entr" presetSubtype="0" fill="hold" grpId="0" nodeType="after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50"/>
                                        <p:tgtEl>
                                          <p:spTgt spid="89"/>
                                        </p:tgtEl>
                                      </p:cBhvr>
                                    </p:animEffect>
                                  </p:childTnLst>
                                </p:cTn>
                              </p:par>
                            </p:childTnLst>
                          </p:cTn>
                        </p:par>
                        <p:par>
                          <p:cTn id="128" fill="hold">
                            <p:stCondLst>
                              <p:cond delay="2000"/>
                            </p:stCondLst>
                            <p:childTnLst>
                              <p:par>
                                <p:cTn id="129" presetID="10" presetClass="entr" presetSubtype="0" fill="hold" grpId="0" nodeType="after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50"/>
                                        <p:tgtEl>
                                          <p:spTgt spid="8"/>
                                        </p:tgtEl>
                                      </p:cBhvr>
                                    </p:animEffect>
                                  </p:childTnLst>
                                </p:cTn>
                              </p:par>
                            </p:childTnLst>
                          </p:cTn>
                        </p:par>
                        <p:par>
                          <p:cTn id="132" fill="hold">
                            <p:stCondLst>
                              <p:cond delay="2050"/>
                            </p:stCondLst>
                            <p:childTnLst>
                              <p:par>
                                <p:cTn id="133" presetID="10" presetClass="entr" presetSubtype="0" fill="hold" grpId="0"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
                                        <p:tgtEl>
                                          <p:spTgt spid="18"/>
                                        </p:tgtEl>
                                      </p:cBhvr>
                                    </p:animEffect>
                                  </p:childTnLst>
                                </p:cTn>
                              </p:par>
                            </p:childTnLst>
                          </p:cTn>
                        </p:par>
                        <p:par>
                          <p:cTn id="136" fill="hold">
                            <p:stCondLst>
                              <p:cond delay="21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
                                        <p:tgtEl>
                                          <p:spTgt spid="27"/>
                                        </p:tgtEl>
                                      </p:cBhvr>
                                    </p:animEffect>
                                  </p:childTnLst>
                                </p:cTn>
                              </p:par>
                            </p:childTnLst>
                          </p:cTn>
                        </p:par>
                        <p:par>
                          <p:cTn id="140" fill="hold">
                            <p:stCondLst>
                              <p:cond delay="2150"/>
                            </p:stCondLst>
                            <p:childTnLst>
                              <p:par>
                                <p:cTn id="141" presetID="10" presetClass="entr" presetSubtype="0" fill="hold" grpId="0" nodeType="after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fade">
                                      <p:cBhvr>
                                        <p:cTn id="143" dur="50"/>
                                        <p:tgtEl>
                                          <p:spTgt spid="36"/>
                                        </p:tgtEl>
                                      </p:cBhvr>
                                    </p:animEffect>
                                  </p:childTnLst>
                                </p:cTn>
                              </p:par>
                            </p:childTnLst>
                          </p:cTn>
                        </p:par>
                        <p:par>
                          <p:cTn id="144" fill="hold">
                            <p:stCondLst>
                              <p:cond delay="2200"/>
                            </p:stCondLst>
                            <p:childTnLst>
                              <p:par>
                                <p:cTn id="145" presetID="10" presetClass="entr" presetSubtype="0"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50"/>
                                        <p:tgtEl>
                                          <p:spTgt spid="45"/>
                                        </p:tgtEl>
                                      </p:cBhvr>
                                    </p:animEffect>
                                  </p:childTnLst>
                                </p:cTn>
                              </p:par>
                            </p:childTnLst>
                          </p:cTn>
                        </p:par>
                        <p:par>
                          <p:cTn id="148" fill="hold">
                            <p:stCondLst>
                              <p:cond delay="2250"/>
                            </p:stCondLst>
                            <p:childTnLst>
                              <p:par>
                                <p:cTn id="149" presetID="10" presetClass="entr" presetSubtype="0"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fade">
                                      <p:cBhvr>
                                        <p:cTn id="151" dur="50"/>
                                        <p:tgtEl>
                                          <p:spTgt spid="54"/>
                                        </p:tgtEl>
                                      </p:cBhvr>
                                    </p:animEffect>
                                  </p:childTnLst>
                                </p:cTn>
                              </p:par>
                            </p:childTnLst>
                          </p:cTn>
                        </p:par>
                        <p:par>
                          <p:cTn id="152" fill="hold">
                            <p:stCondLst>
                              <p:cond delay="2300"/>
                            </p:stCondLst>
                            <p:childTnLst>
                              <p:par>
                                <p:cTn id="153" presetID="10" presetClass="entr" presetSubtype="0"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fade">
                                      <p:cBhvr>
                                        <p:cTn id="155" dur="50"/>
                                        <p:tgtEl>
                                          <p:spTgt spid="63"/>
                                        </p:tgtEl>
                                      </p:cBhvr>
                                    </p:animEffect>
                                  </p:childTnLst>
                                </p:cTn>
                              </p:par>
                            </p:childTnLst>
                          </p:cTn>
                        </p:par>
                        <p:par>
                          <p:cTn id="156" fill="hold">
                            <p:stCondLst>
                              <p:cond delay="2350"/>
                            </p:stCondLst>
                            <p:childTnLst>
                              <p:par>
                                <p:cTn id="157" presetID="10" presetClass="entr" presetSubtype="0" fill="hold" grpId="0" nodeType="after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fade">
                                      <p:cBhvr>
                                        <p:cTn id="159" dur="50"/>
                                        <p:tgtEl>
                                          <p:spTgt spid="72"/>
                                        </p:tgtEl>
                                      </p:cBhvr>
                                    </p:animEffect>
                                  </p:childTnLst>
                                </p:cTn>
                              </p:par>
                            </p:childTnLst>
                          </p:cTn>
                        </p:par>
                        <p:par>
                          <p:cTn id="160" fill="hold">
                            <p:stCondLst>
                              <p:cond delay="2400"/>
                            </p:stCondLst>
                            <p:childTnLst>
                              <p:par>
                                <p:cTn id="161" presetID="10" presetClass="entr" presetSubtype="0" fill="hold" grpId="0" nodeType="afterEffect">
                                  <p:stCondLst>
                                    <p:cond delay="0"/>
                                  </p:stCondLst>
                                  <p:childTnLst>
                                    <p:set>
                                      <p:cBhvr>
                                        <p:cTn id="162" dur="1" fill="hold">
                                          <p:stCondLst>
                                            <p:cond delay="0"/>
                                          </p:stCondLst>
                                        </p:cTn>
                                        <p:tgtEl>
                                          <p:spTgt spid="81"/>
                                        </p:tgtEl>
                                        <p:attrNameLst>
                                          <p:attrName>style.visibility</p:attrName>
                                        </p:attrNameLst>
                                      </p:cBhvr>
                                      <p:to>
                                        <p:strVal val="visible"/>
                                      </p:to>
                                    </p:set>
                                    <p:animEffect transition="in" filter="fade">
                                      <p:cBhvr>
                                        <p:cTn id="163" dur="50"/>
                                        <p:tgtEl>
                                          <p:spTgt spid="81"/>
                                        </p:tgtEl>
                                      </p:cBhvr>
                                    </p:animEffect>
                                  </p:childTnLst>
                                </p:cTn>
                              </p:par>
                            </p:childTnLst>
                          </p:cTn>
                        </p:par>
                        <p:par>
                          <p:cTn id="164" fill="hold">
                            <p:stCondLst>
                              <p:cond delay="2450"/>
                            </p:stCondLst>
                            <p:childTnLst>
                              <p:par>
                                <p:cTn id="165" presetID="10" presetClass="entr" presetSubtype="0" fill="hold" grpId="0" nodeType="after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50"/>
                                        <p:tgtEl>
                                          <p:spTgt spid="90"/>
                                        </p:tgtEl>
                                      </p:cBhvr>
                                    </p:animEffect>
                                  </p:childTnLst>
                                </p:cTn>
                              </p:par>
                            </p:childTnLst>
                          </p:cTn>
                        </p:par>
                        <p:par>
                          <p:cTn id="168" fill="hold">
                            <p:stCondLst>
                              <p:cond delay="2500"/>
                            </p:stCondLst>
                            <p:childTnLst>
                              <p:par>
                                <p:cTn id="169" presetID="10" presetClass="entr" presetSubtype="0" fill="hold" grpId="0" nodeType="after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
                                        <p:tgtEl>
                                          <p:spTgt spid="9"/>
                                        </p:tgtEl>
                                      </p:cBhvr>
                                    </p:animEffect>
                                  </p:childTnLst>
                                </p:cTn>
                              </p:par>
                            </p:childTnLst>
                          </p:cTn>
                        </p:par>
                        <p:par>
                          <p:cTn id="172" fill="hold">
                            <p:stCondLst>
                              <p:cond delay="2550"/>
                            </p:stCondLst>
                            <p:childTnLst>
                              <p:par>
                                <p:cTn id="173" presetID="10" presetClass="entr" presetSubtype="0" fill="hold" grpId="0" nodeType="afterEffect">
                                  <p:stCondLst>
                                    <p:cond delay="0"/>
                                  </p:stCondLst>
                                  <p:childTnLst>
                                    <p:set>
                                      <p:cBhvr>
                                        <p:cTn id="174" dur="1" fill="hold">
                                          <p:stCondLst>
                                            <p:cond delay="0"/>
                                          </p:stCondLst>
                                        </p:cTn>
                                        <p:tgtEl>
                                          <p:spTgt spid="19"/>
                                        </p:tgtEl>
                                        <p:attrNameLst>
                                          <p:attrName>style.visibility</p:attrName>
                                        </p:attrNameLst>
                                      </p:cBhvr>
                                      <p:to>
                                        <p:strVal val="visible"/>
                                      </p:to>
                                    </p:set>
                                    <p:animEffect transition="in" filter="fade">
                                      <p:cBhvr>
                                        <p:cTn id="175" dur="50"/>
                                        <p:tgtEl>
                                          <p:spTgt spid="19"/>
                                        </p:tgtEl>
                                      </p:cBhvr>
                                    </p:animEffect>
                                  </p:childTnLst>
                                </p:cTn>
                              </p:par>
                            </p:childTnLst>
                          </p:cTn>
                        </p:par>
                        <p:par>
                          <p:cTn id="176" fill="hold">
                            <p:stCondLst>
                              <p:cond delay="2600"/>
                            </p:stCondLst>
                            <p:childTnLst>
                              <p:par>
                                <p:cTn id="177" presetID="10" presetClass="entr" presetSubtype="0" fill="hold" grpId="0" nodeType="afterEffect">
                                  <p:stCondLst>
                                    <p:cond delay="0"/>
                                  </p:stCondLst>
                                  <p:childTnLst>
                                    <p:set>
                                      <p:cBhvr>
                                        <p:cTn id="178" dur="1" fill="hold">
                                          <p:stCondLst>
                                            <p:cond delay="0"/>
                                          </p:stCondLst>
                                        </p:cTn>
                                        <p:tgtEl>
                                          <p:spTgt spid="28"/>
                                        </p:tgtEl>
                                        <p:attrNameLst>
                                          <p:attrName>style.visibility</p:attrName>
                                        </p:attrNameLst>
                                      </p:cBhvr>
                                      <p:to>
                                        <p:strVal val="visible"/>
                                      </p:to>
                                    </p:set>
                                    <p:animEffect transition="in" filter="fade">
                                      <p:cBhvr>
                                        <p:cTn id="179" dur="50"/>
                                        <p:tgtEl>
                                          <p:spTgt spid="28"/>
                                        </p:tgtEl>
                                      </p:cBhvr>
                                    </p:animEffect>
                                  </p:childTnLst>
                                </p:cTn>
                              </p:par>
                            </p:childTnLst>
                          </p:cTn>
                        </p:par>
                        <p:par>
                          <p:cTn id="180" fill="hold">
                            <p:stCondLst>
                              <p:cond delay="2650"/>
                            </p:stCondLst>
                            <p:childTnLst>
                              <p:par>
                                <p:cTn id="181" presetID="10" presetClass="entr" presetSubtype="0" fill="hold" grpId="0" nodeType="after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fade">
                                      <p:cBhvr>
                                        <p:cTn id="183" dur="50"/>
                                        <p:tgtEl>
                                          <p:spTgt spid="37"/>
                                        </p:tgtEl>
                                      </p:cBhvr>
                                    </p:animEffect>
                                  </p:childTnLst>
                                </p:cTn>
                              </p:par>
                            </p:childTnLst>
                          </p:cTn>
                        </p:par>
                        <p:par>
                          <p:cTn id="184" fill="hold">
                            <p:stCondLst>
                              <p:cond delay="2700"/>
                            </p:stCondLst>
                            <p:childTnLst>
                              <p:par>
                                <p:cTn id="185" presetID="10" presetClass="entr" presetSubtype="0" fill="hold" grpId="0" nodeType="after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fade">
                                      <p:cBhvr>
                                        <p:cTn id="187" dur="50"/>
                                        <p:tgtEl>
                                          <p:spTgt spid="46"/>
                                        </p:tgtEl>
                                      </p:cBhvr>
                                    </p:animEffect>
                                  </p:childTnLst>
                                </p:cTn>
                              </p:par>
                            </p:childTnLst>
                          </p:cTn>
                        </p:par>
                        <p:par>
                          <p:cTn id="188" fill="hold">
                            <p:stCondLst>
                              <p:cond delay="2750"/>
                            </p:stCondLst>
                            <p:childTnLst>
                              <p:par>
                                <p:cTn id="189" presetID="10" presetClass="entr" presetSubtype="0" fill="hold" grpId="0" nodeType="after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fade">
                                      <p:cBhvr>
                                        <p:cTn id="191" dur="50"/>
                                        <p:tgtEl>
                                          <p:spTgt spid="55"/>
                                        </p:tgtEl>
                                      </p:cBhvr>
                                    </p:animEffect>
                                  </p:childTnLst>
                                </p:cTn>
                              </p:par>
                            </p:childTnLst>
                          </p:cTn>
                        </p:par>
                        <p:par>
                          <p:cTn id="192" fill="hold">
                            <p:stCondLst>
                              <p:cond delay="2800"/>
                            </p:stCondLst>
                            <p:childTnLst>
                              <p:par>
                                <p:cTn id="193" presetID="10" presetClass="entr" presetSubtype="0" fill="hold" grpId="0" nodeType="after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
                                        <p:tgtEl>
                                          <p:spTgt spid="64"/>
                                        </p:tgtEl>
                                      </p:cBhvr>
                                    </p:animEffect>
                                  </p:childTnLst>
                                </p:cTn>
                              </p:par>
                            </p:childTnLst>
                          </p:cTn>
                        </p:par>
                        <p:par>
                          <p:cTn id="196" fill="hold">
                            <p:stCondLst>
                              <p:cond delay="2850"/>
                            </p:stCondLst>
                            <p:childTnLst>
                              <p:par>
                                <p:cTn id="197" presetID="10" presetClass="entr" presetSubtype="0" fill="hold" grpId="0" nodeType="afterEffect">
                                  <p:stCondLst>
                                    <p:cond delay="0"/>
                                  </p:stCondLst>
                                  <p:childTnLst>
                                    <p:set>
                                      <p:cBhvr>
                                        <p:cTn id="198" dur="1" fill="hold">
                                          <p:stCondLst>
                                            <p:cond delay="0"/>
                                          </p:stCondLst>
                                        </p:cTn>
                                        <p:tgtEl>
                                          <p:spTgt spid="73"/>
                                        </p:tgtEl>
                                        <p:attrNameLst>
                                          <p:attrName>style.visibility</p:attrName>
                                        </p:attrNameLst>
                                      </p:cBhvr>
                                      <p:to>
                                        <p:strVal val="visible"/>
                                      </p:to>
                                    </p:set>
                                    <p:animEffect transition="in" filter="fade">
                                      <p:cBhvr>
                                        <p:cTn id="199" dur="50"/>
                                        <p:tgtEl>
                                          <p:spTgt spid="73"/>
                                        </p:tgtEl>
                                      </p:cBhvr>
                                    </p:animEffect>
                                  </p:childTnLst>
                                </p:cTn>
                              </p:par>
                            </p:childTnLst>
                          </p:cTn>
                        </p:par>
                        <p:par>
                          <p:cTn id="200" fill="hold">
                            <p:stCondLst>
                              <p:cond delay="2900"/>
                            </p:stCondLst>
                            <p:childTnLst>
                              <p:par>
                                <p:cTn id="201" presetID="10" presetClass="entr" presetSubtype="0" fill="hold" grpId="0" nodeType="afterEffect">
                                  <p:stCondLst>
                                    <p:cond delay="0"/>
                                  </p:stCondLst>
                                  <p:childTnLst>
                                    <p:set>
                                      <p:cBhvr>
                                        <p:cTn id="202" dur="1" fill="hold">
                                          <p:stCondLst>
                                            <p:cond delay="0"/>
                                          </p:stCondLst>
                                        </p:cTn>
                                        <p:tgtEl>
                                          <p:spTgt spid="82"/>
                                        </p:tgtEl>
                                        <p:attrNameLst>
                                          <p:attrName>style.visibility</p:attrName>
                                        </p:attrNameLst>
                                      </p:cBhvr>
                                      <p:to>
                                        <p:strVal val="visible"/>
                                      </p:to>
                                    </p:set>
                                    <p:animEffect transition="in" filter="fade">
                                      <p:cBhvr>
                                        <p:cTn id="203" dur="50"/>
                                        <p:tgtEl>
                                          <p:spTgt spid="82"/>
                                        </p:tgtEl>
                                      </p:cBhvr>
                                    </p:animEffect>
                                  </p:childTnLst>
                                </p:cTn>
                              </p:par>
                            </p:childTnLst>
                          </p:cTn>
                        </p:par>
                        <p:par>
                          <p:cTn id="204" fill="hold">
                            <p:stCondLst>
                              <p:cond delay="2950"/>
                            </p:stCondLst>
                            <p:childTnLst>
                              <p:par>
                                <p:cTn id="205" presetID="10" presetClass="entr" presetSubtype="0" fill="hold" grpId="0" nodeType="afterEffect">
                                  <p:stCondLst>
                                    <p:cond delay="0"/>
                                  </p:stCondLst>
                                  <p:childTnLst>
                                    <p:set>
                                      <p:cBhvr>
                                        <p:cTn id="206" dur="1" fill="hold">
                                          <p:stCondLst>
                                            <p:cond delay="0"/>
                                          </p:stCondLst>
                                        </p:cTn>
                                        <p:tgtEl>
                                          <p:spTgt spid="91"/>
                                        </p:tgtEl>
                                        <p:attrNameLst>
                                          <p:attrName>style.visibility</p:attrName>
                                        </p:attrNameLst>
                                      </p:cBhvr>
                                      <p:to>
                                        <p:strVal val="visible"/>
                                      </p:to>
                                    </p:set>
                                    <p:animEffect transition="in" filter="fade">
                                      <p:cBhvr>
                                        <p:cTn id="207" dur="50"/>
                                        <p:tgtEl>
                                          <p:spTgt spid="91"/>
                                        </p:tgtEl>
                                      </p:cBhvr>
                                    </p:animEffect>
                                  </p:childTnLst>
                                </p:cTn>
                              </p:par>
                            </p:childTnLst>
                          </p:cTn>
                        </p:par>
                        <p:par>
                          <p:cTn id="208" fill="hold">
                            <p:stCondLst>
                              <p:cond delay="3000"/>
                            </p:stCondLst>
                            <p:childTnLst>
                              <p:par>
                                <p:cTn id="209" presetID="10" presetClass="entr" presetSubtype="0" fill="hold" grpId="0" nodeType="afterEffect">
                                  <p:stCondLst>
                                    <p:cond delay="0"/>
                                  </p:stCondLst>
                                  <p:childTnLst>
                                    <p:set>
                                      <p:cBhvr>
                                        <p:cTn id="210" dur="1" fill="hold">
                                          <p:stCondLst>
                                            <p:cond delay="0"/>
                                          </p:stCondLst>
                                        </p:cTn>
                                        <p:tgtEl>
                                          <p:spTgt spid="10"/>
                                        </p:tgtEl>
                                        <p:attrNameLst>
                                          <p:attrName>style.visibility</p:attrName>
                                        </p:attrNameLst>
                                      </p:cBhvr>
                                      <p:to>
                                        <p:strVal val="visible"/>
                                      </p:to>
                                    </p:set>
                                    <p:animEffect transition="in" filter="fade">
                                      <p:cBhvr>
                                        <p:cTn id="211" dur="50"/>
                                        <p:tgtEl>
                                          <p:spTgt spid="10"/>
                                        </p:tgtEl>
                                      </p:cBhvr>
                                    </p:animEffect>
                                  </p:childTnLst>
                                </p:cTn>
                              </p:par>
                            </p:childTnLst>
                          </p:cTn>
                        </p:par>
                        <p:par>
                          <p:cTn id="212" fill="hold">
                            <p:stCondLst>
                              <p:cond delay="3050"/>
                            </p:stCondLst>
                            <p:childTnLst>
                              <p:par>
                                <p:cTn id="213" presetID="10" presetClass="entr" presetSubtype="0" fill="hold" grpId="0" nodeType="afterEffect">
                                  <p:stCondLst>
                                    <p:cond delay="0"/>
                                  </p:stCondLst>
                                  <p:childTnLst>
                                    <p:set>
                                      <p:cBhvr>
                                        <p:cTn id="214" dur="1" fill="hold">
                                          <p:stCondLst>
                                            <p:cond delay="0"/>
                                          </p:stCondLst>
                                        </p:cTn>
                                        <p:tgtEl>
                                          <p:spTgt spid="20"/>
                                        </p:tgtEl>
                                        <p:attrNameLst>
                                          <p:attrName>style.visibility</p:attrName>
                                        </p:attrNameLst>
                                      </p:cBhvr>
                                      <p:to>
                                        <p:strVal val="visible"/>
                                      </p:to>
                                    </p:set>
                                    <p:animEffect transition="in" filter="fade">
                                      <p:cBhvr>
                                        <p:cTn id="215" dur="50"/>
                                        <p:tgtEl>
                                          <p:spTgt spid="20"/>
                                        </p:tgtEl>
                                      </p:cBhvr>
                                    </p:animEffect>
                                  </p:childTnLst>
                                </p:cTn>
                              </p:par>
                            </p:childTnLst>
                          </p:cTn>
                        </p:par>
                        <p:par>
                          <p:cTn id="216" fill="hold">
                            <p:stCondLst>
                              <p:cond delay="3100"/>
                            </p:stCondLst>
                            <p:childTnLst>
                              <p:par>
                                <p:cTn id="217" presetID="10" presetClass="entr" presetSubtype="0" fill="hold" grpId="0" nodeType="afterEffect">
                                  <p:stCondLst>
                                    <p:cond delay="0"/>
                                  </p:stCondLst>
                                  <p:childTnLst>
                                    <p:set>
                                      <p:cBhvr>
                                        <p:cTn id="218" dur="1" fill="hold">
                                          <p:stCondLst>
                                            <p:cond delay="0"/>
                                          </p:stCondLst>
                                        </p:cTn>
                                        <p:tgtEl>
                                          <p:spTgt spid="29"/>
                                        </p:tgtEl>
                                        <p:attrNameLst>
                                          <p:attrName>style.visibility</p:attrName>
                                        </p:attrNameLst>
                                      </p:cBhvr>
                                      <p:to>
                                        <p:strVal val="visible"/>
                                      </p:to>
                                    </p:set>
                                    <p:animEffect transition="in" filter="fade">
                                      <p:cBhvr>
                                        <p:cTn id="219" dur="50"/>
                                        <p:tgtEl>
                                          <p:spTgt spid="29"/>
                                        </p:tgtEl>
                                      </p:cBhvr>
                                    </p:animEffect>
                                  </p:childTnLst>
                                </p:cTn>
                              </p:par>
                            </p:childTnLst>
                          </p:cTn>
                        </p:par>
                        <p:par>
                          <p:cTn id="220" fill="hold">
                            <p:stCondLst>
                              <p:cond delay="3150"/>
                            </p:stCondLst>
                            <p:childTnLst>
                              <p:par>
                                <p:cTn id="221" presetID="10" presetClass="entr" presetSubtype="0" fill="hold" grpId="0" nodeType="afterEffect">
                                  <p:stCondLst>
                                    <p:cond delay="0"/>
                                  </p:stCondLst>
                                  <p:childTnLst>
                                    <p:set>
                                      <p:cBhvr>
                                        <p:cTn id="222" dur="1" fill="hold">
                                          <p:stCondLst>
                                            <p:cond delay="0"/>
                                          </p:stCondLst>
                                        </p:cTn>
                                        <p:tgtEl>
                                          <p:spTgt spid="38"/>
                                        </p:tgtEl>
                                        <p:attrNameLst>
                                          <p:attrName>style.visibility</p:attrName>
                                        </p:attrNameLst>
                                      </p:cBhvr>
                                      <p:to>
                                        <p:strVal val="visible"/>
                                      </p:to>
                                    </p:set>
                                    <p:animEffect transition="in" filter="fade">
                                      <p:cBhvr>
                                        <p:cTn id="223" dur="50"/>
                                        <p:tgtEl>
                                          <p:spTgt spid="38"/>
                                        </p:tgtEl>
                                      </p:cBhvr>
                                    </p:animEffect>
                                  </p:childTnLst>
                                </p:cTn>
                              </p:par>
                            </p:childTnLst>
                          </p:cTn>
                        </p:par>
                        <p:par>
                          <p:cTn id="224" fill="hold">
                            <p:stCondLst>
                              <p:cond delay="3200"/>
                            </p:stCondLst>
                            <p:childTnLst>
                              <p:par>
                                <p:cTn id="225" presetID="10" presetClass="entr" presetSubtype="0" fill="hold" grpId="0" nodeType="afterEffect">
                                  <p:stCondLst>
                                    <p:cond delay="0"/>
                                  </p:stCondLst>
                                  <p:childTnLst>
                                    <p:set>
                                      <p:cBhvr>
                                        <p:cTn id="226" dur="1" fill="hold">
                                          <p:stCondLst>
                                            <p:cond delay="0"/>
                                          </p:stCondLst>
                                        </p:cTn>
                                        <p:tgtEl>
                                          <p:spTgt spid="47"/>
                                        </p:tgtEl>
                                        <p:attrNameLst>
                                          <p:attrName>style.visibility</p:attrName>
                                        </p:attrNameLst>
                                      </p:cBhvr>
                                      <p:to>
                                        <p:strVal val="visible"/>
                                      </p:to>
                                    </p:set>
                                    <p:animEffect transition="in" filter="fade">
                                      <p:cBhvr>
                                        <p:cTn id="227" dur="50"/>
                                        <p:tgtEl>
                                          <p:spTgt spid="47"/>
                                        </p:tgtEl>
                                      </p:cBhvr>
                                    </p:animEffect>
                                  </p:childTnLst>
                                </p:cTn>
                              </p:par>
                            </p:childTnLst>
                          </p:cTn>
                        </p:par>
                        <p:par>
                          <p:cTn id="228" fill="hold">
                            <p:stCondLst>
                              <p:cond delay="3250"/>
                            </p:stCondLst>
                            <p:childTnLst>
                              <p:par>
                                <p:cTn id="229" presetID="10" presetClass="entr" presetSubtype="0"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Effect transition="in" filter="fade">
                                      <p:cBhvr>
                                        <p:cTn id="231" dur="50"/>
                                        <p:tgtEl>
                                          <p:spTgt spid="56"/>
                                        </p:tgtEl>
                                      </p:cBhvr>
                                    </p:animEffect>
                                  </p:childTnLst>
                                </p:cTn>
                              </p:par>
                            </p:childTnLst>
                          </p:cTn>
                        </p:par>
                        <p:par>
                          <p:cTn id="232" fill="hold">
                            <p:stCondLst>
                              <p:cond delay="3300"/>
                            </p:stCondLst>
                            <p:childTnLst>
                              <p:par>
                                <p:cTn id="233" presetID="10" presetClass="entr" presetSubtype="0" fill="hold" grpId="0" nodeType="after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fade">
                                      <p:cBhvr>
                                        <p:cTn id="235" dur="50"/>
                                        <p:tgtEl>
                                          <p:spTgt spid="65"/>
                                        </p:tgtEl>
                                      </p:cBhvr>
                                    </p:animEffect>
                                  </p:childTnLst>
                                </p:cTn>
                              </p:par>
                            </p:childTnLst>
                          </p:cTn>
                        </p:par>
                        <p:par>
                          <p:cTn id="236" fill="hold">
                            <p:stCondLst>
                              <p:cond delay="3350"/>
                            </p:stCondLst>
                            <p:childTnLst>
                              <p:par>
                                <p:cTn id="237" presetID="10" presetClass="entr" presetSubtype="0" fill="hold" grpId="0" nodeType="afterEffect">
                                  <p:stCondLst>
                                    <p:cond delay="0"/>
                                  </p:stCondLst>
                                  <p:childTnLst>
                                    <p:set>
                                      <p:cBhvr>
                                        <p:cTn id="238" dur="1" fill="hold">
                                          <p:stCondLst>
                                            <p:cond delay="0"/>
                                          </p:stCondLst>
                                        </p:cTn>
                                        <p:tgtEl>
                                          <p:spTgt spid="74"/>
                                        </p:tgtEl>
                                        <p:attrNameLst>
                                          <p:attrName>style.visibility</p:attrName>
                                        </p:attrNameLst>
                                      </p:cBhvr>
                                      <p:to>
                                        <p:strVal val="visible"/>
                                      </p:to>
                                    </p:set>
                                    <p:animEffect transition="in" filter="fade">
                                      <p:cBhvr>
                                        <p:cTn id="239" dur="50"/>
                                        <p:tgtEl>
                                          <p:spTgt spid="74"/>
                                        </p:tgtEl>
                                      </p:cBhvr>
                                    </p:animEffect>
                                  </p:childTnLst>
                                </p:cTn>
                              </p:par>
                            </p:childTnLst>
                          </p:cTn>
                        </p:par>
                        <p:par>
                          <p:cTn id="240" fill="hold">
                            <p:stCondLst>
                              <p:cond delay="3400"/>
                            </p:stCondLst>
                            <p:childTnLst>
                              <p:par>
                                <p:cTn id="241" presetID="10" presetClass="entr" presetSubtype="0" fill="hold" grpId="0" nodeType="afterEffect">
                                  <p:stCondLst>
                                    <p:cond delay="0"/>
                                  </p:stCondLst>
                                  <p:childTnLst>
                                    <p:set>
                                      <p:cBhvr>
                                        <p:cTn id="242" dur="1" fill="hold">
                                          <p:stCondLst>
                                            <p:cond delay="0"/>
                                          </p:stCondLst>
                                        </p:cTn>
                                        <p:tgtEl>
                                          <p:spTgt spid="83"/>
                                        </p:tgtEl>
                                        <p:attrNameLst>
                                          <p:attrName>style.visibility</p:attrName>
                                        </p:attrNameLst>
                                      </p:cBhvr>
                                      <p:to>
                                        <p:strVal val="visible"/>
                                      </p:to>
                                    </p:set>
                                    <p:animEffect transition="in" filter="fade">
                                      <p:cBhvr>
                                        <p:cTn id="243" dur="50"/>
                                        <p:tgtEl>
                                          <p:spTgt spid="83"/>
                                        </p:tgtEl>
                                      </p:cBhvr>
                                    </p:animEffect>
                                  </p:childTnLst>
                                </p:cTn>
                              </p:par>
                            </p:childTnLst>
                          </p:cTn>
                        </p:par>
                        <p:par>
                          <p:cTn id="244" fill="hold">
                            <p:stCondLst>
                              <p:cond delay="3450"/>
                            </p:stCondLst>
                            <p:childTnLst>
                              <p:par>
                                <p:cTn id="245" presetID="10" presetClass="entr" presetSubtype="0" fill="hold" grpId="0" nodeType="afterEffect">
                                  <p:stCondLst>
                                    <p:cond delay="0"/>
                                  </p:stCondLst>
                                  <p:childTnLst>
                                    <p:set>
                                      <p:cBhvr>
                                        <p:cTn id="246" dur="1" fill="hold">
                                          <p:stCondLst>
                                            <p:cond delay="0"/>
                                          </p:stCondLst>
                                        </p:cTn>
                                        <p:tgtEl>
                                          <p:spTgt spid="92"/>
                                        </p:tgtEl>
                                        <p:attrNameLst>
                                          <p:attrName>style.visibility</p:attrName>
                                        </p:attrNameLst>
                                      </p:cBhvr>
                                      <p:to>
                                        <p:strVal val="visible"/>
                                      </p:to>
                                    </p:set>
                                    <p:animEffect transition="in" filter="fade">
                                      <p:cBhvr>
                                        <p:cTn id="247" dur="50"/>
                                        <p:tgtEl>
                                          <p:spTgt spid="92"/>
                                        </p:tgtEl>
                                      </p:cBhvr>
                                    </p:animEffect>
                                  </p:childTnLst>
                                </p:cTn>
                              </p:par>
                            </p:childTnLst>
                          </p:cTn>
                        </p:par>
                        <p:par>
                          <p:cTn id="248" fill="hold">
                            <p:stCondLst>
                              <p:cond delay="3500"/>
                            </p:stCondLst>
                            <p:childTnLst>
                              <p:par>
                                <p:cTn id="249" presetID="10" presetClass="entr" presetSubtype="0" fill="hold" grpId="0" nodeType="afterEffect">
                                  <p:stCondLst>
                                    <p:cond delay="0"/>
                                  </p:stCondLst>
                                  <p:childTnLst>
                                    <p:set>
                                      <p:cBhvr>
                                        <p:cTn id="250" dur="1" fill="hold">
                                          <p:stCondLst>
                                            <p:cond delay="0"/>
                                          </p:stCondLst>
                                        </p:cTn>
                                        <p:tgtEl>
                                          <p:spTgt spid="11"/>
                                        </p:tgtEl>
                                        <p:attrNameLst>
                                          <p:attrName>style.visibility</p:attrName>
                                        </p:attrNameLst>
                                      </p:cBhvr>
                                      <p:to>
                                        <p:strVal val="visible"/>
                                      </p:to>
                                    </p:set>
                                    <p:animEffect transition="in" filter="fade">
                                      <p:cBhvr>
                                        <p:cTn id="251" dur="50"/>
                                        <p:tgtEl>
                                          <p:spTgt spid="11"/>
                                        </p:tgtEl>
                                      </p:cBhvr>
                                    </p:animEffect>
                                  </p:childTnLst>
                                </p:cTn>
                              </p:par>
                            </p:childTnLst>
                          </p:cTn>
                        </p:par>
                        <p:par>
                          <p:cTn id="252" fill="hold">
                            <p:stCondLst>
                              <p:cond delay="3550"/>
                            </p:stCondLst>
                            <p:childTnLst>
                              <p:par>
                                <p:cTn id="253" presetID="10" presetClass="entr" presetSubtype="0" fill="hold" grpId="0" nodeType="afterEffect">
                                  <p:stCondLst>
                                    <p:cond delay="0"/>
                                  </p:stCondLst>
                                  <p:childTnLst>
                                    <p:set>
                                      <p:cBhvr>
                                        <p:cTn id="254" dur="1" fill="hold">
                                          <p:stCondLst>
                                            <p:cond delay="0"/>
                                          </p:stCondLst>
                                        </p:cTn>
                                        <p:tgtEl>
                                          <p:spTgt spid="21"/>
                                        </p:tgtEl>
                                        <p:attrNameLst>
                                          <p:attrName>style.visibility</p:attrName>
                                        </p:attrNameLst>
                                      </p:cBhvr>
                                      <p:to>
                                        <p:strVal val="visible"/>
                                      </p:to>
                                    </p:set>
                                    <p:animEffect transition="in" filter="fade">
                                      <p:cBhvr>
                                        <p:cTn id="255" dur="50"/>
                                        <p:tgtEl>
                                          <p:spTgt spid="21"/>
                                        </p:tgtEl>
                                      </p:cBhvr>
                                    </p:animEffect>
                                  </p:childTnLst>
                                </p:cTn>
                              </p:par>
                            </p:childTnLst>
                          </p:cTn>
                        </p:par>
                        <p:par>
                          <p:cTn id="256" fill="hold">
                            <p:stCondLst>
                              <p:cond delay="3600"/>
                            </p:stCondLst>
                            <p:childTnLst>
                              <p:par>
                                <p:cTn id="257" presetID="10" presetClass="entr" presetSubtype="0" fill="hold" grpId="0" nodeType="afterEffect">
                                  <p:stCondLst>
                                    <p:cond delay="0"/>
                                  </p:stCondLst>
                                  <p:childTnLst>
                                    <p:set>
                                      <p:cBhvr>
                                        <p:cTn id="258" dur="1" fill="hold">
                                          <p:stCondLst>
                                            <p:cond delay="0"/>
                                          </p:stCondLst>
                                        </p:cTn>
                                        <p:tgtEl>
                                          <p:spTgt spid="30"/>
                                        </p:tgtEl>
                                        <p:attrNameLst>
                                          <p:attrName>style.visibility</p:attrName>
                                        </p:attrNameLst>
                                      </p:cBhvr>
                                      <p:to>
                                        <p:strVal val="visible"/>
                                      </p:to>
                                    </p:set>
                                    <p:animEffect transition="in" filter="fade">
                                      <p:cBhvr>
                                        <p:cTn id="259" dur="50"/>
                                        <p:tgtEl>
                                          <p:spTgt spid="30"/>
                                        </p:tgtEl>
                                      </p:cBhvr>
                                    </p:animEffect>
                                  </p:childTnLst>
                                </p:cTn>
                              </p:par>
                            </p:childTnLst>
                          </p:cTn>
                        </p:par>
                        <p:par>
                          <p:cTn id="260" fill="hold">
                            <p:stCondLst>
                              <p:cond delay="3650"/>
                            </p:stCondLst>
                            <p:childTnLst>
                              <p:par>
                                <p:cTn id="261" presetID="10" presetClass="entr" presetSubtype="0" fill="hold" grpId="0" nodeType="afterEffect">
                                  <p:stCondLst>
                                    <p:cond delay="0"/>
                                  </p:stCondLst>
                                  <p:childTnLst>
                                    <p:set>
                                      <p:cBhvr>
                                        <p:cTn id="262" dur="1" fill="hold">
                                          <p:stCondLst>
                                            <p:cond delay="0"/>
                                          </p:stCondLst>
                                        </p:cTn>
                                        <p:tgtEl>
                                          <p:spTgt spid="39"/>
                                        </p:tgtEl>
                                        <p:attrNameLst>
                                          <p:attrName>style.visibility</p:attrName>
                                        </p:attrNameLst>
                                      </p:cBhvr>
                                      <p:to>
                                        <p:strVal val="visible"/>
                                      </p:to>
                                    </p:set>
                                    <p:animEffect transition="in" filter="fade">
                                      <p:cBhvr>
                                        <p:cTn id="263" dur="50"/>
                                        <p:tgtEl>
                                          <p:spTgt spid="39"/>
                                        </p:tgtEl>
                                      </p:cBhvr>
                                    </p:animEffect>
                                  </p:childTnLst>
                                </p:cTn>
                              </p:par>
                            </p:childTnLst>
                          </p:cTn>
                        </p:par>
                        <p:par>
                          <p:cTn id="264" fill="hold">
                            <p:stCondLst>
                              <p:cond delay="3700"/>
                            </p:stCondLst>
                            <p:childTnLst>
                              <p:par>
                                <p:cTn id="265" presetID="10" presetClass="entr" presetSubtype="0" fill="hold" grpId="0" nodeType="afterEffect">
                                  <p:stCondLst>
                                    <p:cond delay="0"/>
                                  </p:stCondLst>
                                  <p:childTnLst>
                                    <p:set>
                                      <p:cBhvr>
                                        <p:cTn id="266" dur="1" fill="hold">
                                          <p:stCondLst>
                                            <p:cond delay="0"/>
                                          </p:stCondLst>
                                        </p:cTn>
                                        <p:tgtEl>
                                          <p:spTgt spid="48"/>
                                        </p:tgtEl>
                                        <p:attrNameLst>
                                          <p:attrName>style.visibility</p:attrName>
                                        </p:attrNameLst>
                                      </p:cBhvr>
                                      <p:to>
                                        <p:strVal val="visible"/>
                                      </p:to>
                                    </p:set>
                                    <p:animEffect transition="in" filter="fade">
                                      <p:cBhvr>
                                        <p:cTn id="267" dur="50"/>
                                        <p:tgtEl>
                                          <p:spTgt spid="48"/>
                                        </p:tgtEl>
                                      </p:cBhvr>
                                    </p:animEffect>
                                  </p:childTnLst>
                                </p:cTn>
                              </p:par>
                            </p:childTnLst>
                          </p:cTn>
                        </p:par>
                        <p:par>
                          <p:cTn id="268" fill="hold">
                            <p:stCondLst>
                              <p:cond delay="3750"/>
                            </p:stCondLst>
                            <p:childTnLst>
                              <p:par>
                                <p:cTn id="269" presetID="10" presetClass="entr" presetSubtype="0" fill="hold" grpId="0" nodeType="afterEffect">
                                  <p:stCondLst>
                                    <p:cond delay="0"/>
                                  </p:stCondLst>
                                  <p:childTnLst>
                                    <p:set>
                                      <p:cBhvr>
                                        <p:cTn id="270" dur="1" fill="hold">
                                          <p:stCondLst>
                                            <p:cond delay="0"/>
                                          </p:stCondLst>
                                        </p:cTn>
                                        <p:tgtEl>
                                          <p:spTgt spid="57"/>
                                        </p:tgtEl>
                                        <p:attrNameLst>
                                          <p:attrName>style.visibility</p:attrName>
                                        </p:attrNameLst>
                                      </p:cBhvr>
                                      <p:to>
                                        <p:strVal val="visible"/>
                                      </p:to>
                                    </p:set>
                                    <p:animEffect transition="in" filter="fade">
                                      <p:cBhvr>
                                        <p:cTn id="271" dur="50"/>
                                        <p:tgtEl>
                                          <p:spTgt spid="57"/>
                                        </p:tgtEl>
                                      </p:cBhvr>
                                    </p:animEffect>
                                  </p:childTnLst>
                                </p:cTn>
                              </p:par>
                            </p:childTnLst>
                          </p:cTn>
                        </p:par>
                        <p:par>
                          <p:cTn id="272" fill="hold">
                            <p:stCondLst>
                              <p:cond delay="3800"/>
                            </p:stCondLst>
                            <p:childTnLst>
                              <p:par>
                                <p:cTn id="273" presetID="10" presetClass="entr" presetSubtype="0" fill="hold" grpId="0" nodeType="afterEffect">
                                  <p:stCondLst>
                                    <p:cond delay="0"/>
                                  </p:stCondLst>
                                  <p:childTnLst>
                                    <p:set>
                                      <p:cBhvr>
                                        <p:cTn id="274" dur="1" fill="hold">
                                          <p:stCondLst>
                                            <p:cond delay="0"/>
                                          </p:stCondLst>
                                        </p:cTn>
                                        <p:tgtEl>
                                          <p:spTgt spid="66"/>
                                        </p:tgtEl>
                                        <p:attrNameLst>
                                          <p:attrName>style.visibility</p:attrName>
                                        </p:attrNameLst>
                                      </p:cBhvr>
                                      <p:to>
                                        <p:strVal val="visible"/>
                                      </p:to>
                                    </p:set>
                                    <p:animEffect transition="in" filter="fade">
                                      <p:cBhvr>
                                        <p:cTn id="275" dur="50"/>
                                        <p:tgtEl>
                                          <p:spTgt spid="66"/>
                                        </p:tgtEl>
                                      </p:cBhvr>
                                    </p:animEffect>
                                  </p:childTnLst>
                                </p:cTn>
                              </p:par>
                            </p:childTnLst>
                          </p:cTn>
                        </p:par>
                        <p:par>
                          <p:cTn id="276" fill="hold">
                            <p:stCondLst>
                              <p:cond delay="3850"/>
                            </p:stCondLst>
                            <p:childTnLst>
                              <p:par>
                                <p:cTn id="277" presetID="10" presetClass="entr" presetSubtype="0" fill="hold" grpId="0" nodeType="afterEffect">
                                  <p:stCondLst>
                                    <p:cond delay="0"/>
                                  </p:stCondLst>
                                  <p:childTnLst>
                                    <p:set>
                                      <p:cBhvr>
                                        <p:cTn id="278" dur="1" fill="hold">
                                          <p:stCondLst>
                                            <p:cond delay="0"/>
                                          </p:stCondLst>
                                        </p:cTn>
                                        <p:tgtEl>
                                          <p:spTgt spid="75"/>
                                        </p:tgtEl>
                                        <p:attrNameLst>
                                          <p:attrName>style.visibility</p:attrName>
                                        </p:attrNameLst>
                                      </p:cBhvr>
                                      <p:to>
                                        <p:strVal val="visible"/>
                                      </p:to>
                                    </p:set>
                                    <p:animEffect transition="in" filter="fade">
                                      <p:cBhvr>
                                        <p:cTn id="279" dur="50"/>
                                        <p:tgtEl>
                                          <p:spTgt spid="75"/>
                                        </p:tgtEl>
                                      </p:cBhvr>
                                    </p:animEffect>
                                  </p:childTnLst>
                                </p:cTn>
                              </p:par>
                            </p:childTnLst>
                          </p:cTn>
                        </p:par>
                        <p:par>
                          <p:cTn id="280" fill="hold">
                            <p:stCondLst>
                              <p:cond delay="3900"/>
                            </p:stCondLst>
                            <p:childTnLst>
                              <p:par>
                                <p:cTn id="281" presetID="10" presetClass="entr" presetSubtype="0" fill="hold" grpId="0" nodeType="afterEffect">
                                  <p:stCondLst>
                                    <p:cond delay="0"/>
                                  </p:stCondLst>
                                  <p:childTnLst>
                                    <p:set>
                                      <p:cBhvr>
                                        <p:cTn id="282" dur="1" fill="hold">
                                          <p:stCondLst>
                                            <p:cond delay="0"/>
                                          </p:stCondLst>
                                        </p:cTn>
                                        <p:tgtEl>
                                          <p:spTgt spid="84"/>
                                        </p:tgtEl>
                                        <p:attrNameLst>
                                          <p:attrName>style.visibility</p:attrName>
                                        </p:attrNameLst>
                                      </p:cBhvr>
                                      <p:to>
                                        <p:strVal val="visible"/>
                                      </p:to>
                                    </p:set>
                                    <p:animEffect transition="in" filter="fade">
                                      <p:cBhvr>
                                        <p:cTn id="283" dur="50"/>
                                        <p:tgtEl>
                                          <p:spTgt spid="84"/>
                                        </p:tgtEl>
                                      </p:cBhvr>
                                    </p:animEffect>
                                  </p:childTnLst>
                                </p:cTn>
                              </p:par>
                            </p:childTnLst>
                          </p:cTn>
                        </p:par>
                        <p:par>
                          <p:cTn id="284" fill="hold">
                            <p:stCondLst>
                              <p:cond delay="3950"/>
                            </p:stCondLst>
                            <p:childTnLst>
                              <p:par>
                                <p:cTn id="285" presetID="10" presetClass="entr" presetSubtype="0" fill="hold" grpId="0" nodeType="afterEffect">
                                  <p:stCondLst>
                                    <p:cond delay="0"/>
                                  </p:stCondLst>
                                  <p:childTnLst>
                                    <p:set>
                                      <p:cBhvr>
                                        <p:cTn id="286" dur="1" fill="hold">
                                          <p:stCondLst>
                                            <p:cond delay="0"/>
                                          </p:stCondLst>
                                        </p:cTn>
                                        <p:tgtEl>
                                          <p:spTgt spid="93"/>
                                        </p:tgtEl>
                                        <p:attrNameLst>
                                          <p:attrName>style.visibility</p:attrName>
                                        </p:attrNameLst>
                                      </p:cBhvr>
                                      <p:to>
                                        <p:strVal val="visible"/>
                                      </p:to>
                                    </p:set>
                                    <p:animEffect transition="in" filter="fade">
                                      <p:cBhvr>
                                        <p:cTn id="287" dur="50"/>
                                        <p:tgtEl>
                                          <p:spTgt spid="93"/>
                                        </p:tgtEl>
                                      </p:cBhvr>
                                    </p:animEffect>
                                  </p:childTnLst>
                                </p:cTn>
                              </p:par>
                            </p:childTnLst>
                          </p:cTn>
                        </p:par>
                        <p:par>
                          <p:cTn id="288" fill="hold">
                            <p:stCondLst>
                              <p:cond delay="4000"/>
                            </p:stCondLst>
                            <p:childTnLst>
                              <p:par>
                                <p:cTn id="289" presetID="10" presetClass="entr" presetSubtype="0" fill="hold" grpId="0" nodeType="afterEffect">
                                  <p:stCondLst>
                                    <p:cond delay="0"/>
                                  </p:stCondLst>
                                  <p:childTnLst>
                                    <p:set>
                                      <p:cBhvr>
                                        <p:cTn id="290" dur="1" fill="hold">
                                          <p:stCondLst>
                                            <p:cond delay="0"/>
                                          </p:stCondLst>
                                        </p:cTn>
                                        <p:tgtEl>
                                          <p:spTgt spid="12"/>
                                        </p:tgtEl>
                                        <p:attrNameLst>
                                          <p:attrName>style.visibility</p:attrName>
                                        </p:attrNameLst>
                                      </p:cBhvr>
                                      <p:to>
                                        <p:strVal val="visible"/>
                                      </p:to>
                                    </p:set>
                                    <p:animEffect transition="in" filter="fade">
                                      <p:cBhvr>
                                        <p:cTn id="291" dur="50"/>
                                        <p:tgtEl>
                                          <p:spTgt spid="12"/>
                                        </p:tgtEl>
                                      </p:cBhvr>
                                    </p:animEffect>
                                  </p:childTnLst>
                                </p:cTn>
                              </p:par>
                            </p:childTnLst>
                          </p:cTn>
                        </p:par>
                        <p:par>
                          <p:cTn id="292" fill="hold">
                            <p:stCondLst>
                              <p:cond delay="4050"/>
                            </p:stCondLst>
                            <p:childTnLst>
                              <p:par>
                                <p:cTn id="293" presetID="10" presetClass="entr" presetSubtype="0" fill="hold" grpId="0" nodeType="afterEffect">
                                  <p:stCondLst>
                                    <p:cond delay="0"/>
                                  </p:stCondLst>
                                  <p:childTnLst>
                                    <p:set>
                                      <p:cBhvr>
                                        <p:cTn id="294" dur="1" fill="hold">
                                          <p:stCondLst>
                                            <p:cond delay="0"/>
                                          </p:stCondLst>
                                        </p:cTn>
                                        <p:tgtEl>
                                          <p:spTgt spid="22"/>
                                        </p:tgtEl>
                                        <p:attrNameLst>
                                          <p:attrName>style.visibility</p:attrName>
                                        </p:attrNameLst>
                                      </p:cBhvr>
                                      <p:to>
                                        <p:strVal val="visible"/>
                                      </p:to>
                                    </p:set>
                                    <p:animEffect transition="in" filter="fade">
                                      <p:cBhvr>
                                        <p:cTn id="295" dur="50"/>
                                        <p:tgtEl>
                                          <p:spTgt spid="22"/>
                                        </p:tgtEl>
                                      </p:cBhvr>
                                    </p:animEffect>
                                  </p:childTnLst>
                                </p:cTn>
                              </p:par>
                            </p:childTnLst>
                          </p:cTn>
                        </p:par>
                        <p:par>
                          <p:cTn id="296" fill="hold">
                            <p:stCondLst>
                              <p:cond delay="4100"/>
                            </p:stCondLst>
                            <p:childTnLst>
                              <p:par>
                                <p:cTn id="297" presetID="10" presetClass="entr" presetSubtype="0" fill="hold" grpId="0" nodeType="afterEffect">
                                  <p:stCondLst>
                                    <p:cond delay="0"/>
                                  </p:stCondLst>
                                  <p:childTnLst>
                                    <p:set>
                                      <p:cBhvr>
                                        <p:cTn id="298" dur="1" fill="hold">
                                          <p:stCondLst>
                                            <p:cond delay="0"/>
                                          </p:stCondLst>
                                        </p:cTn>
                                        <p:tgtEl>
                                          <p:spTgt spid="31"/>
                                        </p:tgtEl>
                                        <p:attrNameLst>
                                          <p:attrName>style.visibility</p:attrName>
                                        </p:attrNameLst>
                                      </p:cBhvr>
                                      <p:to>
                                        <p:strVal val="visible"/>
                                      </p:to>
                                    </p:set>
                                    <p:animEffect transition="in" filter="fade">
                                      <p:cBhvr>
                                        <p:cTn id="299" dur="50"/>
                                        <p:tgtEl>
                                          <p:spTgt spid="31"/>
                                        </p:tgtEl>
                                      </p:cBhvr>
                                    </p:animEffect>
                                  </p:childTnLst>
                                </p:cTn>
                              </p:par>
                            </p:childTnLst>
                          </p:cTn>
                        </p:par>
                        <p:par>
                          <p:cTn id="300" fill="hold">
                            <p:stCondLst>
                              <p:cond delay="4150"/>
                            </p:stCondLst>
                            <p:childTnLst>
                              <p:par>
                                <p:cTn id="301" presetID="10" presetClass="entr" presetSubtype="0" fill="hold" grpId="0" nodeType="afterEffect">
                                  <p:stCondLst>
                                    <p:cond delay="0"/>
                                  </p:stCondLst>
                                  <p:childTnLst>
                                    <p:set>
                                      <p:cBhvr>
                                        <p:cTn id="302" dur="1" fill="hold">
                                          <p:stCondLst>
                                            <p:cond delay="0"/>
                                          </p:stCondLst>
                                        </p:cTn>
                                        <p:tgtEl>
                                          <p:spTgt spid="40"/>
                                        </p:tgtEl>
                                        <p:attrNameLst>
                                          <p:attrName>style.visibility</p:attrName>
                                        </p:attrNameLst>
                                      </p:cBhvr>
                                      <p:to>
                                        <p:strVal val="visible"/>
                                      </p:to>
                                    </p:set>
                                    <p:animEffect transition="in" filter="fade">
                                      <p:cBhvr>
                                        <p:cTn id="303" dur="50"/>
                                        <p:tgtEl>
                                          <p:spTgt spid="40"/>
                                        </p:tgtEl>
                                      </p:cBhvr>
                                    </p:animEffect>
                                  </p:childTnLst>
                                </p:cTn>
                              </p:par>
                            </p:childTnLst>
                          </p:cTn>
                        </p:par>
                        <p:par>
                          <p:cTn id="304" fill="hold">
                            <p:stCondLst>
                              <p:cond delay="4200"/>
                            </p:stCondLst>
                            <p:childTnLst>
                              <p:par>
                                <p:cTn id="305" presetID="10" presetClass="entr" presetSubtype="0" fill="hold" grpId="0" nodeType="afterEffect">
                                  <p:stCondLst>
                                    <p:cond delay="0"/>
                                  </p:stCondLst>
                                  <p:childTnLst>
                                    <p:set>
                                      <p:cBhvr>
                                        <p:cTn id="306" dur="1" fill="hold">
                                          <p:stCondLst>
                                            <p:cond delay="0"/>
                                          </p:stCondLst>
                                        </p:cTn>
                                        <p:tgtEl>
                                          <p:spTgt spid="49"/>
                                        </p:tgtEl>
                                        <p:attrNameLst>
                                          <p:attrName>style.visibility</p:attrName>
                                        </p:attrNameLst>
                                      </p:cBhvr>
                                      <p:to>
                                        <p:strVal val="visible"/>
                                      </p:to>
                                    </p:set>
                                    <p:animEffect transition="in" filter="fade">
                                      <p:cBhvr>
                                        <p:cTn id="307" dur="50"/>
                                        <p:tgtEl>
                                          <p:spTgt spid="49"/>
                                        </p:tgtEl>
                                      </p:cBhvr>
                                    </p:animEffect>
                                  </p:childTnLst>
                                </p:cTn>
                              </p:par>
                            </p:childTnLst>
                          </p:cTn>
                        </p:par>
                        <p:par>
                          <p:cTn id="308" fill="hold">
                            <p:stCondLst>
                              <p:cond delay="4250"/>
                            </p:stCondLst>
                            <p:childTnLst>
                              <p:par>
                                <p:cTn id="309" presetID="10" presetClass="entr" presetSubtype="0" fill="hold" grpId="0" nodeType="afterEffect">
                                  <p:stCondLst>
                                    <p:cond delay="0"/>
                                  </p:stCondLst>
                                  <p:childTnLst>
                                    <p:set>
                                      <p:cBhvr>
                                        <p:cTn id="310" dur="1" fill="hold">
                                          <p:stCondLst>
                                            <p:cond delay="0"/>
                                          </p:stCondLst>
                                        </p:cTn>
                                        <p:tgtEl>
                                          <p:spTgt spid="58"/>
                                        </p:tgtEl>
                                        <p:attrNameLst>
                                          <p:attrName>style.visibility</p:attrName>
                                        </p:attrNameLst>
                                      </p:cBhvr>
                                      <p:to>
                                        <p:strVal val="visible"/>
                                      </p:to>
                                    </p:set>
                                    <p:animEffect transition="in" filter="fade">
                                      <p:cBhvr>
                                        <p:cTn id="311" dur="50"/>
                                        <p:tgtEl>
                                          <p:spTgt spid="58"/>
                                        </p:tgtEl>
                                      </p:cBhvr>
                                    </p:animEffect>
                                  </p:childTnLst>
                                </p:cTn>
                              </p:par>
                            </p:childTnLst>
                          </p:cTn>
                        </p:par>
                        <p:par>
                          <p:cTn id="312" fill="hold">
                            <p:stCondLst>
                              <p:cond delay="4300"/>
                            </p:stCondLst>
                            <p:childTnLst>
                              <p:par>
                                <p:cTn id="313" presetID="10" presetClass="entr" presetSubtype="0" fill="hold" grpId="0" nodeType="afterEffect">
                                  <p:stCondLst>
                                    <p:cond delay="0"/>
                                  </p:stCondLst>
                                  <p:childTnLst>
                                    <p:set>
                                      <p:cBhvr>
                                        <p:cTn id="314" dur="1" fill="hold">
                                          <p:stCondLst>
                                            <p:cond delay="0"/>
                                          </p:stCondLst>
                                        </p:cTn>
                                        <p:tgtEl>
                                          <p:spTgt spid="67"/>
                                        </p:tgtEl>
                                        <p:attrNameLst>
                                          <p:attrName>style.visibility</p:attrName>
                                        </p:attrNameLst>
                                      </p:cBhvr>
                                      <p:to>
                                        <p:strVal val="visible"/>
                                      </p:to>
                                    </p:set>
                                    <p:animEffect transition="in" filter="fade">
                                      <p:cBhvr>
                                        <p:cTn id="315" dur="50"/>
                                        <p:tgtEl>
                                          <p:spTgt spid="67"/>
                                        </p:tgtEl>
                                      </p:cBhvr>
                                    </p:animEffect>
                                  </p:childTnLst>
                                </p:cTn>
                              </p:par>
                            </p:childTnLst>
                          </p:cTn>
                        </p:par>
                        <p:par>
                          <p:cTn id="316" fill="hold">
                            <p:stCondLst>
                              <p:cond delay="4350"/>
                            </p:stCondLst>
                            <p:childTnLst>
                              <p:par>
                                <p:cTn id="317" presetID="10" presetClass="entr" presetSubtype="0" fill="hold" grpId="0" nodeType="afterEffect">
                                  <p:stCondLst>
                                    <p:cond delay="0"/>
                                  </p:stCondLst>
                                  <p:childTnLst>
                                    <p:set>
                                      <p:cBhvr>
                                        <p:cTn id="318" dur="1" fill="hold">
                                          <p:stCondLst>
                                            <p:cond delay="0"/>
                                          </p:stCondLst>
                                        </p:cTn>
                                        <p:tgtEl>
                                          <p:spTgt spid="76"/>
                                        </p:tgtEl>
                                        <p:attrNameLst>
                                          <p:attrName>style.visibility</p:attrName>
                                        </p:attrNameLst>
                                      </p:cBhvr>
                                      <p:to>
                                        <p:strVal val="visible"/>
                                      </p:to>
                                    </p:set>
                                    <p:animEffect transition="in" filter="fade">
                                      <p:cBhvr>
                                        <p:cTn id="319" dur="50"/>
                                        <p:tgtEl>
                                          <p:spTgt spid="76"/>
                                        </p:tgtEl>
                                      </p:cBhvr>
                                    </p:animEffect>
                                  </p:childTnLst>
                                </p:cTn>
                              </p:par>
                            </p:childTnLst>
                          </p:cTn>
                        </p:par>
                        <p:par>
                          <p:cTn id="320" fill="hold">
                            <p:stCondLst>
                              <p:cond delay="4400"/>
                            </p:stCondLst>
                            <p:childTnLst>
                              <p:par>
                                <p:cTn id="321" presetID="10" presetClass="entr" presetSubtype="0" fill="hold" grpId="0" nodeType="afterEffect">
                                  <p:stCondLst>
                                    <p:cond delay="0"/>
                                  </p:stCondLst>
                                  <p:childTnLst>
                                    <p:set>
                                      <p:cBhvr>
                                        <p:cTn id="322" dur="1" fill="hold">
                                          <p:stCondLst>
                                            <p:cond delay="0"/>
                                          </p:stCondLst>
                                        </p:cTn>
                                        <p:tgtEl>
                                          <p:spTgt spid="85"/>
                                        </p:tgtEl>
                                        <p:attrNameLst>
                                          <p:attrName>style.visibility</p:attrName>
                                        </p:attrNameLst>
                                      </p:cBhvr>
                                      <p:to>
                                        <p:strVal val="visible"/>
                                      </p:to>
                                    </p:set>
                                    <p:animEffect transition="in" filter="fade">
                                      <p:cBhvr>
                                        <p:cTn id="323" dur="50"/>
                                        <p:tgtEl>
                                          <p:spTgt spid="85"/>
                                        </p:tgtEl>
                                      </p:cBhvr>
                                    </p:animEffect>
                                  </p:childTnLst>
                                </p:cTn>
                              </p:par>
                            </p:childTnLst>
                          </p:cTn>
                        </p:par>
                        <p:par>
                          <p:cTn id="324" fill="hold">
                            <p:stCondLst>
                              <p:cond delay="4450"/>
                            </p:stCondLst>
                            <p:childTnLst>
                              <p:par>
                                <p:cTn id="325" presetID="10" presetClass="entr" presetSubtype="0" fill="hold" grpId="0" nodeType="afterEffect">
                                  <p:stCondLst>
                                    <p:cond delay="0"/>
                                  </p:stCondLst>
                                  <p:childTnLst>
                                    <p:set>
                                      <p:cBhvr>
                                        <p:cTn id="326" dur="1" fill="hold">
                                          <p:stCondLst>
                                            <p:cond delay="0"/>
                                          </p:stCondLst>
                                        </p:cTn>
                                        <p:tgtEl>
                                          <p:spTgt spid="94"/>
                                        </p:tgtEl>
                                        <p:attrNameLst>
                                          <p:attrName>style.visibility</p:attrName>
                                        </p:attrNameLst>
                                      </p:cBhvr>
                                      <p:to>
                                        <p:strVal val="visible"/>
                                      </p:to>
                                    </p:set>
                                    <p:animEffect transition="in" filter="fade">
                                      <p:cBhvr>
                                        <p:cTn id="327" dur="50"/>
                                        <p:tgtEl>
                                          <p:spTgt spid="94"/>
                                        </p:tgtEl>
                                      </p:cBhvr>
                                    </p:animEffect>
                                  </p:childTnLst>
                                </p:cTn>
                              </p:par>
                            </p:childTnLst>
                          </p:cTn>
                        </p:par>
                        <p:par>
                          <p:cTn id="328" fill="hold">
                            <p:stCondLst>
                              <p:cond delay="4500"/>
                            </p:stCondLst>
                            <p:childTnLst>
                              <p:par>
                                <p:cTn id="329" presetID="10" presetClass="entr" presetSubtype="0" fill="hold" grpId="0" nodeType="afterEffect">
                                  <p:stCondLst>
                                    <p:cond delay="0"/>
                                  </p:stCondLst>
                                  <p:childTnLst>
                                    <p:set>
                                      <p:cBhvr>
                                        <p:cTn id="330" dur="1" fill="hold">
                                          <p:stCondLst>
                                            <p:cond delay="0"/>
                                          </p:stCondLst>
                                        </p:cTn>
                                        <p:tgtEl>
                                          <p:spTgt spid="13"/>
                                        </p:tgtEl>
                                        <p:attrNameLst>
                                          <p:attrName>style.visibility</p:attrName>
                                        </p:attrNameLst>
                                      </p:cBhvr>
                                      <p:to>
                                        <p:strVal val="visible"/>
                                      </p:to>
                                    </p:set>
                                    <p:animEffect transition="in" filter="fade">
                                      <p:cBhvr>
                                        <p:cTn id="331" dur="50"/>
                                        <p:tgtEl>
                                          <p:spTgt spid="13"/>
                                        </p:tgtEl>
                                      </p:cBhvr>
                                    </p:animEffect>
                                  </p:childTnLst>
                                </p:cTn>
                              </p:par>
                            </p:childTnLst>
                          </p:cTn>
                        </p:par>
                        <p:par>
                          <p:cTn id="332" fill="hold">
                            <p:stCondLst>
                              <p:cond delay="4550"/>
                            </p:stCondLst>
                            <p:childTnLst>
                              <p:par>
                                <p:cTn id="333" presetID="10" presetClass="entr" presetSubtype="0" fill="hold" grpId="0" nodeType="afterEffect">
                                  <p:stCondLst>
                                    <p:cond delay="0"/>
                                  </p:stCondLst>
                                  <p:childTnLst>
                                    <p:set>
                                      <p:cBhvr>
                                        <p:cTn id="334" dur="1" fill="hold">
                                          <p:stCondLst>
                                            <p:cond delay="0"/>
                                          </p:stCondLst>
                                        </p:cTn>
                                        <p:tgtEl>
                                          <p:spTgt spid="23"/>
                                        </p:tgtEl>
                                        <p:attrNameLst>
                                          <p:attrName>style.visibility</p:attrName>
                                        </p:attrNameLst>
                                      </p:cBhvr>
                                      <p:to>
                                        <p:strVal val="visible"/>
                                      </p:to>
                                    </p:set>
                                    <p:animEffect transition="in" filter="fade">
                                      <p:cBhvr>
                                        <p:cTn id="335" dur="50"/>
                                        <p:tgtEl>
                                          <p:spTgt spid="23"/>
                                        </p:tgtEl>
                                      </p:cBhvr>
                                    </p:animEffect>
                                  </p:childTnLst>
                                </p:cTn>
                              </p:par>
                            </p:childTnLst>
                          </p:cTn>
                        </p:par>
                        <p:par>
                          <p:cTn id="336" fill="hold">
                            <p:stCondLst>
                              <p:cond delay="4600"/>
                            </p:stCondLst>
                            <p:childTnLst>
                              <p:par>
                                <p:cTn id="337" presetID="10" presetClass="entr" presetSubtype="0" fill="hold" grpId="0" nodeType="afterEffect">
                                  <p:stCondLst>
                                    <p:cond delay="0"/>
                                  </p:stCondLst>
                                  <p:childTnLst>
                                    <p:set>
                                      <p:cBhvr>
                                        <p:cTn id="338" dur="1" fill="hold">
                                          <p:stCondLst>
                                            <p:cond delay="0"/>
                                          </p:stCondLst>
                                        </p:cTn>
                                        <p:tgtEl>
                                          <p:spTgt spid="32"/>
                                        </p:tgtEl>
                                        <p:attrNameLst>
                                          <p:attrName>style.visibility</p:attrName>
                                        </p:attrNameLst>
                                      </p:cBhvr>
                                      <p:to>
                                        <p:strVal val="visible"/>
                                      </p:to>
                                    </p:set>
                                    <p:animEffect transition="in" filter="fade">
                                      <p:cBhvr>
                                        <p:cTn id="339" dur="50"/>
                                        <p:tgtEl>
                                          <p:spTgt spid="32"/>
                                        </p:tgtEl>
                                      </p:cBhvr>
                                    </p:animEffect>
                                  </p:childTnLst>
                                </p:cTn>
                              </p:par>
                            </p:childTnLst>
                          </p:cTn>
                        </p:par>
                        <p:par>
                          <p:cTn id="340" fill="hold">
                            <p:stCondLst>
                              <p:cond delay="4650"/>
                            </p:stCondLst>
                            <p:childTnLst>
                              <p:par>
                                <p:cTn id="341" presetID="10" presetClass="entr" presetSubtype="0" fill="hold" grpId="0" nodeType="afterEffect">
                                  <p:stCondLst>
                                    <p:cond delay="0"/>
                                  </p:stCondLst>
                                  <p:childTnLst>
                                    <p:set>
                                      <p:cBhvr>
                                        <p:cTn id="342" dur="1" fill="hold">
                                          <p:stCondLst>
                                            <p:cond delay="0"/>
                                          </p:stCondLst>
                                        </p:cTn>
                                        <p:tgtEl>
                                          <p:spTgt spid="41"/>
                                        </p:tgtEl>
                                        <p:attrNameLst>
                                          <p:attrName>style.visibility</p:attrName>
                                        </p:attrNameLst>
                                      </p:cBhvr>
                                      <p:to>
                                        <p:strVal val="visible"/>
                                      </p:to>
                                    </p:set>
                                    <p:animEffect transition="in" filter="fade">
                                      <p:cBhvr>
                                        <p:cTn id="343" dur="50"/>
                                        <p:tgtEl>
                                          <p:spTgt spid="41"/>
                                        </p:tgtEl>
                                      </p:cBhvr>
                                    </p:animEffect>
                                  </p:childTnLst>
                                </p:cTn>
                              </p:par>
                            </p:childTnLst>
                          </p:cTn>
                        </p:par>
                        <p:par>
                          <p:cTn id="344" fill="hold">
                            <p:stCondLst>
                              <p:cond delay="4700"/>
                            </p:stCondLst>
                            <p:childTnLst>
                              <p:par>
                                <p:cTn id="345" presetID="10" presetClass="entr" presetSubtype="0" fill="hold" grpId="0" nodeType="afterEffect">
                                  <p:stCondLst>
                                    <p:cond delay="0"/>
                                  </p:stCondLst>
                                  <p:childTnLst>
                                    <p:set>
                                      <p:cBhvr>
                                        <p:cTn id="346" dur="1" fill="hold">
                                          <p:stCondLst>
                                            <p:cond delay="0"/>
                                          </p:stCondLst>
                                        </p:cTn>
                                        <p:tgtEl>
                                          <p:spTgt spid="50"/>
                                        </p:tgtEl>
                                        <p:attrNameLst>
                                          <p:attrName>style.visibility</p:attrName>
                                        </p:attrNameLst>
                                      </p:cBhvr>
                                      <p:to>
                                        <p:strVal val="visible"/>
                                      </p:to>
                                    </p:set>
                                    <p:animEffect transition="in" filter="fade">
                                      <p:cBhvr>
                                        <p:cTn id="347" dur="50"/>
                                        <p:tgtEl>
                                          <p:spTgt spid="50"/>
                                        </p:tgtEl>
                                      </p:cBhvr>
                                    </p:animEffect>
                                  </p:childTnLst>
                                </p:cTn>
                              </p:par>
                            </p:childTnLst>
                          </p:cTn>
                        </p:par>
                        <p:par>
                          <p:cTn id="348" fill="hold">
                            <p:stCondLst>
                              <p:cond delay="4750"/>
                            </p:stCondLst>
                            <p:childTnLst>
                              <p:par>
                                <p:cTn id="349" presetID="10" presetClass="entr" presetSubtype="0" fill="hold" grpId="0" nodeType="afterEffect">
                                  <p:stCondLst>
                                    <p:cond delay="0"/>
                                  </p:stCondLst>
                                  <p:childTnLst>
                                    <p:set>
                                      <p:cBhvr>
                                        <p:cTn id="350" dur="1" fill="hold">
                                          <p:stCondLst>
                                            <p:cond delay="0"/>
                                          </p:stCondLst>
                                        </p:cTn>
                                        <p:tgtEl>
                                          <p:spTgt spid="59"/>
                                        </p:tgtEl>
                                        <p:attrNameLst>
                                          <p:attrName>style.visibility</p:attrName>
                                        </p:attrNameLst>
                                      </p:cBhvr>
                                      <p:to>
                                        <p:strVal val="visible"/>
                                      </p:to>
                                    </p:set>
                                    <p:animEffect transition="in" filter="fade">
                                      <p:cBhvr>
                                        <p:cTn id="351" dur="50"/>
                                        <p:tgtEl>
                                          <p:spTgt spid="59"/>
                                        </p:tgtEl>
                                      </p:cBhvr>
                                    </p:animEffect>
                                  </p:childTnLst>
                                </p:cTn>
                              </p:par>
                            </p:childTnLst>
                          </p:cTn>
                        </p:par>
                        <p:par>
                          <p:cTn id="352" fill="hold">
                            <p:stCondLst>
                              <p:cond delay="4800"/>
                            </p:stCondLst>
                            <p:childTnLst>
                              <p:par>
                                <p:cTn id="353" presetID="10" presetClass="entr" presetSubtype="0" fill="hold" grpId="0" nodeType="afterEffect">
                                  <p:stCondLst>
                                    <p:cond delay="0"/>
                                  </p:stCondLst>
                                  <p:childTnLst>
                                    <p:set>
                                      <p:cBhvr>
                                        <p:cTn id="354" dur="1" fill="hold">
                                          <p:stCondLst>
                                            <p:cond delay="0"/>
                                          </p:stCondLst>
                                        </p:cTn>
                                        <p:tgtEl>
                                          <p:spTgt spid="68"/>
                                        </p:tgtEl>
                                        <p:attrNameLst>
                                          <p:attrName>style.visibility</p:attrName>
                                        </p:attrNameLst>
                                      </p:cBhvr>
                                      <p:to>
                                        <p:strVal val="visible"/>
                                      </p:to>
                                    </p:set>
                                    <p:animEffect transition="in" filter="fade">
                                      <p:cBhvr>
                                        <p:cTn id="355" dur="50"/>
                                        <p:tgtEl>
                                          <p:spTgt spid="68"/>
                                        </p:tgtEl>
                                      </p:cBhvr>
                                    </p:animEffect>
                                  </p:childTnLst>
                                </p:cTn>
                              </p:par>
                            </p:childTnLst>
                          </p:cTn>
                        </p:par>
                        <p:par>
                          <p:cTn id="356" fill="hold">
                            <p:stCondLst>
                              <p:cond delay="4850"/>
                            </p:stCondLst>
                            <p:childTnLst>
                              <p:par>
                                <p:cTn id="357" presetID="10" presetClass="entr" presetSubtype="0" fill="hold" grpId="0" nodeType="afterEffect">
                                  <p:stCondLst>
                                    <p:cond delay="0"/>
                                  </p:stCondLst>
                                  <p:childTnLst>
                                    <p:set>
                                      <p:cBhvr>
                                        <p:cTn id="358" dur="1" fill="hold">
                                          <p:stCondLst>
                                            <p:cond delay="0"/>
                                          </p:stCondLst>
                                        </p:cTn>
                                        <p:tgtEl>
                                          <p:spTgt spid="77"/>
                                        </p:tgtEl>
                                        <p:attrNameLst>
                                          <p:attrName>style.visibility</p:attrName>
                                        </p:attrNameLst>
                                      </p:cBhvr>
                                      <p:to>
                                        <p:strVal val="visible"/>
                                      </p:to>
                                    </p:set>
                                    <p:animEffect transition="in" filter="fade">
                                      <p:cBhvr>
                                        <p:cTn id="359" dur="50"/>
                                        <p:tgtEl>
                                          <p:spTgt spid="77"/>
                                        </p:tgtEl>
                                      </p:cBhvr>
                                    </p:animEffect>
                                  </p:childTnLst>
                                </p:cTn>
                              </p:par>
                            </p:childTnLst>
                          </p:cTn>
                        </p:par>
                        <p:par>
                          <p:cTn id="360" fill="hold">
                            <p:stCondLst>
                              <p:cond delay="4900"/>
                            </p:stCondLst>
                            <p:childTnLst>
                              <p:par>
                                <p:cTn id="361" presetID="10" presetClass="entr" presetSubtype="0" fill="hold" grpId="0" nodeType="afterEffect">
                                  <p:stCondLst>
                                    <p:cond delay="0"/>
                                  </p:stCondLst>
                                  <p:childTnLst>
                                    <p:set>
                                      <p:cBhvr>
                                        <p:cTn id="362" dur="1" fill="hold">
                                          <p:stCondLst>
                                            <p:cond delay="0"/>
                                          </p:stCondLst>
                                        </p:cTn>
                                        <p:tgtEl>
                                          <p:spTgt spid="86"/>
                                        </p:tgtEl>
                                        <p:attrNameLst>
                                          <p:attrName>style.visibility</p:attrName>
                                        </p:attrNameLst>
                                      </p:cBhvr>
                                      <p:to>
                                        <p:strVal val="visible"/>
                                      </p:to>
                                    </p:set>
                                    <p:animEffect transition="in" filter="fade">
                                      <p:cBhvr>
                                        <p:cTn id="363" dur="50"/>
                                        <p:tgtEl>
                                          <p:spTgt spid="86"/>
                                        </p:tgtEl>
                                      </p:cBhvr>
                                    </p:animEffect>
                                  </p:childTnLst>
                                </p:cTn>
                              </p:par>
                            </p:childTnLst>
                          </p:cTn>
                        </p:par>
                        <p:par>
                          <p:cTn id="364" fill="hold">
                            <p:stCondLst>
                              <p:cond delay="4950"/>
                            </p:stCondLst>
                            <p:childTnLst>
                              <p:par>
                                <p:cTn id="365" presetID="10" presetClass="entr" presetSubtype="0" fill="hold" grpId="0" nodeType="afterEffect">
                                  <p:stCondLst>
                                    <p:cond delay="0"/>
                                  </p:stCondLst>
                                  <p:childTnLst>
                                    <p:set>
                                      <p:cBhvr>
                                        <p:cTn id="366" dur="1" fill="hold">
                                          <p:stCondLst>
                                            <p:cond delay="0"/>
                                          </p:stCondLst>
                                        </p:cTn>
                                        <p:tgtEl>
                                          <p:spTgt spid="95"/>
                                        </p:tgtEl>
                                        <p:attrNameLst>
                                          <p:attrName>style.visibility</p:attrName>
                                        </p:attrNameLst>
                                      </p:cBhvr>
                                      <p:to>
                                        <p:strVal val="visible"/>
                                      </p:to>
                                    </p:set>
                                    <p:animEffect transition="in" filter="fade">
                                      <p:cBhvr>
                                        <p:cTn id="367" dur="50"/>
                                        <p:tgtEl>
                                          <p:spTgt spid="95"/>
                                        </p:tgtEl>
                                      </p:cBhvr>
                                    </p:animEffect>
                                  </p:childTnLst>
                                </p:cTn>
                              </p:par>
                            </p:childTnLst>
                          </p:cTn>
                        </p:par>
                        <p:par>
                          <p:cTn id="368" fill="hold">
                            <p:stCondLst>
                              <p:cond delay="5000"/>
                            </p:stCondLst>
                            <p:childTnLst>
                              <p:par>
                                <p:cTn id="369" presetID="10" presetClass="entr" presetSubtype="0" fill="hold" grpId="0" nodeType="afterEffect">
                                  <p:stCondLst>
                                    <p:cond delay="0"/>
                                  </p:stCondLst>
                                  <p:childTnLst>
                                    <p:set>
                                      <p:cBhvr>
                                        <p:cTn id="370" dur="1" fill="hold">
                                          <p:stCondLst>
                                            <p:cond delay="0"/>
                                          </p:stCondLst>
                                        </p:cTn>
                                        <p:tgtEl>
                                          <p:spTgt spid="14"/>
                                        </p:tgtEl>
                                        <p:attrNameLst>
                                          <p:attrName>style.visibility</p:attrName>
                                        </p:attrNameLst>
                                      </p:cBhvr>
                                      <p:to>
                                        <p:strVal val="visible"/>
                                      </p:to>
                                    </p:set>
                                    <p:animEffect transition="in" filter="fade">
                                      <p:cBhvr>
                                        <p:cTn id="371" dur="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1"/>
            </a:pPr>
            <a:r>
              <a:rPr lang="en-US" dirty="0"/>
              <a:t>The “one baptism” of Christ’s Great Commission is taught in these verses, which will be examined in this series of studies:</a:t>
            </a:r>
          </a:p>
        </p:txBody>
      </p:sp>
      <p:sp>
        <p:nvSpPr>
          <p:cNvPr id="96" name="Rectangle 11">
            <a:extLst>
              <a:ext uri="{FF2B5EF4-FFF2-40B4-BE49-F238E27FC236}">
                <a16:creationId xmlns:a16="http://schemas.microsoft.com/office/drawing/2014/main" id="{BAF4AD01-F1C0-42BB-9AB0-3F1BB5F9D3BB}"/>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8:36</a:t>
            </a:r>
            <a:endParaRPr kumimoji="0" lang="en-US" altLang="en-US" sz="1800" b="0" i="0" u="none" strike="noStrike" cap="none" normalizeH="0" baseline="0">
              <a:ln>
                <a:noFill/>
              </a:ln>
              <a:effectLst>
                <a:glow rad="63500">
                  <a:schemeClr val="bg1"/>
                </a:glow>
              </a:effectLst>
            </a:endParaRPr>
          </a:p>
        </p:txBody>
      </p:sp>
      <p:sp>
        <p:nvSpPr>
          <p:cNvPr id="97" name="Rectangle 12">
            <a:extLst>
              <a:ext uri="{FF2B5EF4-FFF2-40B4-BE49-F238E27FC236}">
                <a16:creationId xmlns:a16="http://schemas.microsoft.com/office/drawing/2014/main" id="{3AEC7E38-4CD7-4D16-8805-A72404534C68}"/>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18:8</a:t>
            </a:r>
            <a:endParaRPr kumimoji="0" lang="en-US" altLang="en-US" sz="1800" b="0" i="0" u="none" strike="noStrike" cap="none" normalizeH="0" baseline="0">
              <a:ln>
                <a:noFill/>
              </a:ln>
              <a:effectLst>
                <a:glow rad="63500">
                  <a:schemeClr val="bg1"/>
                </a:glow>
              </a:effectLst>
            </a:endParaRPr>
          </a:p>
        </p:txBody>
      </p:sp>
      <p:sp>
        <p:nvSpPr>
          <p:cNvPr id="98" name="Rectangle 13">
            <a:extLst>
              <a:ext uri="{FF2B5EF4-FFF2-40B4-BE49-F238E27FC236}">
                <a16:creationId xmlns:a16="http://schemas.microsoft.com/office/drawing/2014/main" id="{4C0E64B8-31DE-4D61-8266-2295D78FC8A4}"/>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1:15</a:t>
            </a:r>
            <a:endParaRPr kumimoji="0" lang="en-US" altLang="en-US" sz="1800" b="0" i="0" u="none" strike="noStrike" cap="none" normalizeH="0" baseline="0">
              <a:ln>
                <a:noFill/>
              </a:ln>
              <a:effectLst>
                <a:glow rad="63500">
                  <a:schemeClr val="bg1"/>
                </a:glow>
              </a:effectLst>
            </a:endParaRPr>
          </a:p>
        </p:txBody>
      </p:sp>
      <p:sp>
        <p:nvSpPr>
          <p:cNvPr id="99" name="Rectangle 14">
            <a:extLst>
              <a:ext uri="{FF2B5EF4-FFF2-40B4-BE49-F238E27FC236}">
                <a16:creationId xmlns:a16="http://schemas.microsoft.com/office/drawing/2014/main" id="{82D2EACF-04B6-4E83-BF68-B35F61688538}"/>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effectLst>
                <a:glow rad="63500">
                  <a:schemeClr val="bg1"/>
                </a:glow>
              </a:effectLst>
            </a:endParaRPr>
          </a:p>
        </p:txBody>
      </p:sp>
      <p:sp>
        <p:nvSpPr>
          <p:cNvPr id="100" name="Rectangle 21">
            <a:extLst>
              <a:ext uri="{FF2B5EF4-FFF2-40B4-BE49-F238E27FC236}">
                <a16:creationId xmlns:a16="http://schemas.microsoft.com/office/drawing/2014/main" id="{53C17175-03F9-483F-8B6D-DBBC14EEB894}"/>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8:38</a:t>
            </a:r>
            <a:endParaRPr kumimoji="0" lang="en-US" altLang="en-US" sz="1800" b="0" i="0" u="none" strike="noStrike" cap="none" normalizeH="0" baseline="0">
              <a:ln>
                <a:noFill/>
              </a:ln>
              <a:effectLst>
                <a:glow rad="63500">
                  <a:schemeClr val="bg1"/>
                </a:glow>
              </a:effectLst>
            </a:endParaRPr>
          </a:p>
        </p:txBody>
      </p:sp>
      <p:sp>
        <p:nvSpPr>
          <p:cNvPr id="101" name="Rectangle 23">
            <a:extLst>
              <a:ext uri="{FF2B5EF4-FFF2-40B4-BE49-F238E27FC236}">
                <a16:creationId xmlns:a16="http://schemas.microsoft.com/office/drawing/2014/main" id="{EF7D1019-C717-495A-BE9A-706F8F25C3C9}"/>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1:16</a:t>
            </a:r>
            <a:endParaRPr kumimoji="0" lang="en-US" altLang="en-US" sz="1800" b="0" i="0" u="none" strike="noStrike" cap="none" normalizeH="0" baseline="0">
              <a:ln>
                <a:noFill/>
              </a:ln>
              <a:effectLst>
                <a:glow rad="63500">
                  <a:schemeClr val="bg1"/>
                </a:glow>
              </a:effectLst>
            </a:endParaRPr>
          </a:p>
        </p:txBody>
      </p:sp>
      <p:sp>
        <p:nvSpPr>
          <p:cNvPr id="102" name="Rectangle 30">
            <a:extLst>
              <a:ext uri="{FF2B5EF4-FFF2-40B4-BE49-F238E27FC236}">
                <a16:creationId xmlns:a16="http://schemas.microsoft.com/office/drawing/2014/main" id="{8B8421FC-1990-4AF7-9D18-753C85907BF7}"/>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9:18</a:t>
            </a:r>
            <a:endParaRPr kumimoji="0" lang="en-US" altLang="en-US" sz="1800" b="0" i="0" u="none" strike="noStrike" cap="none" normalizeH="0" baseline="0">
              <a:ln>
                <a:noFill/>
              </a:ln>
              <a:effectLst>
                <a:glow rad="63500">
                  <a:schemeClr val="bg1"/>
                </a:glow>
              </a:effectLst>
            </a:endParaRPr>
          </a:p>
        </p:txBody>
      </p:sp>
      <p:sp>
        <p:nvSpPr>
          <p:cNvPr id="103" name="Rectangle 32">
            <a:extLst>
              <a:ext uri="{FF2B5EF4-FFF2-40B4-BE49-F238E27FC236}">
                <a16:creationId xmlns:a16="http://schemas.microsoft.com/office/drawing/2014/main" id="{5F3ADC00-423C-4BB0-ACE0-3955C93AB6CE}"/>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1:17</a:t>
            </a:r>
            <a:endParaRPr kumimoji="0" lang="en-US" altLang="en-US" sz="1800" b="0" i="0" u="none" strike="noStrike" cap="none" normalizeH="0" baseline="0">
              <a:ln>
                <a:noFill/>
              </a:ln>
              <a:effectLst>
                <a:glow rad="63500">
                  <a:schemeClr val="bg1"/>
                </a:glow>
              </a:effectLst>
            </a:endParaRPr>
          </a:p>
        </p:txBody>
      </p:sp>
      <p:sp>
        <p:nvSpPr>
          <p:cNvPr id="104" name="Rectangle 48">
            <a:extLst>
              <a:ext uri="{FF2B5EF4-FFF2-40B4-BE49-F238E27FC236}">
                <a16:creationId xmlns:a16="http://schemas.microsoft.com/office/drawing/2014/main" id="{91280BA6-17EF-4E5E-A297-6B6712449449}"/>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10:47</a:t>
            </a:r>
            <a:endParaRPr kumimoji="0" lang="en-US" altLang="en-US" sz="1800" b="0" i="0" u="none" strike="noStrike" cap="none" normalizeH="0" baseline="0">
              <a:ln>
                <a:noFill/>
              </a:ln>
              <a:effectLst>
                <a:glow rad="63500">
                  <a:schemeClr val="bg1"/>
                </a:glow>
              </a:effectLst>
            </a:endParaRPr>
          </a:p>
        </p:txBody>
      </p:sp>
      <p:sp>
        <p:nvSpPr>
          <p:cNvPr id="105" name="Rectangle 49">
            <a:extLst>
              <a:ext uri="{FF2B5EF4-FFF2-40B4-BE49-F238E27FC236}">
                <a16:creationId xmlns:a16="http://schemas.microsoft.com/office/drawing/2014/main" id="{E38AF84D-F3E2-4D4A-9EB1-9D072754294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19:5</a:t>
            </a:r>
            <a:endParaRPr kumimoji="0" lang="en-US" altLang="en-US" sz="1800" b="0" i="0" u="none" strike="noStrike" cap="none" normalizeH="0" baseline="0">
              <a:ln>
                <a:noFill/>
              </a:ln>
              <a:effectLst>
                <a:glow rad="63500">
                  <a:schemeClr val="bg1"/>
                </a:glow>
              </a:effectLst>
            </a:endParaRPr>
          </a:p>
        </p:txBody>
      </p:sp>
      <p:sp>
        <p:nvSpPr>
          <p:cNvPr id="106" name="Rectangle 50">
            <a:extLst>
              <a:ext uri="{FF2B5EF4-FFF2-40B4-BE49-F238E27FC236}">
                <a16:creationId xmlns:a16="http://schemas.microsoft.com/office/drawing/2014/main" id="{9CD0DBDB-387B-45FC-AE36-38C98E44668B}"/>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effectLst>
                <a:glow rad="63500">
                  <a:schemeClr val="bg1"/>
                </a:glow>
              </a:effectLst>
            </a:endParaRPr>
          </a:p>
        </p:txBody>
      </p:sp>
      <p:sp>
        <p:nvSpPr>
          <p:cNvPr id="108" name="Rectangle 57">
            <a:extLst>
              <a:ext uri="{FF2B5EF4-FFF2-40B4-BE49-F238E27FC236}">
                <a16:creationId xmlns:a16="http://schemas.microsoft.com/office/drawing/2014/main" id="{3A593152-BBAE-432E-AAE3-319EA62136F5}"/>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10:48</a:t>
            </a:r>
            <a:endParaRPr kumimoji="0" lang="en-US" altLang="en-US" sz="1800" b="0" i="0" u="none" strike="noStrike" cap="none" normalizeH="0" baseline="0">
              <a:ln>
                <a:noFill/>
              </a:ln>
              <a:effectLst>
                <a:glow rad="63500">
                  <a:schemeClr val="bg1"/>
                </a:glow>
              </a:effectLst>
            </a:endParaRPr>
          </a:p>
        </p:txBody>
      </p:sp>
      <p:sp>
        <p:nvSpPr>
          <p:cNvPr id="110" name="Rectangle 61">
            <a:extLst>
              <a:ext uri="{FF2B5EF4-FFF2-40B4-BE49-F238E27FC236}">
                <a16:creationId xmlns:a16="http://schemas.microsoft.com/office/drawing/2014/main" id="{CC10A0ED-9242-4F46-854B-050FE1345C15}"/>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Mt. 28:19</a:t>
            </a:r>
            <a:endParaRPr kumimoji="0" lang="en-US" altLang="en-US" sz="1800" b="0" i="0" u="none" strike="noStrike" cap="none" normalizeH="0" baseline="0" dirty="0">
              <a:ln>
                <a:noFill/>
              </a:ln>
              <a:effectLst>
                <a:glow rad="63500">
                  <a:schemeClr val="bg1"/>
                </a:glow>
              </a:effectLst>
            </a:endParaRPr>
          </a:p>
        </p:txBody>
      </p:sp>
      <p:sp>
        <p:nvSpPr>
          <p:cNvPr id="111" name="Rectangle 65">
            <a:extLst>
              <a:ext uri="{FF2B5EF4-FFF2-40B4-BE49-F238E27FC236}">
                <a16:creationId xmlns:a16="http://schemas.microsoft.com/office/drawing/2014/main" id="{B63E113A-F544-4937-AEB3-B6A9B8543B5A}"/>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2:41</a:t>
            </a:r>
            <a:endParaRPr kumimoji="0" lang="en-US" altLang="en-US" sz="1800" b="0" i="0" u="none" strike="noStrike" cap="none" normalizeH="0" baseline="0">
              <a:ln>
                <a:noFill/>
              </a:ln>
              <a:effectLst>
                <a:glow rad="63500">
                  <a:schemeClr val="bg1"/>
                </a:glow>
              </a:effectLst>
            </a:endParaRPr>
          </a:p>
        </p:txBody>
      </p:sp>
      <p:sp>
        <p:nvSpPr>
          <p:cNvPr id="112" name="Rectangle 67">
            <a:extLst>
              <a:ext uri="{FF2B5EF4-FFF2-40B4-BE49-F238E27FC236}">
                <a16:creationId xmlns:a16="http://schemas.microsoft.com/office/drawing/2014/main" id="{C5F53E7B-4B3A-4499-B7AC-71DA22395D32}"/>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Ro. 6:3</a:t>
            </a:r>
            <a:endParaRPr kumimoji="0" lang="en-US" altLang="en-US" sz="1800" b="0" i="0" u="none" strike="noStrike" cap="none" normalizeH="0" baseline="0" dirty="0">
              <a:ln>
                <a:noFill/>
              </a:ln>
              <a:effectLst>
                <a:glow rad="63500">
                  <a:schemeClr val="bg1"/>
                </a:glow>
              </a:effectLst>
            </a:endParaRPr>
          </a:p>
        </p:txBody>
      </p:sp>
      <p:sp>
        <p:nvSpPr>
          <p:cNvPr id="113" name="Rectangle 68">
            <a:extLst>
              <a:ext uri="{FF2B5EF4-FFF2-40B4-BE49-F238E27FC236}">
                <a16:creationId xmlns:a16="http://schemas.microsoft.com/office/drawing/2014/main" id="{AE12F996-606B-41EA-A295-B2B234BB294A}"/>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Gal. 3:27</a:t>
            </a:r>
            <a:endParaRPr kumimoji="0" lang="en-US" altLang="en-US" sz="1800" b="0" i="0" u="none" strike="noStrike" cap="none" normalizeH="0" baseline="0" dirty="0">
              <a:ln>
                <a:noFill/>
              </a:ln>
              <a:effectLst>
                <a:glow rad="63500">
                  <a:schemeClr val="bg1"/>
                </a:glow>
              </a:effectLst>
            </a:endParaRPr>
          </a:p>
        </p:txBody>
      </p:sp>
      <p:sp>
        <p:nvSpPr>
          <p:cNvPr id="114" name="Rectangle 74">
            <a:extLst>
              <a:ext uri="{FF2B5EF4-FFF2-40B4-BE49-F238E27FC236}">
                <a16:creationId xmlns:a16="http://schemas.microsoft.com/office/drawing/2014/main" id="{463D1CF7-3FFF-467D-A44F-2C851F2F41DB}"/>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8:12</a:t>
            </a:r>
            <a:endParaRPr kumimoji="0" lang="en-US" altLang="en-US" sz="1800" b="0" i="0" u="none" strike="noStrike" cap="none" normalizeH="0" baseline="0">
              <a:ln>
                <a:noFill/>
              </a:ln>
              <a:effectLst>
                <a:glow rad="63500">
                  <a:schemeClr val="bg1"/>
                </a:glow>
              </a:effectLst>
            </a:endParaRPr>
          </a:p>
        </p:txBody>
      </p:sp>
      <p:sp>
        <p:nvSpPr>
          <p:cNvPr id="115" name="Rectangle 76">
            <a:extLst>
              <a:ext uri="{FF2B5EF4-FFF2-40B4-BE49-F238E27FC236}">
                <a16:creationId xmlns:a16="http://schemas.microsoft.com/office/drawing/2014/main" id="{84764B3F-DC71-489E-B1A2-27D84090BCE3}"/>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Ro. 6:4</a:t>
            </a:r>
            <a:endParaRPr kumimoji="0" lang="en-US" altLang="en-US" sz="1800" b="0" i="0" u="none" strike="noStrike" cap="none" normalizeH="0" baseline="0" dirty="0">
              <a:ln>
                <a:noFill/>
              </a:ln>
              <a:effectLst>
                <a:glow rad="63500">
                  <a:schemeClr val="bg1"/>
                </a:glow>
              </a:effectLst>
            </a:endParaRPr>
          </a:p>
        </p:txBody>
      </p:sp>
      <p:sp>
        <p:nvSpPr>
          <p:cNvPr id="116" name="Rectangle 77">
            <a:extLst>
              <a:ext uri="{FF2B5EF4-FFF2-40B4-BE49-F238E27FC236}">
                <a16:creationId xmlns:a16="http://schemas.microsoft.com/office/drawing/2014/main" id="{CD15C062-BAC0-437E-B4EB-2910EFD89C47}"/>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Eph. 4:5</a:t>
            </a:r>
            <a:endParaRPr kumimoji="0" lang="en-US" altLang="en-US" sz="1800" b="0" i="0" u="none" strike="noStrike" cap="none" normalizeH="0" baseline="0">
              <a:ln>
                <a:noFill/>
              </a:ln>
              <a:effectLst>
                <a:glow rad="63500">
                  <a:schemeClr val="bg1"/>
                </a:glow>
              </a:effectLst>
            </a:endParaRPr>
          </a:p>
        </p:txBody>
      </p:sp>
      <p:sp>
        <p:nvSpPr>
          <p:cNvPr id="117" name="Rectangle 80">
            <a:extLst>
              <a:ext uri="{FF2B5EF4-FFF2-40B4-BE49-F238E27FC236}">
                <a16:creationId xmlns:a16="http://schemas.microsoft.com/office/drawing/2014/main" id="{92A75362-E41D-42CC-8097-C01D33EB3BA8}"/>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Mk. 16:16</a:t>
            </a:r>
            <a:endParaRPr kumimoji="0" lang="en-US" altLang="en-US" sz="1800" b="0" i="0" u="none" strike="noStrike" cap="none" normalizeH="0" baseline="0" dirty="0">
              <a:ln>
                <a:noFill/>
              </a:ln>
              <a:effectLst>
                <a:glow rad="63500">
                  <a:schemeClr val="bg1"/>
                </a:glow>
              </a:effectLst>
            </a:endParaRPr>
          </a:p>
        </p:txBody>
      </p:sp>
      <p:sp>
        <p:nvSpPr>
          <p:cNvPr id="118" name="Rectangle 83">
            <a:extLst>
              <a:ext uri="{FF2B5EF4-FFF2-40B4-BE49-F238E27FC236}">
                <a16:creationId xmlns:a16="http://schemas.microsoft.com/office/drawing/2014/main" id="{A65D008D-5C28-4B34-8757-0A7C87663F15}"/>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8:13</a:t>
            </a:r>
            <a:endParaRPr kumimoji="0" lang="en-US" altLang="en-US" sz="1800" b="0" i="0" u="none" strike="noStrike" cap="none" normalizeH="0" baseline="0">
              <a:ln>
                <a:noFill/>
              </a:ln>
              <a:effectLst>
                <a:glow rad="63500">
                  <a:schemeClr val="bg1"/>
                </a:glow>
              </a:effectLst>
            </a:endParaRPr>
          </a:p>
        </p:txBody>
      </p:sp>
      <p:sp>
        <p:nvSpPr>
          <p:cNvPr id="119" name="Rectangle 84">
            <a:extLst>
              <a:ext uri="{FF2B5EF4-FFF2-40B4-BE49-F238E27FC236}">
                <a16:creationId xmlns:a16="http://schemas.microsoft.com/office/drawing/2014/main" id="{13BBE09B-4E8B-471C-A605-9968225E898C}"/>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16:15</a:t>
            </a:r>
            <a:endParaRPr kumimoji="0" lang="en-US" altLang="en-US" sz="1800" b="0" i="0" u="none" strike="noStrike" cap="none" normalizeH="0" baseline="0">
              <a:ln>
                <a:noFill/>
              </a:ln>
              <a:effectLst>
                <a:glow rad="63500">
                  <a:schemeClr val="bg1"/>
                </a:glow>
              </a:effectLst>
            </a:endParaRPr>
          </a:p>
        </p:txBody>
      </p:sp>
      <p:sp>
        <p:nvSpPr>
          <p:cNvPr id="120" name="Rectangle 85">
            <a:extLst>
              <a:ext uri="{FF2B5EF4-FFF2-40B4-BE49-F238E27FC236}">
                <a16:creationId xmlns:a16="http://schemas.microsoft.com/office/drawing/2014/main" id="{21EB2CB3-CB03-4B62-B4C3-7F84C46D6224}"/>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1:13</a:t>
            </a:r>
            <a:endParaRPr kumimoji="0" lang="en-US" altLang="en-US" sz="1800" b="0" i="0" u="none" strike="noStrike" cap="none" normalizeH="0" baseline="0">
              <a:ln>
                <a:noFill/>
              </a:ln>
              <a:effectLst>
                <a:glow rad="63500">
                  <a:schemeClr val="bg1"/>
                </a:glow>
              </a:effectLst>
            </a:endParaRPr>
          </a:p>
        </p:txBody>
      </p:sp>
      <p:sp>
        <p:nvSpPr>
          <p:cNvPr id="121" name="Rectangle 86">
            <a:extLst>
              <a:ext uri="{FF2B5EF4-FFF2-40B4-BE49-F238E27FC236}">
                <a16:creationId xmlns:a16="http://schemas.microsoft.com/office/drawing/2014/main" id="{5005589E-C9F3-43BB-A00A-71D5F23A0269}"/>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Col. 2:12</a:t>
            </a:r>
            <a:endParaRPr kumimoji="0" lang="en-US" altLang="en-US" sz="1800" b="0" i="0" u="none" strike="noStrike" cap="none" normalizeH="0" baseline="0">
              <a:ln>
                <a:noFill/>
              </a:ln>
              <a:effectLst>
                <a:glow rad="63500">
                  <a:schemeClr val="bg1"/>
                </a:glow>
              </a:effectLst>
            </a:endParaRPr>
          </a:p>
        </p:txBody>
      </p:sp>
      <p:sp>
        <p:nvSpPr>
          <p:cNvPr id="122" name="Rectangle 92">
            <a:extLst>
              <a:ext uri="{FF2B5EF4-FFF2-40B4-BE49-F238E27FC236}">
                <a16:creationId xmlns:a16="http://schemas.microsoft.com/office/drawing/2014/main" id="{D39D141A-D68B-4D4C-92C6-C9619DB81A09}"/>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8:16</a:t>
            </a:r>
            <a:endParaRPr kumimoji="0" lang="en-US" altLang="en-US" sz="1800" b="0" i="0" u="none" strike="noStrike" cap="none" normalizeH="0" baseline="0">
              <a:ln>
                <a:noFill/>
              </a:ln>
              <a:effectLst>
                <a:glow rad="63500">
                  <a:schemeClr val="bg1"/>
                </a:glow>
              </a:effectLst>
            </a:endParaRPr>
          </a:p>
        </p:txBody>
      </p:sp>
      <p:sp>
        <p:nvSpPr>
          <p:cNvPr id="123" name="Rectangle 93">
            <a:extLst>
              <a:ext uri="{FF2B5EF4-FFF2-40B4-BE49-F238E27FC236}">
                <a16:creationId xmlns:a16="http://schemas.microsoft.com/office/drawing/2014/main" id="{0CCEF04C-05F3-4A80-BF75-E5300C5DAAB0}"/>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16:33</a:t>
            </a:r>
            <a:endParaRPr kumimoji="0" lang="en-US" altLang="en-US" sz="1800" b="0" i="0" u="none" strike="noStrike" cap="none" normalizeH="0" baseline="0">
              <a:ln>
                <a:noFill/>
              </a:ln>
              <a:effectLst>
                <a:glow rad="63500">
                  <a:schemeClr val="bg1"/>
                </a:glow>
              </a:effectLst>
            </a:endParaRPr>
          </a:p>
        </p:txBody>
      </p:sp>
      <p:sp>
        <p:nvSpPr>
          <p:cNvPr id="124" name="Rectangle 94">
            <a:extLst>
              <a:ext uri="{FF2B5EF4-FFF2-40B4-BE49-F238E27FC236}">
                <a16:creationId xmlns:a16="http://schemas.microsoft.com/office/drawing/2014/main" id="{6FB5F108-0A86-42D2-8319-E3F11E5055E9}"/>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1:14</a:t>
            </a:r>
            <a:endParaRPr kumimoji="0" lang="en-US" altLang="en-US" sz="1800" b="0" i="0" u="none" strike="noStrike" cap="none" normalizeH="0" baseline="0">
              <a:ln>
                <a:noFill/>
              </a:ln>
              <a:effectLst>
                <a:glow rad="63500">
                  <a:schemeClr val="bg1"/>
                </a:glow>
              </a:effectLst>
            </a:endParaRPr>
          </a:p>
        </p:txBody>
      </p:sp>
      <p:sp>
        <p:nvSpPr>
          <p:cNvPr id="4" name="TextBox 3">
            <a:extLst>
              <a:ext uri="{FF2B5EF4-FFF2-40B4-BE49-F238E27FC236}">
                <a16:creationId xmlns:a16="http://schemas.microsoft.com/office/drawing/2014/main" id="{83850AA4-83C5-44DA-9143-1EF71D2E624E}"/>
              </a:ext>
            </a:extLst>
          </p:cNvPr>
          <p:cNvSpPr txBox="1"/>
          <p:nvPr/>
        </p:nvSpPr>
        <p:spPr>
          <a:xfrm>
            <a:off x="6161875" y="4841857"/>
            <a:ext cx="850392" cy="307777"/>
          </a:xfrm>
          <a:prstGeom prst="rect">
            <a:avLst/>
          </a:prstGeom>
          <a:noFill/>
        </p:spPr>
        <p:txBody>
          <a:bodyPr wrap="square" lIns="0" tIns="0" rIns="0" bIns="0" rtlCol="0">
            <a:spAutoFit/>
          </a:bodyPr>
          <a:lstStyle/>
          <a:p>
            <a:pPr algn="ctr"/>
            <a:r>
              <a:rPr lang="en-US" sz="2000" b="1" dirty="0">
                <a:effectLst>
                  <a:glow rad="63500">
                    <a:schemeClr val="bg1"/>
                  </a:glow>
                </a:effectLst>
              </a:rPr>
              <a:t>Ac. 2:38</a:t>
            </a:r>
          </a:p>
        </p:txBody>
      </p:sp>
      <p:sp>
        <p:nvSpPr>
          <p:cNvPr id="33" name="TextBox 32">
            <a:extLst>
              <a:ext uri="{FF2B5EF4-FFF2-40B4-BE49-F238E27FC236}">
                <a16:creationId xmlns:a16="http://schemas.microsoft.com/office/drawing/2014/main" id="{5014E40D-DCBE-492A-8490-908FD4F5425C}"/>
              </a:ext>
            </a:extLst>
          </p:cNvPr>
          <p:cNvSpPr txBox="1"/>
          <p:nvPr/>
        </p:nvSpPr>
        <p:spPr>
          <a:xfrm>
            <a:off x="8573980" y="4833937"/>
            <a:ext cx="990655" cy="307777"/>
          </a:xfrm>
          <a:prstGeom prst="rect">
            <a:avLst/>
          </a:prstGeom>
          <a:noFill/>
        </p:spPr>
        <p:txBody>
          <a:bodyPr wrap="square" lIns="0" tIns="0" rIns="0" bIns="0" rtlCol="0">
            <a:spAutoFit/>
          </a:bodyPr>
          <a:lstStyle/>
          <a:p>
            <a:pPr algn="ctr"/>
            <a:r>
              <a:rPr lang="en-US" sz="2000" b="1" dirty="0">
                <a:effectLst>
                  <a:glow rad="63500">
                    <a:schemeClr val="bg1"/>
                  </a:glow>
                </a:effectLst>
              </a:rPr>
              <a:t>Ac. 22:16</a:t>
            </a:r>
          </a:p>
        </p:txBody>
      </p:sp>
    </p:spTree>
    <p:extLst>
      <p:ext uri="{BB962C8B-B14F-4D97-AF65-F5344CB8AC3E}">
        <p14:creationId xmlns:p14="http://schemas.microsoft.com/office/powerpoint/2010/main" val="3033962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113"/>
                                        </p:tgtEl>
                                      </p:cBhvr>
                                      <p:by x="150000" y="150000"/>
                                    </p:animScale>
                                  </p:childTnLst>
                                </p:cTn>
                              </p:par>
                              <p:par>
                                <p:cTn id="12" presetID="1" presetClass="emph" presetSubtype="2" fill="hold" nodeType="withEffect">
                                  <p:stCondLst>
                                    <p:cond delay="0"/>
                                  </p:stCondLst>
                                  <p:childTnLst>
                                    <p:animClr clrSpc="rgb" dir="cw">
                                      <p:cBhvr>
                                        <p:cTn id="13" dur="2000" fill="hold"/>
                                        <p:tgtEl>
                                          <p:spTgt spid="113"/>
                                        </p:tgtEl>
                                        <p:attrNameLst>
                                          <p:attrName>fillcolor</p:attrName>
                                        </p:attrNameLst>
                                      </p:cBhvr>
                                      <p:to>
                                        <a:srgbClr val="FF0000"/>
                                      </p:to>
                                    </p:animClr>
                                    <p:set>
                                      <p:cBhvr>
                                        <p:cTn id="14" dur="2000" fill="hold"/>
                                        <p:tgtEl>
                                          <p:spTgt spid="113"/>
                                        </p:tgtEl>
                                        <p:attrNameLst>
                                          <p:attrName>fill.type</p:attrName>
                                        </p:attrNameLst>
                                      </p:cBhvr>
                                      <p:to>
                                        <p:strVal val="solid"/>
                                      </p:to>
                                    </p:set>
                                    <p:set>
                                      <p:cBhvr>
                                        <p:cTn id="15" dur="2000" fill="hold"/>
                                        <p:tgtEl>
                                          <p:spTgt spid="1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CAC9ED2-94B8-429B-9E29-57E55DC7F9C2}"/>
              </a:ext>
            </a:extLst>
          </p:cNvPr>
          <p:cNvSpPr>
            <a:spLocks noGrp="1"/>
          </p:cNvSpPr>
          <p:nvPr>
            <p:ph idx="1"/>
          </p:nvPr>
        </p:nvSpPr>
        <p:spPr>
          <a:xfrm>
            <a:off x="130275" y="2959485"/>
            <a:ext cx="2517232" cy="3898515"/>
          </a:xfrm>
          <a:solidFill>
            <a:schemeClr val="tx1"/>
          </a:solidFill>
        </p:spPr>
        <p:txBody>
          <a:bodyPr>
            <a:normAutofit lnSpcReduction="10000"/>
          </a:bodyPr>
          <a:lstStyle/>
          <a:p>
            <a:pPr marL="0" lvl="1" indent="0">
              <a:spcBef>
                <a:spcPts val="1000"/>
              </a:spcBef>
              <a:buNone/>
            </a:pPr>
            <a:r>
              <a:rPr lang="en-US" dirty="0">
                <a:solidFill>
                  <a:schemeClr val="bg1"/>
                </a:solidFill>
                <a:effectLst/>
              </a:rPr>
              <a:t>The setting of the book of Galatians:  Judaizing teachers were plaguing the church, teaching the Law of Moses was still binding.</a:t>
            </a:r>
          </a:p>
          <a:p>
            <a:pPr marL="0" lvl="1" indent="0">
              <a:spcBef>
                <a:spcPts val="1000"/>
              </a:spcBef>
              <a:buNone/>
            </a:pPr>
            <a:r>
              <a:rPr lang="en-US" dirty="0">
                <a:solidFill>
                  <a:schemeClr val="bg1"/>
                </a:solidFill>
                <a:effectLst/>
              </a:rPr>
              <a:t>The theme of the book of Galatians: true liberty is found only in Christ.</a:t>
            </a:r>
          </a:p>
        </p:txBody>
      </p:sp>
      <p:sp>
        <p:nvSpPr>
          <p:cNvPr id="9" name="TextBox 8">
            <a:extLst>
              <a:ext uri="{FF2B5EF4-FFF2-40B4-BE49-F238E27FC236}">
                <a16:creationId xmlns:a16="http://schemas.microsoft.com/office/drawing/2014/main" id="{43D28BFF-301E-4EEC-803A-845F4F07191E}"/>
              </a:ext>
            </a:extLst>
          </p:cNvPr>
          <p:cNvSpPr txBox="1"/>
          <p:nvPr/>
        </p:nvSpPr>
        <p:spPr>
          <a:xfrm>
            <a:off x="215757" y="1058775"/>
            <a:ext cx="11763910" cy="1569660"/>
          </a:xfrm>
          <a:prstGeom prst="rect">
            <a:avLst/>
          </a:prstGeom>
          <a:noFill/>
        </p:spPr>
        <p:txBody>
          <a:bodyPr wrap="square" rtlCol="0">
            <a:spAutoFit/>
          </a:bodyPr>
          <a:lstStyle/>
          <a:p>
            <a:r>
              <a:rPr lang="en-US" sz="2400" b="1" dirty="0">
                <a:effectLst>
                  <a:glow rad="76200">
                    <a:schemeClr val="bg1"/>
                  </a:glow>
                </a:effectLst>
              </a:rPr>
              <a:t> 24 Therefore the law was our tutor to bring us to Christ, that we might be justified by faith.</a:t>
            </a:r>
          </a:p>
          <a:p>
            <a:r>
              <a:rPr lang="en-US" sz="2400" b="1" dirty="0">
                <a:effectLst>
                  <a:glow rad="76200">
                    <a:schemeClr val="bg1"/>
                  </a:glow>
                </a:effectLst>
              </a:rPr>
              <a:t> 25 But after faith has come, we are no longer under a tutor.</a:t>
            </a:r>
          </a:p>
          <a:p>
            <a:r>
              <a:rPr lang="en-US" sz="2400" b="1" dirty="0">
                <a:effectLst>
                  <a:glow rad="76200">
                    <a:schemeClr val="bg1"/>
                  </a:glow>
                </a:effectLst>
              </a:rPr>
              <a:t> 26 For you are all sons of God through faith in Christ Jesus.</a:t>
            </a:r>
          </a:p>
          <a:p>
            <a:r>
              <a:rPr lang="en-US" sz="2400" b="1" dirty="0">
                <a:effectLst>
                  <a:glow rad="76200">
                    <a:schemeClr val="bg1"/>
                  </a:glow>
                </a:effectLst>
              </a:rPr>
              <a:t> 27 For as many of you as were baptized into Christ have put on Christ.</a:t>
            </a:r>
          </a:p>
        </p:txBody>
      </p:sp>
      <p:sp>
        <p:nvSpPr>
          <p:cNvPr id="10" name="Content Placeholder 2">
            <a:extLst>
              <a:ext uri="{FF2B5EF4-FFF2-40B4-BE49-F238E27FC236}">
                <a16:creationId xmlns:a16="http://schemas.microsoft.com/office/drawing/2014/main" id="{6E727960-E271-43FF-9DBE-6D661B4CF553}"/>
              </a:ext>
            </a:extLst>
          </p:cNvPr>
          <p:cNvSpPr txBox="1">
            <a:spLocks/>
          </p:cNvSpPr>
          <p:nvPr/>
        </p:nvSpPr>
        <p:spPr>
          <a:xfrm>
            <a:off x="2778737" y="2959485"/>
            <a:ext cx="3052809" cy="3898515"/>
          </a:xfrm>
          <a:prstGeom prst="rect">
            <a:avLst/>
          </a:prstGeom>
          <a:solidFill>
            <a:srgbClr val="0070C0"/>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dirty="0">
                <a:solidFill>
                  <a:schemeClr val="bg1"/>
                </a:solidFill>
                <a:effectLst/>
              </a:rPr>
              <a:t>The old Law is spoken of in the past tense—it had been done away with.</a:t>
            </a:r>
          </a:p>
          <a:p>
            <a:pPr marL="0" lvl="1" indent="0">
              <a:spcBef>
                <a:spcPts val="1000"/>
              </a:spcBef>
              <a:buNone/>
            </a:pPr>
            <a:r>
              <a:rPr lang="en-US" dirty="0">
                <a:solidFill>
                  <a:schemeClr val="bg1"/>
                </a:solidFill>
                <a:effectLst/>
              </a:rPr>
              <a:t>There was not a single person to whom Paul wrote who was any longer under the Law.</a:t>
            </a:r>
          </a:p>
        </p:txBody>
      </p:sp>
      <p:sp>
        <p:nvSpPr>
          <p:cNvPr id="11" name="Content Placeholder 2">
            <a:extLst>
              <a:ext uri="{FF2B5EF4-FFF2-40B4-BE49-F238E27FC236}">
                <a16:creationId xmlns:a16="http://schemas.microsoft.com/office/drawing/2014/main" id="{3AF3FB0B-142D-48EC-A334-AD300BD6A219}"/>
              </a:ext>
            </a:extLst>
          </p:cNvPr>
          <p:cNvSpPr txBox="1">
            <a:spLocks/>
          </p:cNvSpPr>
          <p:nvPr/>
        </p:nvSpPr>
        <p:spPr>
          <a:xfrm>
            <a:off x="5962776" y="2959485"/>
            <a:ext cx="3138512" cy="3898515"/>
          </a:xfrm>
          <a:prstGeom prst="rect">
            <a:avLst/>
          </a:prstGeom>
          <a:solidFill>
            <a:srgbClr val="7030A0"/>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dirty="0">
                <a:solidFill>
                  <a:schemeClr val="bg1"/>
                </a:solidFill>
                <a:effectLst/>
              </a:rPr>
              <a:t>The pronouns change in verse 26 from first-person plural to second-person plural.</a:t>
            </a:r>
          </a:p>
          <a:p>
            <a:pPr marL="0" lvl="1" indent="0">
              <a:spcBef>
                <a:spcPts val="1000"/>
              </a:spcBef>
              <a:buNone/>
            </a:pPr>
            <a:r>
              <a:rPr lang="en-US" dirty="0">
                <a:solidFill>
                  <a:schemeClr val="bg1"/>
                </a:solidFill>
                <a:effectLst/>
              </a:rPr>
              <a:t>Perhaps the change is from “we” (Jews) to “you” (Jews and Gentiles in Christ).</a:t>
            </a:r>
          </a:p>
          <a:p>
            <a:pPr marL="0" lvl="1" indent="0">
              <a:spcBef>
                <a:spcPts val="1000"/>
              </a:spcBef>
              <a:buNone/>
            </a:pPr>
            <a:r>
              <a:rPr lang="en-US" dirty="0">
                <a:solidFill>
                  <a:schemeClr val="bg1"/>
                </a:solidFill>
                <a:effectLst/>
              </a:rPr>
              <a:t>Paul gets very personal starting in verse 27. </a:t>
            </a:r>
          </a:p>
        </p:txBody>
      </p:sp>
      <p:sp>
        <p:nvSpPr>
          <p:cNvPr id="14" name="Content Placeholder 2">
            <a:extLst>
              <a:ext uri="{FF2B5EF4-FFF2-40B4-BE49-F238E27FC236}">
                <a16:creationId xmlns:a16="http://schemas.microsoft.com/office/drawing/2014/main" id="{42EF84BC-7519-47A7-8BF5-6F81E48E26C9}"/>
              </a:ext>
            </a:extLst>
          </p:cNvPr>
          <p:cNvSpPr txBox="1">
            <a:spLocks/>
          </p:cNvSpPr>
          <p:nvPr/>
        </p:nvSpPr>
        <p:spPr>
          <a:xfrm>
            <a:off x="3031243" y="1143340"/>
            <a:ext cx="576315" cy="343312"/>
          </a:xfrm>
          <a:prstGeom prst="rect">
            <a:avLst/>
          </a:prstGeom>
          <a:solidFill>
            <a:srgbClr val="0070C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was</a:t>
            </a:r>
          </a:p>
        </p:txBody>
      </p:sp>
      <p:sp>
        <p:nvSpPr>
          <p:cNvPr id="15" name="Content Placeholder 2">
            <a:extLst>
              <a:ext uri="{FF2B5EF4-FFF2-40B4-BE49-F238E27FC236}">
                <a16:creationId xmlns:a16="http://schemas.microsoft.com/office/drawing/2014/main" id="{4E4807BA-0187-4BBE-AB6A-E0B5B640A5E0}"/>
              </a:ext>
            </a:extLst>
          </p:cNvPr>
          <p:cNvSpPr txBox="1">
            <a:spLocks/>
          </p:cNvSpPr>
          <p:nvPr/>
        </p:nvSpPr>
        <p:spPr>
          <a:xfrm>
            <a:off x="3598460" y="1143340"/>
            <a:ext cx="517118" cy="343312"/>
          </a:xfrm>
          <a:prstGeom prst="rect">
            <a:avLst/>
          </a:prstGeom>
          <a:solidFill>
            <a:srgbClr val="7030A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our</a:t>
            </a:r>
          </a:p>
        </p:txBody>
      </p:sp>
      <p:sp>
        <p:nvSpPr>
          <p:cNvPr id="16" name="Content Placeholder 2">
            <a:extLst>
              <a:ext uri="{FF2B5EF4-FFF2-40B4-BE49-F238E27FC236}">
                <a16:creationId xmlns:a16="http://schemas.microsoft.com/office/drawing/2014/main" id="{0B7C5D66-1576-4C03-8BE7-72370DD76CD6}"/>
              </a:ext>
            </a:extLst>
          </p:cNvPr>
          <p:cNvSpPr txBox="1">
            <a:spLocks/>
          </p:cNvSpPr>
          <p:nvPr/>
        </p:nvSpPr>
        <p:spPr>
          <a:xfrm>
            <a:off x="9232518" y="2959485"/>
            <a:ext cx="2850474" cy="3898515"/>
          </a:xfrm>
          <a:prstGeom prst="rect">
            <a:avLst/>
          </a:prstGeom>
          <a:solidFill>
            <a:schemeClr val="tx1">
              <a:lumMod val="65000"/>
              <a:lumOff val="35000"/>
            </a:schemeClr>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dirty="0">
                <a:solidFill>
                  <a:schemeClr val="bg1"/>
                </a:solidFill>
                <a:effectLst/>
              </a:rPr>
              <a:t>“Christ” (and being “in Christ”) is the emphasis of the passage (yea, the whole book).</a:t>
            </a:r>
          </a:p>
        </p:txBody>
      </p:sp>
      <p:sp>
        <p:nvSpPr>
          <p:cNvPr id="17" name="Content Placeholder 2">
            <a:extLst>
              <a:ext uri="{FF2B5EF4-FFF2-40B4-BE49-F238E27FC236}">
                <a16:creationId xmlns:a16="http://schemas.microsoft.com/office/drawing/2014/main" id="{3C56A6D6-EBB9-434A-9885-3B55D42D3F67}"/>
              </a:ext>
            </a:extLst>
          </p:cNvPr>
          <p:cNvSpPr txBox="1">
            <a:spLocks/>
          </p:cNvSpPr>
          <p:nvPr/>
        </p:nvSpPr>
        <p:spPr>
          <a:xfrm>
            <a:off x="6561164" y="1142747"/>
            <a:ext cx="772235" cy="352935"/>
          </a:xfrm>
          <a:prstGeom prst="rect">
            <a:avLst/>
          </a:prstGeom>
          <a:solidFill>
            <a:schemeClr val="tx1">
              <a:lumMod val="65000"/>
              <a:lumOff val="35000"/>
            </a:schemeClr>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Christ</a:t>
            </a:r>
          </a:p>
        </p:txBody>
      </p:sp>
      <p:pic>
        <p:nvPicPr>
          <p:cNvPr id="3" name="Picture 2" descr="A picture containing text&#10;&#10;Description automatically generated">
            <a:extLst>
              <a:ext uri="{FF2B5EF4-FFF2-40B4-BE49-F238E27FC236}">
                <a16:creationId xmlns:a16="http://schemas.microsoft.com/office/drawing/2014/main" id="{AE10A43F-5233-4501-85BB-C3B4D87BE912}"/>
              </a:ext>
            </a:extLst>
          </p:cNvPr>
          <p:cNvPicPr>
            <a:picLocks noChangeAspect="1"/>
          </p:cNvPicPr>
          <p:nvPr/>
        </p:nvPicPr>
        <p:blipFill rotWithShape="1">
          <a:blip r:embed="rId2">
            <a:extLst>
              <a:ext uri="{28A0092B-C50C-407E-A947-70E740481C1C}">
                <a14:useLocalDpi xmlns:a14="http://schemas.microsoft.com/office/drawing/2010/main" val="0"/>
              </a:ext>
            </a:extLst>
          </a:blip>
          <a:srcRect l="23965" t="1648" r="55637" b="89196"/>
          <a:stretch/>
        </p:blipFill>
        <p:spPr>
          <a:xfrm>
            <a:off x="2921848" y="113016"/>
            <a:ext cx="2486914" cy="627906"/>
          </a:xfrm>
          <a:prstGeom prst="rect">
            <a:avLst/>
          </a:prstGeom>
        </p:spPr>
      </p:pic>
      <p:sp>
        <p:nvSpPr>
          <p:cNvPr id="12" name="Content Placeholder 2">
            <a:extLst>
              <a:ext uri="{FF2B5EF4-FFF2-40B4-BE49-F238E27FC236}">
                <a16:creationId xmlns:a16="http://schemas.microsoft.com/office/drawing/2014/main" id="{2CB457CE-A693-4532-9674-18966C12F829}"/>
              </a:ext>
            </a:extLst>
          </p:cNvPr>
          <p:cNvSpPr txBox="1">
            <a:spLocks/>
          </p:cNvSpPr>
          <p:nvPr/>
        </p:nvSpPr>
        <p:spPr>
          <a:xfrm>
            <a:off x="4827898" y="1505104"/>
            <a:ext cx="1263553" cy="343312"/>
          </a:xfrm>
          <a:prstGeom prst="rect">
            <a:avLst/>
          </a:prstGeom>
          <a:solidFill>
            <a:srgbClr val="0070C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no longer</a:t>
            </a:r>
          </a:p>
        </p:txBody>
      </p:sp>
      <p:sp>
        <p:nvSpPr>
          <p:cNvPr id="13" name="Content Placeholder 2">
            <a:extLst>
              <a:ext uri="{FF2B5EF4-FFF2-40B4-BE49-F238E27FC236}">
                <a16:creationId xmlns:a16="http://schemas.microsoft.com/office/drawing/2014/main" id="{AF3A1F25-0175-4664-9724-47B8F16B86D1}"/>
              </a:ext>
            </a:extLst>
          </p:cNvPr>
          <p:cNvSpPr txBox="1">
            <a:spLocks/>
          </p:cNvSpPr>
          <p:nvPr/>
        </p:nvSpPr>
        <p:spPr>
          <a:xfrm>
            <a:off x="5870812" y="1143340"/>
            <a:ext cx="366215" cy="343312"/>
          </a:xfrm>
          <a:prstGeom prst="rect">
            <a:avLst/>
          </a:prstGeom>
          <a:solidFill>
            <a:srgbClr val="7030A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us</a:t>
            </a:r>
          </a:p>
        </p:txBody>
      </p:sp>
      <p:sp>
        <p:nvSpPr>
          <p:cNvPr id="18" name="Content Placeholder 2">
            <a:extLst>
              <a:ext uri="{FF2B5EF4-FFF2-40B4-BE49-F238E27FC236}">
                <a16:creationId xmlns:a16="http://schemas.microsoft.com/office/drawing/2014/main" id="{7057938E-7F5A-46B3-86BA-903BB7350169}"/>
              </a:ext>
            </a:extLst>
          </p:cNvPr>
          <p:cNvSpPr txBox="1">
            <a:spLocks/>
          </p:cNvSpPr>
          <p:nvPr/>
        </p:nvSpPr>
        <p:spPr>
          <a:xfrm>
            <a:off x="3902197" y="1504842"/>
            <a:ext cx="424144" cy="343312"/>
          </a:xfrm>
          <a:prstGeom prst="rect">
            <a:avLst/>
          </a:prstGeom>
          <a:solidFill>
            <a:srgbClr val="7030A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we</a:t>
            </a:r>
          </a:p>
        </p:txBody>
      </p:sp>
      <p:sp>
        <p:nvSpPr>
          <p:cNvPr id="19" name="Content Placeholder 2">
            <a:extLst>
              <a:ext uri="{FF2B5EF4-FFF2-40B4-BE49-F238E27FC236}">
                <a16:creationId xmlns:a16="http://schemas.microsoft.com/office/drawing/2014/main" id="{B991A72D-0267-4E6F-971A-0F48E06630B8}"/>
              </a:ext>
            </a:extLst>
          </p:cNvPr>
          <p:cNvSpPr txBox="1">
            <a:spLocks/>
          </p:cNvSpPr>
          <p:nvPr/>
        </p:nvSpPr>
        <p:spPr>
          <a:xfrm>
            <a:off x="8030933" y="1142747"/>
            <a:ext cx="424144" cy="343312"/>
          </a:xfrm>
          <a:prstGeom prst="rect">
            <a:avLst/>
          </a:prstGeom>
          <a:solidFill>
            <a:srgbClr val="7030A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we</a:t>
            </a:r>
          </a:p>
        </p:txBody>
      </p:sp>
      <p:sp>
        <p:nvSpPr>
          <p:cNvPr id="20" name="Content Placeholder 2">
            <a:extLst>
              <a:ext uri="{FF2B5EF4-FFF2-40B4-BE49-F238E27FC236}">
                <a16:creationId xmlns:a16="http://schemas.microsoft.com/office/drawing/2014/main" id="{A8B77063-67ED-4E66-AB96-956723ECFE11}"/>
              </a:ext>
            </a:extLst>
          </p:cNvPr>
          <p:cNvSpPr txBox="1">
            <a:spLocks/>
          </p:cNvSpPr>
          <p:nvPr/>
        </p:nvSpPr>
        <p:spPr>
          <a:xfrm>
            <a:off x="1193118" y="1874870"/>
            <a:ext cx="512854" cy="343312"/>
          </a:xfrm>
          <a:prstGeom prst="rect">
            <a:avLst/>
          </a:prstGeom>
          <a:solidFill>
            <a:srgbClr val="7030A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you</a:t>
            </a:r>
          </a:p>
        </p:txBody>
      </p:sp>
      <p:sp>
        <p:nvSpPr>
          <p:cNvPr id="21" name="Content Placeholder 2">
            <a:extLst>
              <a:ext uri="{FF2B5EF4-FFF2-40B4-BE49-F238E27FC236}">
                <a16:creationId xmlns:a16="http://schemas.microsoft.com/office/drawing/2014/main" id="{9B2AAE79-E395-4AC8-950A-050987D64A30}"/>
              </a:ext>
            </a:extLst>
          </p:cNvPr>
          <p:cNvSpPr txBox="1">
            <a:spLocks/>
          </p:cNvSpPr>
          <p:nvPr/>
        </p:nvSpPr>
        <p:spPr>
          <a:xfrm>
            <a:off x="2629311" y="2236799"/>
            <a:ext cx="512854" cy="343312"/>
          </a:xfrm>
          <a:prstGeom prst="rect">
            <a:avLst/>
          </a:prstGeom>
          <a:solidFill>
            <a:srgbClr val="7030A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you</a:t>
            </a:r>
          </a:p>
        </p:txBody>
      </p:sp>
      <p:sp>
        <p:nvSpPr>
          <p:cNvPr id="22" name="Content Placeholder 2">
            <a:extLst>
              <a:ext uri="{FF2B5EF4-FFF2-40B4-BE49-F238E27FC236}">
                <a16:creationId xmlns:a16="http://schemas.microsoft.com/office/drawing/2014/main" id="{16FA70CE-7642-486A-9C8B-DC81B0E6D0D1}"/>
              </a:ext>
            </a:extLst>
          </p:cNvPr>
          <p:cNvSpPr txBox="1">
            <a:spLocks/>
          </p:cNvSpPr>
          <p:nvPr/>
        </p:nvSpPr>
        <p:spPr>
          <a:xfrm>
            <a:off x="6170497" y="1874870"/>
            <a:ext cx="1504094" cy="352935"/>
          </a:xfrm>
          <a:prstGeom prst="rect">
            <a:avLst/>
          </a:prstGeom>
          <a:solidFill>
            <a:schemeClr val="tx1">
              <a:lumMod val="65000"/>
              <a:lumOff val="35000"/>
            </a:schemeClr>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Christ Jesus</a:t>
            </a:r>
          </a:p>
        </p:txBody>
      </p:sp>
      <p:sp>
        <p:nvSpPr>
          <p:cNvPr id="23" name="Content Placeholder 2">
            <a:extLst>
              <a:ext uri="{FF2B5EF4-FFF2-40B4-BE49-F238E27FC236}">
                <a16:creationId xmlns:a16="http://schemas.microsoft.com/office/drawing/2014/main" id="{4FFB939C-F3EE-41E9-809E-E31B81488057}"/>
              </a:ext>
            </a:extLst>
          </p:cNvPr>
          <p:cNvSpPr txBox="1">
            <a:spLocks/>
          </p:cNvSpPr>
          <p:nvPr/>
        </p:nvSpPr>
        <p:spPr>
          <a:xfrm>
            <a:off x="8315406" y="2237955"/>
            <a:ext cx="772235" cy="352935"/>
          </a:xfrm>
          <a:prstGeom prst="rect">
            <a:avLst/>
          </a:prstGeom>
          <a:solidFill>
            <a:schemeClr val="tx1">
              <a:lumMod val="65000"/>
              <a:lumOff val="35000"/>
            </a:schemeClr>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Christ</a:t>
            </a:r>
          </a:p>
        </p:txBody>
      </p:sp>
      <p:sp>
        <p:nvSpPr>
          <p:cNvPr id="24" name="Content Placeholder 2">
            <a:extLst>
              <a:ext uri="{FF2B5EF4-FFF2-40B4-BE49-F238E27FC236}">
                <a16:creationId xmlns:a16="http://schemas.microsoft.com/office/drawing/2014/main" id="{EA0CC711-53A6-46B3-A265-FE1B46E3408C}"/>
              </a:ext>
            </a:extLst>
          </p:cNvPr>
          <p:cNvSpPr txBox="1">
            <a:spLocks/>
          </p:cNvSpPr>
          <p:nvPr/>
        </p:nvSpPr>
        <p:spPr>
          <a:xfrm>
            <a:off x="5941223" y="2238145"/>
            <a:ext cx="772235" cy="352935"/>
          </a:xfrm>
          <a:prstGeom prst="rect">
            <a:avLst/>
          </a:prstGeom>
          <a:solidFill>
            <a:schemeClr val="tx1">
              <a:lumMod val="65000"/>
              <a:lumOff val="35000"/>
            </a:schemeClr>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Christ</a:t>
            </a:r>
          </a:p>
        </p:txBody>
      </p:sp>
    </p:spTree>
    <p:extLst>
      <p:ext uri="{BB962C8B-B14F-4D97-AF65-F5344CB8AC3E}">
        <p14:creationId xmlns:p14="http://schemas.microsoft.com/office/powerpoint/2010/main" val="30133394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par>
                          <p:cTn id="72" fill="hold">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9" grpId="0"/>
      <p:bldP spid="10" grpId="0" animBg="1"/>
      <p:bldP spid="11" grpId="0" animBg="1"/>
      <p:bldP spid="14" grpId="0" animBg="1"/>
      <p:bldP spid="15" grpId="0" animBg="1"/>
      <p:bldP spid="16" grpId="0" animBg="1"/>
      <p:bldP spid="17" grpId="0" animBg="1"/>
      <p:bldP spid="12" grpId="0" animBg="1"/>
      <p:bldP spid="13" grpId="0" animBg="1"/>
      <p:bldP spid="18" grpId="0" animBg="1"/>
      <p:bldP spid="19" grpId="0" animBg="1"/>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“For” is a conjunction of explanation.</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r>
              <a:rPr lang="en-US" dirty="0"/>
              <a:t>The word “for” at the beginning of verse 27 is from the Greek word, </a:t>
            </a:r>
            <a:r>
              <a:rPr lang="en-US" i="1" dirty="0"/>
              <a:t>gar.</a:t>
            </a:r>
          </a:p>
          <a:p>
            <a:r>
              <a:rPr lang="en-US" dirty="0"/>
              <a:t>“For” (Greek, </a:t>
            </a:r>
            <a:r>
              <a:rPr lang="en-US" i="1" dirty="0"/>
              <a:t>gar</a:t>
            </a:r>
            <a:r>
              <a:rPr lang="en-US" dirty="0"/>
              <a:t>) is the connecting link (conjunction) between verses 26 and 27.</a:t>
            </a:r>
          </a:p>
          <a:p>
            <a:pPr lvl="1"/>
            <a:r>
              <a:rPr lang="en-US" dirty="0"/>
              <a:t>In English, “Its function is to introduce the reason for the preceding clause.”</a:t>
            </a:r>
          </a:p>
          <a:p>
            <a:pPr lvl="1"/>
            <a:r>
              <a:rPr lang="en-US" dirty="0"/>
              <a:t>The Greek conjunction </a:t>
            </a:r>
            <a:r>
              <a:rPr lang="en-US" i="1" dirty="0"/>
              <a:t>gar</a:t>
            </a:r>
            <a:r>
              <a:rPr lang="en-US" dirty="0"/>
              <a:t> is used “to introduce the reason.”</a:t>
            </a:r>
          </a:p>
          <a:p>
            <a:pPr lvl="1"/>
            <a:r>
              <a:rPr lang="en-US" i="1" dirty="0"/>
              <a:t>Gar </a:t>
            </a:r>
            <a:r>
              <a:rPr lang="en-US" dirty="0"/>
              <a:t>is a “marker of cause or reason.”</a:t>
            </a:r>
          </a:p>
          <a:p>
            <a:pPr lvl="1"/>
            <a:r>
              <a:rPr lang="en-US" i="1" dirty="0"/>
              <a:t>Gar </a:t>
            </a:r>
            <a:r>
              <a:rPr lang="en-US" dirty="0"/>
              <a:t>“adduces the Cause or gives the Reason of a preceding statement.”</a:t>
            </a:r>
          </a:p>
          <a:p>
            <a:pPr lvl="1"/>
            <a:r>
              <a:rPr lang="en-US" i="1" dirty="0"/>
              <a:t>Gar </a:t>
            </a:r>
            <a:r>
              <a:rPr lang="en-US" dirty="0"/>
              <a:t>“generally indicates a causal relation between two statements, whereby the second statement gives a reason for and explains the first.”</a:t>
            </a:r>
          </a:p>
          <a:p>
            <a:r>
              <a:rPr lang="en-US" dirty="0"/>
              <a:t>Thus, verse 27 is giving the cause/reason for and explaining what is stated in verse 26.</a:t>
            </a:r>
          </a:p>
          <a:p>
            <a:r>
              <a:rPr lang="en-US" dirty="0"/>
              <a:t>The content of verse 27 shows how the content of verse 26 came to be.</a:t>
            </a:r>
          </a:p>
        </p:txBody>
      </p:sp>
    </p:spTree>
    <p:extLst>
      <p:ext uri="{BB962C8B-B14F-4D97-AF65-F5344CB8AC3E}">
        <p14:creationId xmlns:p14="http://schemas.microsoft.com/office/powerpoint/2010/main" val="1276476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The verbs change tense in verse 27.</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Since the Greek </a:t>
            </a:r>
            <a:r>
              <a:rPr lang="en-US" i="1" dirty="0"/>
              <a:t>gar </a:t>
            </a:r>
            <a:r>
              <a:rPr lang="en-US" dirty="0"/>
              <a:t>(“for” that begins verse 27) explains the cause or reason for verse 26, it should be no wonder that: </a:t>
            </a:r>
          </a:p>
          <a:p>
            <a:pPr lvl="1"/>
            <a:r>
              <a:rPr lang="en-US" dirty="0"/>
              <a:t>The verb in verse 26 is present tense, and</a:t>
            </a:r>
          </a:p>
          <a:p>
            <a:pPr lvl="1"/>
            <a:r>
              <a:rPr lang="en-US" dirty="0"/>
              <a:t>The verbs in verse 27 are past tense.</a:t>
            </a:r>
          </a:p>
          <a:p>
            <a:r>
              <a:rPr lang="en-US" dirty="0"/>
              <a:t>The aorist tense verbs in verse 27 look back at a certain event at a certain point in time in the past – they are explaining how the “present” tense in verse 26 came to be.</a:t>
            </a:r>
          </a:p>
          <a:p>
            <a:r>
              <a:rPr lang="en-US" dirty="0"/>
              <a:t>Whatever happened in the past (verse 27) “caused” (i.e., is the means by which) the current state they are in now (verse 26).</a:t>
            </a:r>
          </a:p>
        </p:txBody>
      </p:sp>
    </p:spTree>
    <p:extLst>
      <p:ext uri="{BB962C8B-B14F-4D97-AF65-F5344CB8AC3E}">
        <p14:creationId xmlns:p14="http://schemas.microsoft.com/office/powerpoint/2010/main" val="3325114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III.	Baptism, which is singled out by God, causes one to be a son of God.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200941"/>
            <a:ext cx="12072359" cy="4657058"/>
          </a:xfrm>
        </p:spPr>
        <p:txBody>
          <a:bodyPr>
            <a:normAutofit/>
          </a:bodyPr>
          <a:lstStyle/>
          <a:p>
            <a:r>
              <a:rPr lang="en-US" dirty="0"/>
              <a:t>Baptism is singled out in verse 27!</a:t>
            </a:r>
          </a:p>
          <a:p>
            <a:r>
              <a:rPr lang="en-US" dirty="0"/>
              <a:t>Baptism (in verse 27) explains how one becomes “a son of God” (in verse 26).</a:t>
            </a:r>
          </a:p>
          <a:p>
            <a:pPr lvl="1"/>
            <a:r>
              <a:rPr lang="en-US" dirty="0"/>
              <a:t>You are (present tense) this (son of God) because (another word for “for”) you did (past tense) this (baptized).</a:t>
            </a:r>
          </a:p>
          <a:p>
            <a:r>
              <a:rPr lang="en-US" dirty="0"/>
              <a:t>Jesus taught that those who believe are given “the right to become children of God” (John 1:12). </a:t>
            </a:r>
          </a:p>
          <a:p>
            <a:pPr lvl="1"/>
            <a:r>
              <a:rPr lang="en-US" dirty="0"/>
              <a:t>“Those who believe” are given the “RIGHT” to become “children of God.”</a:t>
            </a:r>
          </a:p>
          <a:p>
            <a:pPr lvl="2"/>
            <a:r>
              <a:rPr lang="en-US" dirty="0"/>
              <a:t>The term “right” is from the Greek </a:t>
            </a:r>
            <a:r>
              <a:rPr lang="en-US" i="1" dirty="0" err="1"/>
              <a:t>exousia</a:t>
            </a:r>
            <a:r>
              <a:rPr lang="en-US" dirty="0"/>
              <a:t>, which means “authority, power.”</a:t>
            </a:r>
          </a:p>
          <a:p>
            <a:pPr lvl="2"/>
            <a:r>
              <a:rPr lang="en-US" i="1" dirty="0" err="1"/>
              <a:t>Exousia</a:t>
            </a:r>
            <a:r>
              <a:rPr lang="en-US" i="1" dirty="0"/>
              <a:t> </a:t>
            </a:r>
            <a:r>
              <a:rPr lang="en-US" dirty="0"/>
              <a:t>is “a state of control over something,” meaning “freedom of choice, right.”</a:t>
            </a:r>
          </a:p>
          <a:p>
            <a:pPr lvl="2"/>
            <a:r>
              <a:rPr lang="en-US" dirty="0"/>
              <a:t>In English, the word “right” means “something to which one has a just claim; the power or privilege to which one is justly entitled.”</a:t>
            </a:r>
          </a:p>
          <a:p>
            <a:pPr lvl="2"/>
            <a:r>
              <a:rPr lang="en-US" dirty="0"/>
              <a:t>The word “right” indicates “permission” to do something but not necessarily “possession.”</a:t>
            </a:r>
          </a:p>
          <a:p>
            <a:endParaRPr lang="en-US" dirty="0"/>
          </a:p>
        </p:txBody>
      </p:sp>
    </p:spTree>
    <p:extLst>
      <p:ext uri="{BB962C8B-B14F-4D97-AF65-F5344CB8AC3E}">
        <p14:creationId xmlns:p14="http://schemas.microsoft.com/office/powerpoint/2010/main" val="2089821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III.	Baptism, which is singled out by God, causes one to be a son of God.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200941"/>
            <a:ext cx="12072359" cy="4657058"/>
          </a:xfrm>
        </p:spPr>
        <p:txBody>
          <a:bodyPr>
            <a:normAutofit/>
          </a:bodyPr>
          <a:lstStyle/>
          <a:p>
            <a:pPr>
              <a:buFont typeface="+mj-lt"/>
              <a:buAutoNum type="alphaUcPeriod" startAt="3"/>
            </a:pPr>
            <a:r>
              <a:rPr lang="en-US" dirty="0"/>
              <a:t>Jesus taught that those who believe are given “the right to become children of God” (John 1:12). </a:t>
            </a:r>
          </a:p>
          <a:p>
            <a:pPr lvl="1">
              <a:buFont typeface="+mj-lt"/>
              <a:buAutoNum type="arabicPeriod" startAt="2"/>
            </a:pPr>
            <a:r>
              <a:rPr lang="en-US" dirty="0"/>
              <a:t>“Those who believe” are given the right to “BECOME children of God.”</a:t>
            </a:r>
          </a:p>
          <a:p>
            <a:pPr lvl="2"/>
            <a:r>
              <a:rPr lang="en-US" dirty="0"/>
              <a:t>The word “become” (from the Greek </a:t>
            </a:r>
            <a:r>
              <a:rPr lang="en-US" i="1" dirty="0" err="1"/>
              <a:t>ginomai</a:t>
            </a:r>
            <a:r>
              <a:rPr lang="en-US" dirty="0"/>
              <a:t>) indicates “to become what they were not before.”</a:t>
            </a:r>
          </a:p>
          <a:p>
            <a:pPr lvl="2"/>
            <a:r>
              <a:rPr lang="en-US" dirty="0"/>
              <a:t>In English, the word “become” means “to come to be.”</a:t>
            </a:r>
          </a:p>
          <a:p>
            <a:pPr lvl="2"/>
            <a:r>
              <a:rPr lang="en-US" dirty="0"/>
              <a:t>The word “become” indicates a movement toward a result.</a:t>
            </a:r>
          </a:p>
          <a:p>
            <a:pPr lvl="1">
              <a:buAutoNum type="arabicPeriod" startAt="2"/>
            </a:pPr>
            <a:r>
              <a:rPr lang="en-US" dirty="0"/>
              <a:t>Jesus taught that believers are not children of God (yet), but they are going in the right direction and have the “authority” to “become” what they are not, if they take the proper and prescribed steps.</a:t>
            </a:r>
          </a:p>
          <a:p>
            <a:pPr lvl="1">
              <a:buAutoNum type="arabicPeriod" startAt="2"/>
            </a:pPr>
            <a:r>
              <a:rPr lang="en-US" dirty="0"/>
              <a:t>On another occasion in John 8, Jesus spoke to some who “believed in Him” (8:30-31).</a:t>
            </a:r>
          </a:p>
          <a:p>
            <a:pPr>
              <a:buAutoNum type="alphaUcPeriod" startAt="3"/>
            </a:pPr>
            <a:endParaRPr lang="en-US" dirty="0"/>
          </a:p>
        </p:txBody>
      </p:sp>
    </p:spTree>
    <p:extLst>
      <p:ext uri="{BB962C8B-B14F-4D97-AF65-F5344CB8AC3E}">
        <p14:creationId xmlns:p14="http://schemas.microsoft.com/office/powerpoint/2010/main" val="7695436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5758</TotalTime>
  <Words>5246</Words>
  <Application>Microsoft Office PowerPoint</Application>
  <PresentationFormat>Widescreen</PresentationFormat>
  <Paragraphs>400</Paragraphs>
  <Slides>29</Slides>
  <Notes>0</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Tahoma</vt:lpstr>
      <vt:lpstr>Office Theme</vt:lpstr>
      <vt:lpstr>PowerPoint Presentation</vt:lpstr>
      <vt:lpstr>What are we talking about?</vt:lpstr>
      <vt:lpstr>What are we talking about?</vt:lpstr>
      <vt:lpstr>What are we talking about?</vt:lpstr>
      <vt:lpstr>PowerPoint Presentation</vt:lpstr>
      <vt:lpstr>I. “For” is a conjunction of explanation.</vt:lpstr>
      <vt:lpstr>II. The verbs change tense in verse 27.</vt:lpstr>
      <vt:lpstr>III. Baptism, which is singled out by God, causes one to be a son of God.</vt:lpstr>
      <vt:lpstr>III. Baptism, which is singled out by God, causes one to be a son of God.</vt:lpstr>
      <vt:lpstr>III. Baptism, which is singled out by God, causes one to be a son of God.</vt:lpstr>
      <vt:lpstr>IV.  “The faith” gives baptism its strength.</vt:lpstr>
      <vt:lpstr>IV.  “The faith” gives baptism its strength.</vt:lpstr>
      <vt:lpstr>IV.  “The faith” gives baptism its strength.</vt:lpstr>
      <vt:lpstr>IV.  “The faith” gives baptism its strength.</vt:lpstr>
      <vt:lpstr>IV.  “The faith” gives baptism its strength.</vt:lpstr>
      <vt:lpstr>V. “As many of you” limits “sonship” to certain ones.</vt:lpstr>
      <vt:lpstr>V. “As many of you” limits “sonship” to certain ones.</vt:lpstr>
      <vt:lpstr>VI. Baptism is the only way “into Christ.”</vt:lpstr>
      <vt:lpstr>VI. Baptism is the only way “into Christ.”</vt:lpstr>
      <vt:lpstr>VI. Baptism is the only way “into Christ.”</vt:lpstr>
      <vt:lpstr>VII. One “puts on Christ” in baptism.</vt:lpstr>
      <vt:lpstr>VII. One “puts on Christ” in baptism.</vt:lpstr>
      <vt:lpstr>VIII. The placement of baptism proves its essentiality.</vt:lpstr>
      <vt:lpstr>IX. Answering Objections </vt:lpstr>
      <vt:lpstr>IX. Answering Objections </vt:lpstr>
      <vt:lpstr>IX. Answering Objections </vt:lpstr>
      <vt:lpstr>IX. Answering Objections </vt:lpstr>
      <vt:lpstr>X. Summary of the place God has given baptism in Galatians 3:26-27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20</cp:revision>
  <dcterms:created xsi:type="dcterms:W3CDTF">2021-03-30T20:36:05Z</dcterms:created>
  <dcterms:modified xsi:type="dcterms:W3CDTF">2021-07-11T20:59:19Z</dcterms:modified>
</cp:coreProperties>
</file>