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2BBB1-B66A-4AFF-AC08-FB3E1D7A488D}" v="998" dt="2021-07-21T21:20:42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75643" autoAdjust="0"/>
  </p:normalViewPr>
  <p:slideViewPr>
    <p:cSldViewPr snapToGrid="0">
      <p:cViewPr varScale="1">
        <p:scale>
          <a:sx n="111" d="100"/>
          <a:sy n="111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F279E05-3D6B-4478-8010-9DA4ADC58C94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EADD7ACA-BD2C-4FD4-ABB7-3B1535A7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11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01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3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0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8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825625"/>
            <a:ext cx="11734800" cy="4351338"/>
          </a:xfrm>
        </p:spPr>
        <p:txBody>
          <a:bodyPr>
            <a:normAutofit/>
          </a:bodyPr>
          <a:lstStyle>
            <a:lvl1pPr marL="342900" indent="-342900">
              <a:defRPr sz="3200" b="1"/>
            </a:lvl1pPr>
            <a:lvl2pPr marL="800100" indent="-342900">
              <a:buFont typeface="Calibri" panose="020F0502020204030204" pitchFamily="34" charset="0"/>
              <a:buChar char="−"/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619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6EFA-03DD-4A2A-B570-4221A02C3F6D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25" y="577972"/>
            <a:ext cx="7025236" cy="26922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13 Qualities of Leaven in Our Influence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585" y="4399178"/>
            <a:ext cx="4888716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Matthew 13:33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A7433D8-0458-499F-8FA5-C749F11733CD}"/>
              </a:ext>
            </a:extLst>
          </p:cNvPr>
          <p:cNvSpPr txBox="1">
            <a:spLocks/>
          </p:cNvSpPr>
          <p:nvPr/>
        </p:nvSpPr>
        <p:spPr>
          <a:xfrm>
            <a:off x="992699" y="5909086"/>
            <a:ext cx="5668489" cy="881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From Wendell Winkler’s</a:t>
            </a:r>
          </a:p>
          <a:p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“The Christian and Influence”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F4E3495-FD3A-4EAE-BBD2-2DB1AA8FAAD2}"/>
              </a:ext>
            </a:extLst>
          </p:cNvPr>
          <p:cNvSpPr txBox="1">
            <a:spLocks/>
          </p:cNvSpPr>
          <p:nvPr/>
        </p:nvSpPr>
        <p:spPr>
          <a:xfrm>
            <a:off x="1382585" y="3288635"/>
            <a:ext cx="4888716" cy="55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anose="020B0402030504020804" pitchFamily="34" charset="0"/>
              </a:rPr>
              <a:t>(Part 1)</a:t>
            </a:r>
          </a:p>
        </p:txBody>
      </p:sp>
    </p:spTree>
    <p:extLst>
      <p:ext uri="{BB962C8B-B14F-4D97-AF65-F5344CB8AC3E}">
        <p14:creationId xmlns:p14="http://schemas.microsoft.com/office/powerpoint/2010/main" val="10660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552574"/>
            <a:ext cx="11734800" cy="5305425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Christians are to avoid doing things just to be seen of men (Matt. 6:1-8)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avoid boasting (Rom. 1:30)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lead lives of humility, gentleness and quietness (1 Thess. 4:11; 1 Tim. 2:2; 1 Pet. 3:4; Gal. 5:22-23; Jas. 3:17; 2 Tim. 2:24; Tit. 3:2)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120650"/>
            <a:ext cx="11572876" cy="13112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Is a Silently Working Force</a:t>
            </a:r>
          </a:p>
        </p:txBody>
      </p:sp>
    </p:spTree>
    <p:extLst>
      <p:ext uri="{BB962C8B-B14F-4D97-AF65-F5344CB8AC3E}">
        <p14:creationId xmlns:p14="http://schemas.microsoft.com/office/powerpoint/2010/main" val="344261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06600"/>
            <a:ext cx="11734800" cy="4851399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Leaven does not cease to be leaven when hid in the meal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Christians must guard against losing their identity in the world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Christians are to influence the world to become Christlike!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not to conform; we are to transform (Rom. 12:2; 2 Cor. 6:17-18)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overcome the world, not be overcome of the world (1 John 5:4-5; Rom. 12:21; Jas. 1:27; 4:4; 1 John 2:15-17; John 17:16)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572876" cy="1657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Influences, </a:t>
            </a:r>
            <a:b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and Is Not Influenced</a:t>
            </a:r>
          </a:p>
        </p:txBody>
      </p:sp>
    </p:spTree>
    <p:extLst>
      <p:ext uri="{BB962C8B-B14F-4D97-AF65-F5344CB8AC3E}">
        <p14:creationId xmlns:p14="http://schemas.microsoft.com/office/powerpoint/2010/main" val="30605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514600"/>
            <a:ext cx="11734800" cy="4343399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Quitters never win, and winners never quit!</a:t>
            </a:r>
          </a:p>
          <a:p>
            <a:r>
              <a:rPr lang="en-US" sz="3600" dirty="0">
                <a:cs typeface="Aharoni" panose="02010803020104030203" pitchFamily="2" charset="-79"/>
              </a:rPr>
              <a:t>Jesus did not quit (Heb. 12:2)</a:t>
            </a:r>
          </a:p>
          <a:p>
            <a:r>
              <a:rPr lang="en-US" sz="3600" dirty="0">
                <a:cs typeface="Aharoni" panose="02010803020104030203" pitchFamily="2" charset="-79"/>
              </a:rPr>
              <a:t>Paul never quit (2 Cor. 4:8-11; 2 Tim. 4:6-8)</a:t>
            </a:r>
          </a:p>
          <a:p>
            <a:r>
              <a:rPr lang="en-US" sz="3600" dirty="0">
                <a:cs typeface="Aharoni" panose="02010803020104030203" pitchFamily="2" charset="-79"/>
              </a:rPr>
              <a:t>We are never to quit (1 Cor. 15:58; Gal. 6:9)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Works Persistently and Unceasingly, Though the Majority Is Against It</a:t>
            </a:r>
          </a:p>
        </p:txBody>
      </p:sp>
    </p:spTree>
    <p:extLst>
      <p:ext uri="{BB962C8B-B14F-4D97-AF65-F5344CB8AC3E}">
        <p14:creationId xmlns:p14="http://schemas.microsoft.com/office/powerpoint/2010/main" val="389172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Jesus made contact with the sinners (Matt. 9:9-12)</a:t>
            </a:r>
          </a:p>
          <a:p>
            <a:r>
              <a:rPr lang="en-US" sz="3600" dirty="0">
                <a:cs typeface="Aharoni" panose="02010803020104030203" pitchFamily="2" charset="-79"/>
              </a:rPr>
              <a:t>Jesus prayed for His disciples, “I do not pray that You should take them out of the world, but that You should keep them from the evil one” (John 17:15)</a:t>
            </a:r>
          </a:p>
          <a:p>
            <a:r>
              <a:rPr lang="en-US" sz="3600" dirty="0">
                <a:cs typeface="Aharoni" panose="02010803020104030203" pitchFamily="2" charset="-79"/>
              </a:rPr>
              <a:t>In the parable, the meal would have remained unleavened unless the leaven had been placed therein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And, so many will remain non-Christian unless we contact them!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God works for men through men (Acts 8:26-40; 9:10-19; 2 Cor. 4:7)!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If men ever hear the gospel and are saved (Rom. 16:16), it will be because we contacted them and taught them.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Must Be Mixed with the Substance to Be Influenced</a:t>
            </a:r>
          </a:p>
        </p:txBody>
      </p:sp>
    </p:spTree>
    <p:extLst>
      <p:ext uri="{BB962C8B-B14F-4D97-AF65-F5344CB8AC3E}">
        <p14:creationId xmlns:p14="http://schemas.microsoft.com/office/powerpoint/2010/main" val="285078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2312</TotalTime>
  <Words>386</Words>
  <Application>Microsoft Office PowerPoint</Application>
  <PresentationFormat>Widescreen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Eras Bold ITC</vt:lpstr>
      <vt:lpstr>Eras Light ITC</vt:lpstr>
      <vt:lpstr>Eras Medium ITC</vt:lpstr>
      <vt:lpstr>Office Theme</vt:lpstr>
      <vt:lpstr>13 Qualities of Leaven in Our Influence</vt:lpstr>
      <vt:lpstr>Leaven Is a Silently Working Force</vt:lpstr>
      <vt:lpstr>Leaven Influences,  and Is Not Influenced</vt:lpstr>
      <vt:lpstr>Leaven Works Persistently and Unceasingly, Though the Majority Is Against It</vt:lpstr>
      <vt:lpstr>Leaven Must Be Mixed with the Substance to Be Influenced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David Sproule</cp:lastModifiedBy>
  <cp:revision>39</cp:revision>
  <cp:lastPrinted>2021-07-14T21:11:51Z</cp:lastPrinted>
  <dcterms:created xsi:type="dcterms:W3CDTF">2018-02-04T19:42:18Z</dcterms:created>
  <dcterms:modified xsi:type="dcterms:W3CDTF">2021-07-23T13:31:05Z</dcterms:modified>
</cp:coreProperties>
</file>