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66" r:id="rId2"/>
    <p:sldId id="256" r:id="rId3"/>
    <p:sldId id="257" r:id="rId4"/>
    <p:sldId id="274" r:id="rId5"/>
    <p:sldId id="261" r:id="rId6"/>
    <p:sldId id="268" r:id="rId7"/>
    <p:sldId id="269" r:id="rId8"/>
    <p:sldId id="270" r:id="rId9"/>
    <p:sldId id="271" r:id="rId10"/>
    <p:sldId id="273" r:id="rId11"/>
    <p:sldId id="275" r:id="rId12"/>
    <p:sldId id="267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75643" autoAdjust="0"/>
  </p:normalViewPr>
  <p:slideViewPr>
    <p:cSldViewPr snapToGrid="0">
      <p:cViewPr varScale="1">
        <p:scale>
          <a:sx n="68" d="100"/>
          <a:sy n="68" d="100"/>
        </p:scale>
        <p:origin x="49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0F279E05-3D6B-4478-8010-9DA4ADC58C94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EADD7ACA-BD2C-4FD4-ABB7-3B1535A7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85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49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95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59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756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13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95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11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24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76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35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83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60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b="1" dirty="0"/>
              <a:t>1Ti 4:15-16  </a:t>
            </a:r>
            <a:r>
              <a:rPr lang="en-US" dirty="0"/>
              <a:t>Take pains with these things; be </a:t>
            </a:r>
            <a:r>
              <a:rPr lang="en-US" i="1" dirty="0"/>
              <a:t>absorbed</a:t>
            </a:r>
            <a:r>
              <a:rPr lang="en-US" dirty="0"/>
              <a:t> in them, so that your progress will be evident to all.  (16)  Pay close attention to yourself and to your teaching; persevere in these things, for as you do this you will ensure salvation both for yourself and for those who hear you.</a:t>
            </a:r>
          </a:p>
          <a:p>
            <a:pPr rtl="0"/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16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8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5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9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3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2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8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5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9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86EFA-03DD-4A2A-B570-4221A02C3F6D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9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477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96" y="164893"/>
            <a:ext cx="10250124" cy="1064301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Biblical Influencers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anose="020B06020305040208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6" y="923779"/>
            <a:ext cx="11567785" cy="5701874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4000" b="1" dirty="0"/>
              <a:t>Daniel</a:t>
            </a:r>
          </a:p>
          <a:p>
            <a:pPr marL="0" lvl="0" indent="0" eaLnBrk="0" fontAlgn="base" hangingPunct="0">
              <a:buNone/>
            </a:pPr>
            <a:r>
              <a:rPr lang="en-US" sz="3200" b="1" dirty="0">
                <a:solidFill>
                  <a:prstClr val="black"/>
                </a:solidFill>
              </a:rPr>
              <a:t>	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</a:t>
            </a:r>
          </a:p>
          <a:p>
            <a:pPr lvl="2" eaLnBrk="0" fontAlgn="base" hangingPunct="0"/>
            <a:r>
              <a:rPr lang="en-US" sz="3200" dirty="0">
                <a:solidFill>
                  <a:prstClr val="black"/>
                </a:solidFill>
              </a:rPr>
              <a:t>Daniel 1:8-16</a:t>
            </a:r>
          </a:p>
          <a:p>
            <a:pPr lvl="2" eaLnBrk="0" fontAlgn="base" hangingPunct="0"/>
            <a:r>
              <a:rPr lang="en-US" sz="3200" dirty="0">
                <a:solidFill>
                  <a:prstClr val="black"/>
                </a:solidFill>
              </a:rPr>
              <a:t>Daniel 3:16-18</a:t>
            </a:r>
          </a:p>
          <a:p>
            <a:pPr lvl="2" eaLnBrk="0" fontAlgn="base" hangingPunct="0"/>
            <a:r>
              <a:rPr lang="en-US" sz="3200" dirty="0">
                <a:solidFill>
                  <a:prstClr val="black"/>
                </a:solidFill>
              </a:rPr>
              <a:t>Daniel 6:3-5,10</a:t>
            </a:r>
          </a:p>
          <a:p>
            <a:pPr marL="0" lvl="0" indent="0" eaLnBrk="0" fontAlgn="base" hangingPunct="0">
              <a:buNone/>
            </a:pPr>
            <a:r>
              <a:rPr lang="en-US" sz="3200" b="1" dirty="0">
                <a:solidFill>
                  <a:prstClr val="black"/>
                </a:solidFill>
              </a:rPr>
              <a:t>	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</a:t>
            </a:r>
          </a:p>
          <a:p>
            <a:pPr lvl="2" eaLnBrk="0" fontAlgn="base" hangingPunct="0"/>
            <a:r>
              <a:rPr lang="en-US" sz="3200" dirty="0">
                <a:solidFill>
                  <a:prstClr val="black"/>
                </a:solidFill>
              </a:rPr>
              <a:t>Daniel 9:1-19, 23</a:t>
            </a:r>
          </a:p>
          <a:p>
            <a:pPr marL="0" lvl="0" indent="0" eaLnBrk="0" fontAlgn="base" hangingPunct="0">
              <a:buNone/>
            </a:pPr>
            <a:r>
              <a:rPr lang="en-US" sz="3200" b="1" dirty="0">
                <a:solidFill>
                  <a:prstClr val="black"/>
                </a:solidFill>
              </a:rPr>
              <a:t>	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</a:p>
          <a:p>
            <a:pPr lvl="2" eaLnBrk="0" fontAlgn="base" hangingPunct="0"/>
            <a:r>
              <a:rPr lang="en-US" sz="3200" dirty="0">
                <a:solidFill>
                  <a:prstClr val="black"/>
                </a:solidFill>
              </a:rPr>
              <a:t>Daniel 2:30-45; 4:19-27; 5:13-28</a:t>
            </a:r>
          </a:p>
          <a:p>
            <a:pPr lvl="2" eaLnBrk="0" fontAlgn="base" hangingPunct="0"/>
            <a:r>
              <a:rPr lang="en-US" sz="3200" dirty="0">
                <a:solidFill>
                  <a:prstClr val="black"/>
                </a:solidFill>
              </a:rPr>
              <a:t>Daniel 6:20-28</a:t>
            </a:r>
          </a:p>
          <a:p>
            <a:pPr marL="0" lvl="0" indent="0" eaLnBrk="0" fontAlgn="base" hangingPunc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4929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96" y="164893"/>
            <a:ext cx="10250124" cy="1064301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Biblical Influencers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anose="020B06020305040208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6" y="937847"/>
            <a:ext cx="11567785" cy="5687806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4400" b="1" dirty="0"/>
              <a:t>What do we have in common?</a:t>
            </a:r>
          </a:p>
          <a:p>
            <a:pPr marL="0" lvl="0" indent="0" eaLnBrk="0" fontAlgn="base" hangingPunct="0">
              <a:buNone/>
            </a:pPr>
            <a:r>
              <a:rPr lang="en-US" sz="3600" b="1" dirty="0">
                <a:solidFill>
                  <a:prstClr val="black"/>
                </a:solidFill>
              </a:rPr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</a:t>
            </a:r>
          </a:p>
          <a:p>
            <a:pPr lvl="2" eaLnBrk="0" fontAlgn="base" hangingPunct="0"/>
            <a:r>
              <a:rPr lang="en-US" sz="3600" dirty="0">
                <a:solidFill>
                  <a:prstClr val="black"/>
                </a:solidFill>
              </a:rPr>
              <a:t>We are called to be examples.</a:t>
            </a:r>
          </a:p>
          <a:p>
            <a:pPr marL="0" lvl="0" indent="0" eaLnBrk="0" fontAlgn="base" hangingPunct="0">
              <a:buNone/>
            </a:pPr>
            <a:r>
              <a:rPr lang="en-US" sz="3600" b="1" dirty="0">
                <a:solidFill>
                  <a:prstClr val="black"/>
                </a:solidFill>
              </a:rPr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</a:t>
            </a:r>
          </a:p>
          <a:p>
            <a:pPr lvl="2" eaLnBrk="0" fontAlgn="base" hangingPunct="0"/>
            <a:r>
              <a:rPr lang="en-US" sz="3600" dirty="0">
                <a:solidFill>
                  <a:prstClr val="black"/>
                </a:solidFill>
              </a:rPr>
              <a:t>There is always a need for compassion.</a:t>
            </a:r>
          </a:p>
          <a:p>
            <a:pPr marL="0" lvl="0" indent="0" eaLnBrk="0" fontAlgn="base" hangingPunct="0">
              <a:buNone/>
            </a:pPr>
            <a:r>
              <a:rPr lang="en-US" sz="3600" b="1" dirty="0">
                <a:solidFill>
                  <a:prstClr val="black"/>
                </a:solidFill>
              </a:rPr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</a:p>
          <a:p>
            <a:pPr lvl="2" eaLnBrk="0" fontAlgn="base" hangingPunct="0"/>
            <a:r>
              <a:rPr lang="en-US" sz="3600" dirty="0">
                <a:solidFill>
                  <a:prstClr val="black"/>
                </a:solidFill>
              </a:rPr>
              <a:t>We have the best message for mankind.</a:t>
            </a:r>
          </a:p>
          <a:p>
            <a:pPr marL="0" lvl="0" indent="0" eaLnBrk="0" fontAlgn="base" hangingPunc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834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F1F02-F84C-4BE5-807F-D76831DCC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989" y="726511"/>
            <a:ext cx="7358871" cy="2448837"/>
          </a:xfrm>
        </p:spPr>
        <p:txBody>
          <a:bodyPr/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The Christian and Influence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61454-462E-4423-82E1-87094E7A0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6258" y="3320884"/>
            <a:ext cx="5284034" cy="554636"/>
          </a:xfrm>
        </p:spPr>
        <p:txBody>
          <a:bodyPr>
            <a:norm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271636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835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F1F02-F84C-4BE5-807F-D76831DCC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989" y="726511"/>
            <a:ext cx="7358871" cy="2448837"/>
          </a:xfrm>
        </p:spPr>
        <p:txBody>
          <a:bodyPr/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The Christian and Influence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61454-462E-4423-82E1-87094E7A0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6258" y="3320884"/>
            <a:ext cx="5284034" cy="554636"/>
          </a:xfrm>
        </p:spPr>
        <p:txBody>
          <a:bodyPr>
            <a:norm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106606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362" y="119923"/>
            <a:ext cx="9744989" cy="1311639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Consider Your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361" y="1253331"/>
            <a:ext cx="1152394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Character</a:t>
            </a:r>
            <a:r>
              <a:rPr lang="en-US" sz="4000" dirty="0"/>
              <a:t> </a:t>
            </a:r>
          </a:p>
          <a:p>
            <a:pPr marL="0" indent="0">
              <a:buNone/>
            </a:pPr>
            <a:r>
              <a:rPr lang="en-US" sz="3600" dirty="0"/>
              <a:t>A worthy example</a:t>
            </a:r>
          </a:p>
          <a:p>
            <a:pPr marL="0" indent="0">
              <a:buNone/>
            </a:pPr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Compassion</a:t>
            </a:r>
          </a:p>
          <a:p>
            <a:pPr marL="0" indent="0">
              <a:buNone/>
            </a:pPr>
            <a:r>
              <a:rPr lang="en-US" sz="3600" dirty="0"/>
              <a:t>A genuine concern for others</a:t>
            </a:r>
          </a:p>
          <a:p>
            <a:pPr marL="0" indent="0">
              <a:buNone/>
            </a:pPr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Communication</a:t>
            </a:r>
          </a:p>
          <a:p>
            <a:pPr marL="0" indent="0">
              <a:buNone/>
            </a:pPr>
            <a:r>
              <a:rPr lang="en-US" sz="3600" dirty="0">
                <a:cs typeface="Aharoni" panose="02010803020104030203" pitchFamily="2" charset="-79"/>
              </a:rPr>
              <a:t>A message worth hearing</a:t>
            </a:r>
          </a:p>
        </p:txBody>
      </p:sp>
    </p:spTree>
    <p:extLst>
      <p:ext uri="{BB962C8B-B14F-4D97-AF65-F5344CB8AC3E}">
        <p14:creationId xmlns:p14="http://schemas.microsoft.com/office/powerpoint/2010/main" val="344261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362" y="119923"/>
            <a:ext cx="9744989" cy="1311639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Consider Influencers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361" y="1064456"/>
            <a:ext cx="11523945" cy="55286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>
                <a:cs typeface="Aharoni" panose="02010803020104030203" pitchFamily="2" charset="-79"/>
              </a:rPr>
              <a:t>What is an influencer?</a:t>
            </a:r>
          </a:p>
          <a:p>
            <a:pPr marL="0" indent="0">
              <a:buNone/>
            </a:pPr>
            <a:r>
              <a:rPr lang="en-US" dirty="0">
                <a:cs typeface="Aharoni" panose="02010803020104030203" pitchFamily="2" charset="-79"/>
              </a:rPr>
              <a:t>An influencer is someone who has:</a:t>
            </a:r>
          </a:p>
          <a:p>
            <a:pPr marL="0" indent="0">
              <a:buNone/>
            </a:pPr>
            <a:endParaRPr lang="en-US" sz="800" dirty="0">
              <a:cs typeface="Aharoni" panose="02010803020104030203" pitchFamily="2" charset="-79"/>
            </a:endParaRPr>
          </a:p>
          <a:p>
            <a:pPr lvl="1"/>
            <a:r>
              <a:rPr lang="en-US" sz="2800" dirty="0">
                <a:cs typeface="Aharoni" panose="02010803020104030203" pitchFamily="2" charset="-79"/>
              </a:rPr>
              <a:t>the power to affect the purchasing decisions of others because of his or her authority, knowledge, position, or relationship with his or her audience.</a:t>
            </a:r>
          </a:p>
          <a:p>
            <a:pPr lvl="1"/>
            <a:r>
              <a:rPr lang="en-US" sz="2800" dirty="0">
                <a:cs typeface="Aharoni" panose="02010803020104030203" pitchFamily="2" charset="-79"/>
              </a:rPr>
              <a:t>a following in a distinct niche, with whom he or she actively engages. The size of the following depends on the size of his/her topic of the niche.</a:t>
            </a:r>
          </a:p>
          <a:p>
            <a:pPr marL="457200" lvl="1" indent="0">
              <a:buNone/>
            </a:pPr>
            <a:endParaRPr lang="en-US" sz="800" dirty="0"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en-US" dirty="0">
                <a:cs typeface="Aharoni" panose="02010803020104030203" pitchFamily="2" charset="-79"/>
              </a:rPr>
              <a:t>It is important to note that these individuals are not merely marketing tools, but rather social relationship assets with which brands can collaborate to achieve their marketing objectives.</a:t>
            </a:r>
          </a:p>
          <a:p>
            <a:pPr marL="0" indent="0">
              <a:buNone/>
            </a:pPr>
            <a:endParaRPr lang="en-US" dirty="0">
              <a:cs typeface="Aharoni" panose="02010803020104030203" pitchFamily="2" charset="-79"/>
            </a:endParaRPr>
          </a:p>
          <a:p>
            <a:pPr marL="0" indent="0" algn="r">
              <a:buNone/>
            </a:pPr>
            <a:r>
              <a:rPr lang="en-US" sz="1800" dirty="0">
                <a:cs typeface="Aharoni" panose="02010803020104030203" pitchFamily="2" charset="-79"/>
              </a:rPr>
              <a:t>https://influencermarketinghub.com/what-is-an-influencer/</a:t>
            </a:r>
          </a:p>
        </p:txBody>
      </p:sp>
    </p:spTree>
    <p:extLst>
      <p:ext uri="{BB962C8B-B14F-4D97-AF65-F5344CB8AC3E}">
        <p14:creationId xmlns:p14="http://schemas.microsoft.com/office/powerpoint/2010/main" val="5726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96" y="164893"/>
            <a:ext cx="10250124" cy="1064301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Biblical Influencers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anose="020B06020305040208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6" y="928469"/>
            <a:ext cx="11567785" cy="5697184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4400" b="1" dirty="0"/>
              <a:t>Noah</a:t>
            </a:r>
          </a:p>
          <a:p>
            <a:pPr marL="0" indent="0" eaLnBrk="0" fontAlgn="base" hangingPunct="0">
              <a:buNone/>
            </a:pPr>
            <a:r>
              <a:rPr lang="en-US" sz="3600" b="1" dirty="0"/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</a:t>
            </a:r>
          </a:p>
          <a:p>
            <a:pPr lvl="2"/>
            <a:r>
              <a:rPr lang="en-US" sz="3600" dirty="0"/>
              <a:t>Genesis 6:8-9</a:t>
            </a:r>
            <a:endParaRPr lang="en-US" sz="3600" b="1" dirty="0"/>
          </a:p>
          <a:p>
            <a:pPr marL="0" indent="0" eaLnBrk="0" fontAlgn="base" hangingPunct="0">
              <a:buNone/>
            </a:pPr>
            <a:r>
              <a:rPr lang="en-US" sz="3600" b="1" dirty="0"/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</a:t>
            </a:r>
          </a:p>
          <a:p>
            <a:pPr marL="0" indent="0" eaLnBrk="0" fontAlgn="base" hangingPunct="0">
              <a:buNone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/>
              <a:t>?</a:t>
            </a:r>
          </a:p>
          <a:p>
            <a:pPr marL="0" indent="0" eaLnBrk="0" fontAlgn="base" hangingPunct="0">
              <a:buNone/>
            </a:pPr>
            <a:r>
              <a:rPr lang="en-US" sz="3600" b="1" dirty="0"/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</a:p>
          <a:p>
            <a:pPr lvl="2"/>
            <a:r>
              <a:rPr lang="en-US" sz="3600" dirty="0"/>
              <a:t>2 Peter 2:5</a:t>
            </a:r>
          </a:p>
          <a:p>
            <a:pPr marL="0" indent="0" eaLnBrk="0" fontAlgn="base" hangingPunct="0">
              <a:buNone/>
            </a:pPr>
            <a:endParaRPr lang="en-US" b="1" dirty="0"/>
          </a:p>
          <a:p>
            <a:pPr marL="0" lvl="0" indent="0" eaLnBrk="0" fontAlgn="base" hangingPunc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178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96" y="164893"/>
            <a:ext cx="10250124" cy="1064301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Biblical Influencers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anose="020B06020305040208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6" y="905023"/>
            <a:ext cx="11567785" cy="5720630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4400" b="1" dirty="0"/>
              <a:t>Abraham</a:t>
            </a:r>
          </a:p>
          <a:p>
            <a:pPr marL="0" lvl="0" indent="0" eaLnBrk="0" fontAlgn="base" hangingPunct="0">
              <a:buNone/>
            </a:pPr>
            <a:r>
              <a:rPr lang="en-US" sz="3600" b="1" dirty="0">
                <a:solidFill>
                  <a:prstClr val="black"/>
                </a:solidFill>
              </a:rPr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</a:t>
            </a:r>
          </a:p>
          <a:p>
            <a:pPr lvl="2"/>
            <a:r>
              <a:rPr lang="en-US" sz="3600" dirty="0"/>
              <a:t>Gen 12:1-4</a:t>
            </a:r>
          </a:p>
          <a:p>
            <a:pPr lvl="2"/>
            <a:r>
              <a:rPr lang="en-US" sz="3600" dirty="0"/>
              <a:t>Gen 22:1-2</a:t>
            </a:r>
          </a:p>
          <a:p>
            <a:pPr marL="0" lvl="0" indent="0" eaLnBrk="0" fontAlgn="base" hangingPunct="0">
              <a:buNone/>
            </a:pPr>
            <a:r>
              <a:rPr lang="en-US" sz="3600" b="1" dirty="0">
                <a:solidFill>
                  <a:prstClr val="black"/>
                </a:solidFill>
              </a:rPr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</a:t>
            </a:r>
          </a:p>
          <a:p>
            <a:pPr lvl="2" eaLnBrk="0" fontAlgn="base" hangingPunct="0"/>
            <a:r>
              <a:rPr lang="en-US" sz="3600" dirty="0">
                <a:solidFill>
                  <a:prstClr val="black"/>
                </a:solidFill>
              </a:rPr>
              <a:t>Genesis 18:23-32</a:t>
            </a:r>
          </a:p>
          <a:p>
            <a:pPr marL="0" lvl="0" indent="0" eaLnBrk="0" fontAlgn="base" hangingPunct="0">
              <a:buNone/>
            </a:pPr>
            <a:r>
              <a:rPr lang="en-US" sz="3600" b="1" dirty="0">
                <a:solidFill>
                  <a:prstClr val="black"/>
                </a:solidFill>
              </a:rPr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</a:p>
          <a:p>
            <a:pPr lvl="2" eaLnBrk="0" fontAlgn="base" hangingPunct="0"/>
            <a:r>
              <a:rPr lang="en-US" sz="3600" dirty="0"/>
              <a:t>Genesis 22:8</a:t>
            </a:r>
          </a:p>
        </p:txBody>
      </p:sp>
    </p:spTree>
    <p:extLst>
      <p:ext uri="{BB962C8B-B14F-4D97-AF65-F5344CB8AC3E}">
        <p14:creationId xmlns:p14="http://schemas.microsoft.com/office/powerpoint/2010/main" val="406433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96" y="164893"/>
            <a:ext cx="10250124" cy="1064301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Biblical Influencers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anose="020B06020305040208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6" y="947225"/>
            <a:ext cx="11567785" cy="5678427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4400" b="1" dirty="0"/>
              <a:t>Joseph</a:t>
            </a:r>
          </a:p>
          <a:p>
            <a:pPr marL="0" lvl="0" indent="0" eaLnBrk="0" fontAlgn="base" hangingPunct="0">
              <a:buNone/>
            </a:pPr>
            <a:r>
              <a:rPr lang="en-US" sz="3600" b="1" dirty="0">
                <a:solidFill>
                  <a:prstClr val="black"/>
                </a:solidFill>
              </a:rPr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</a:t>
            </a:r>
          </a:p>
          <a:p>
            <a:pPr lvl="2" eaLnBrk="0" fontAlgn="base" hangingPunct="0"/>
            <a:r>
              <a:rPr lang="en-US" sz="3600" dirty="0"/>
              <a:t>Genesis 39:1-4</a:t>
            </a:r>
          </a:p>
          <a:p>
            <a:pPr lvl="2" eaLnBrk="0" fontAlgn="base" hangingPunct="0"/>
            <a:r>
              <a:rPr lang="en-US" sz="3600" dirty="0"/>
              <a:t>Genesis 39:8-9</a:t>
            </a:r>
          </a:p>
          <a:p>
            <a:pPr marL="0" lvl="0" indent="0" eaLnBrk="0" fontAlgn="base" hangingPunct="0">
              <a:buNone/>
            </a:pPr>
            <a:r>
              <a:rPr lang="en-US" sz="3600" b="1" dirty="0">
                <a:solidFill>
                  <a:prstClr val="black"/>
                </a:solidFill>
              </a:rPr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</a:t>
            </a:r>
          </a:p>
          <a:p>
            <a:pPr lvl="2" eaLnBrk="0" fontAlgn="base" hangingPunct="0"/>
            <a:r>
              <a:rPr lang="en-US" sz="3600" dirty="0"/>
              <a:t>Genesis 40:4-7</a:t>
            </a:r>
          </a:p>
          <a:p>
            <a:pPr lvl="2" eaLnBrk="0" fontAlgn="base" hangingPunct="0"/>
            <a:r>
              <a:rPr lang="en-US" sz="3600" dirty="0"/>
              <a:t>Genesis 43:13-14; 45:1-7</a:t>
            </a:r>
          </a:p>
          <a:p>
            <a:pPr marL="0" lvl="0" indent="0" eaLnBrk="0" fontAlgn="base" hangingPunct="0">
              <a:buNone/>
            </a:pPr>
            <a:r>
              <a:rPr lang="en-US" sz="3600" b="1" dirty="0">
                <a:solidFill>
                  <a:prstClr val="black"/>
                </a:solidFill>
              </a:rPr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</a:p>
          <a:p>
            <a:pPr lvl="2" eaLnBrk="0" fontAlgn="base" hangingPunct="0"/>
            <a:r>
              <a:rPr lang="en-US" sz="3600" dirty="0"/>
              <a:t>Genesis 41:16-36</a:t>
            </a:r>
          </a:p>
          <a:p>
            <a:pPr marL="0" lvl="0" indent="0" eaLnBrk="0" fontAlgn="base" hangingPunct="0">
              <a:buNone/>
            </a:pP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eaLnBrk="0" fontAlgn="base" hangingPunc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3332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96" y="164893"/>
            <a:ext cx="10250124" cy="1064301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Biblical Influencers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anose="020B06020305040208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6" y="928468"/>
            <a:ext cx="11567785" cy="5697184"/>
          </a:xfrm>
        </p:spPr>
        <p:txBody>
          <a:bodyPr>
            <a:normAutofit/>
          </a:bodyPr>
          <a:lstStyle/>
          <a:p>
            <a:pPr marL="0" indent="0" eaLnBrk="0" fontAlgn="base" hangingPunct="0">
              <a:buNone/>
            </a:pPr>
            <a:r>
              <a:rPr lang="en-US" sz="4400" b="1" dirty="0"/>
              <a:t>Moses</a:t>
            </a:r>
          </a:p>
          <a:p>
            <a:pPr marL="0" lvl="0" indent="0" eaLnBrk="0" fontAlgn="base" hangingPunct="0">
              <a:buNone/>
            </a:pPr>
            <a:r>
              <a:rPr lang="en-US" sz="3600" b="1" dirty="0">
                <a:solidFill>
                  <a:prstClr val="black"/>
                </a:solidFill>
              </a:rPr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</a:t>
            </a:r>
          </a:p>
          <a:p>
            <a:pPr lvl="2" eaLnBrk="0" fontAlgn="base" hangingPunct="0"/>
            <a:r>
              <a:rPr lang="en-US" sz="3600" dirty="0">
                <a:solidFill>
                  <a:prstClr val="black"/>
                </a:solidFill>
              </a:rPr>
              <a:t>Exodus 2:11-17</a:t>
            </a:r>
          </a:p>
          <a:p>
            <a:pPr lvl="2" eaLnBrk="0" fontAlgn="base" hangingPunct="0"/>
            <a:r>
              <a:rPr lang="en-US" sz="3600" dirty="0">
                <a:solidFill>
                  <a:prstClr val="black"/>
                </a:solidFill>
              </a:rPr>
              <a:t>Deuteronomy 34:10</a:t>
            </a:r>
          </a:p>
          <a:p>
            <a:pPr marL="0" lvl="0" indent="0" eaLnBrk="0" fontAlgn="base" hangingPunct="0">
              <a:buNone/>
            </a:pPr>
            <a:r>
              <a:rPr lang="en-US" sz="3600" b="1" dirty="0">
                <a:solidFill>
                  <a:prstClr val="black"/>
                </a:solidFill>
              </a:rPr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</a:t>
            </a:r>
          </a:p>
          <a:p>
            <a:pPr lvl="2" eaLnBrk="0" fontAlgn="base" hangingPunct="0"/>
            <a:r>
              <a:rPr lang="en-US" sz="3600" dirty="0">
                <a:solidFill>
                  <a:prstClr val="black"/>
                </a:solidFill>
              </a:rPr>
              <a:t>Exodus 32:9-14</a:t>
            </a:r>
          </a:p>
          <a:p>
            <a:pPr marL="0" lvl="0" indent="0" eaLnBrk="0" fontAlgn="base" hangingPunct="0">
              <a:buNone/>
            </a:pPr>
            <a:r>
              <a:rPr lang="en-US" sz="3600" b="1" dirty="0">
                <a:solidFill>
                  <a:prstClr val="black"/>
                </a:solidFill>
              </a:rPr>
              <a:t>	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</a:p>
          <a:p>
            <a:pPr lvl="2" eaLnBrk="0" fontAlgn="base" hangingPunct="0"/>
            <a:r>
              <a:rPr lang="en-US" sz="3600" dirty="0"/>
              <a:t>Exodus 4:10-17</a:t>
            </a:r>
          </a:p>
          <a:p>
            <a:pPr lvl="2" eaLnBrk="0" fontAlgn="base" hangingPunct="0"/>
            <a:r>
              <a:rPr lang="en-US" sz="3600" dirty="0"/>
              <a:t>Genesis, Exodus, Leviticus, Numbers &amp; Deuteronomy </a:t>
            </a:r>
          </a:p>
          <a:p>
            <a:pPr marL="0" lvl="0" indent="0" eaLnBrk="0" fontAlgn="base" hangingPunc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8546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96" y="164893"/>
            <a:ext cx="10250124" cy="1064301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Biblical Influencers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anose="020B06020305040208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6" y="933157"/>
            <a:ext cx="11567785" cy="5692496"/>
          </a:xfrm>
        </p:spPr>
        <p:txBody>
          <a:bodyPr>
            <a:noAutofit/>
          </a:bodyPr>
          <a:lstStyle/>
          <a:p>
            <a:pPr marL="0" indent="0" eaLnBrk="0" fontAlgn="base" hangingPunct="0">
              <a:buNone/>
            </a:pPr>
            <a:r>
              <a:rPr lang="en-US" sz="4000" b="1" dirty="0"/>
              <a:t>David</a:t>
            </a:r>
          </a:p>
          <a:p>
            <a:pPr marL="0" lvl="0" indent="0" eaLnBrk="0" fontAlgn="base" hangingPunct="0">
              <a:buNone/>
            </a:pPr>
            <a:r>
              <a:rPr lang="en-US" sz="3200" b="1" dirty="0">
                <a:solidFill>
                  <a:prstClr val="black"/>
                </a:solidFill>
              </a:rPr>
              <a:t>	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</a:t>
            </a:r>
          </a:p>
          <a:p>
            <a:pPr lvl="2" eaLnBrk="0" fontAlgn="base" hangingPunct="0"/>
            <a:r>
              <a:rPr lang="en-US" sz="3200" dirty="0">
                <a:solidFill>
                  <a:prstClr val="black"/>
                </a:solidFill>
              </a:rPr>
              <a:t>1 Samuel 13:14</a:t>
            </a:r>
          </a:p>
          <a:p>
            <a:pPr lvl="2" eaLnBrk="0" fontAlgn="base" hangingPunct="0"/>
            <a:r>
              <a:rPr lang="en-US" sz="3200" dirty="0">
                <a:solidFill>
                  <a:prstClr val="black"/>
                </a:solidFill>
              </a:rPr>
              <a:t>1 Samuel 26:22-25</a:t>
            </a:r>
          </a:p>
          <a:p>
            <a:pPr lvl="2" eaLnBrk="0" fontAlgn="base" hangingPunct="0"/>
            <a:r>
              <a:rPr lang="en-US" sz="3200" dirty="0">
                <a:solidFill>
                  <a:prstClr val="black"/>
                </a:solidFill>
              </a:rPr>
              <a:t>2 Samuel 11:27/12:13</a:t>
            </a:r>
          </a:p>
          <a:p>
            <a:pPr marL="0" lvl="0" indent="0" eaLnBrk="0" fontAlgn="base" hangingPunct="0">
              <a:buNone/>
            </a:pPr>
            <a:r>
              <a:rPr lang="en-US" sz="3200" b="1" dirty="0">
                <a:solidFill>
                  <a:prstClr val="black"/>
                </a:solidFill>
              </a:rPr>
              <a:t>	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Compassion</a:t>
            </a:r>
          </a:p>
          <a:p>
            <a:pPr lvl="2" eaLnBrk="0" fontAlgn="base" hangingPunct="0"/>
            <a:r>
              <a:rPr lang="en-US" sz="3200" dirty="0">
                <a:solidFill>
                  <a:prstClr val="black"/>
                </a:solidFill>
              </a:rPr>
              <a:t>2 Samuel 9:1-13</a:t>
            </a:r>
          </a:p>
          <a:p>
            <a:pPr marL="0" lvl="0" indent="0" eaLnBrk="0" fontAlgn="base" hangingPunct="0">
              <a:buNone/>
            </a:pPr>
            <a:r>
              <a:rPr lang="en-US" sz="3200" b="1" dirty="0">
                <a:solidFill>
                  <a:prstClr val="black"/>
                </a:solidFill>
              </a:rPr>
              <a:t>	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</a:p>
          <a:p>
            <a:pPr lvl="2" eaLnBrk="0" fontAlgn="base" hangingPunct="0"/>
            <a:r>
              <a:rPr lang="en-US" sz="3200" dirty="0"/>
              <a:t>1 Samuel 17:34-37</a:t>
            </a:r>
          </a:p>
          <a:p>
            <a:pPr lvl="2" eaLnBrk="0" fontAlgn="base" hangingPunct="0"/>
            <a:r>
              <a:rPr lang="en-US" sz="3200" dirty="0"/>
              <a:t>Psalms</a:t>
            </a:r>
          </a:p>
        </p:txBody>
      </p:sp>
    </p:spTree>
    <p:extLst>
      <p:ext uri="{BB962C8B-B14F-4D97-AF65-F5344CB8AC3E}">
        <p14:creationId xmlns:p14="http://schemas.microsoft.com/office/powerpoint/2010/main" val="419551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2180</TotalTime>
  <Words>866</Words>
  <Application>Microsoft Office PowerPoint</Application>
  <PresentationFormat>Widescreen</PresentationFormat>
  <Paragraphs>112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Aharoni</vt:lpstr>
      <vt:lpstr>Arial</vt:lpstr>
      <vt:lpstr>Calibri</vt:lpstr>
      <vt:lpstr>Calibri Light</vt:lpstr>
      <vt:lpstr>Eras Bold ITC</vt:lpstr>
      <vt:lpstr>Eras Demi ITC</vt:lpstr>
      <vt:lpstr>Eras Medium ITC</vt:lpstr>
      <vt:lpstr>Office Theme</vt:lpstr>
      <vt:lpstr>PowerPoint Presentation</vt:lpstr>
      <vt:lpstr>The Christian and Influence</vt:lpstr>
      <vt:lpstr>Consider Your Influence</vt:lpstr>
      <vt:lpstr>Consider Influencers</vt:lpstr>
      <vt:lpstr>Biblical Influencers</vt:lpstr>
      <vt:lpstr>Biblical Influencers</vt:lpstr>
      <vt:lpstr>Biblical Influencers</vt:lpstr>
      <vt:lpstr>Biblical Influencers</vt:lpstr>
      <vt:lpstr>Biblical Influencers</vt:lpstr>
      <vt:lpstr>Biblical Influencers</vt:lpstr>
      <vt:lpstr>Biblical Influencers</vt:lpstr>
      <vt:lpstr>The Christian and Influence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Josh Blackmer</cp:lastModifiedBy>
  <cp:revision>37</cp:revision>
  <cp:lastPrinted>2021-07-14T21:11:51Z</cp:lastPrinted>
  <dcterms:created xsi:type="dcterms:W3CDTF">2018-02-04T19:42:18Z</dcterms:created>
  <dcterms:modified xsi:type="dcterms:W3CDTF">2021-07-14T21:29:15Z</dcterms:modified>
</cp:coreProperties>
</file>