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778" r:id="rId2"/>
    <p:sldId id="3070" r:id="rId3"/>
    <p:sldId id="3127" r:id="rId4"/>
    <p:sldId id="3148" r:id="rId5"/>
    <p:sldId id="3149" r:id="rId6"/>
    <p:sldId id="3154" r:id="rId7"/>
    <p:sldId id="3155" r:id="rId8"/>
    <p:sldId id="3156" r:id="rId9"/>
    <p:sldId id="3157" r:id="rId10"/>
    <p:sldId id="3151" r:id="rId11"/>
    <p:sldId id="3159" r:id="rId12"/>
    <p:sldId id="3160" r:id="rId13"/>
    <p:sldId id="3161" r:id="rId14"/>
    <p:sldId id="3163" r:id="rId15"/>
    <p:sldId id="3164" r:id="rId16"/>
    <p:sldId id="3145" r:id="rId17"/>
    <p:sldId id="3146" r:id="rId18"/>
    <p:sldId id="3147" r:id="rId19"/>
    <p:sldId id="3035" r:id="rId20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243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4481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5229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9134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9985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2999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214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406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4568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8118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3371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4362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4208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45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2684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432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07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David, His Faith and Fear, and Yours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 Psalm 56:3-11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07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you hear the words, “He/She’s gone”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216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you hear the words, “He/She’s gone”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Fear is not a sin, it is a survival reaction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54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you hear the words, “He/She’s gone”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Fear is not a sin, it is a survival reaction</a:t>
            </a:r>
            <a:endParaRPr lang="en-US" sz="26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question is, “What do I do when fear enters?”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300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you hear the words, “He/She’s gone”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Fear is not a sin, it is a survival reaction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question is, “What do I do when fear enters?”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find out how David dealt with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many times of fear in his life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3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 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the doctor says, “Cancer…”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When you hear the words, “He/She’s gone”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Fear is not a sin, it is a survival reaction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question is, “What do I do when fear enters?”</a:t>
            </a: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find out how David dealt with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many times of fear in his life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your Bibles, prepare to mark it—use this chapter when you fear!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28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Psa. 56:3-11—David’s Enemies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Whenever I am afraid, I will trust in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In God (I will praise His word), In God I have put my trust; I will not fear.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flesh do to me?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All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twist my words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thoughts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against me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evil.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gather together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they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my steps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When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lie in wait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my life.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Shall they escape by iniquity? </a:t>
            </a:r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anger cast down the peoples, O God!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You number my wanderings; Put my tears into Your bottle; Are they not in Your book?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When I cry out to You, Then my enemies will turn back; </a:t>
            </a:r>
            <a:r>
              <a:rPr lang="en-US" sz="2400" b="1" u="none" strike="noStrike" baseline="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 know, because God is for me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In God (I will praise His word), In the LORD (I will praise His word),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In God I have put my trust; I will not be afraid. What can man do to me? 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7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Psa. 56:3-11—David’s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Whenever I am afraid, I will trust in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In God (I will praise His word), In God I have put my trust; I will not fear. What can flesh do to me?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All day they twist my words; All their thoughts are against me for evil.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gather together, They hide, they mark my steps, When they lie in wait for my life. </a:t>
            </a:r>
          </a:p>
          <a:p>
            <a:pPr marR="0" algn="just" rtl="0">
              <a:tabLst>
                <a:tab pos="739775" algn="l"/>
              </a:tabLs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Shall they escape by iniquity?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anger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cast down the peoples,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God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You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my wanderings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 my tears into Your bottle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Are they not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Your book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When I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cry out to You, Then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enemies will turn back;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 know, because God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for me. </a:t>
            </a:r>
            <a:endParaRPr lang="en-US" sz="2400" b="1" u="none" strike="noStrike" baseline="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In God (I will praise His word), In the LORD (I will praise His word),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In God I have put my trust; I will not be afraid. What can man do to me? 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57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Psa. 56:3-11—David’s (and Your) Response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Whenever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afraid,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trust in You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God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 will praise His word),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God I have put my trust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not fear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What can flesh do to me?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All day they twist my words; All their thoughts are against me for evil.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gather together, They hide, they mark my steps, When they lie in wait for my life.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Shall they escape by iniquity?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anger cast down the peoples, O God!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You number my wanderings; Put my tears into Your bottle; Are they not in Your book?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cry out to You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Then my enemies will turn back;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 know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God is for me.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In God (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praise His word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In the LORD (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praise His word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In God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put my trust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not be afraid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What can man do to me?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22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Putting Your Trust in God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Text—Psa. 56:3-11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Whenever I am afraid, I will trust in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In God (I will praise His word), In God I have put my trust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I will not fear. What can flesh do to me?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All day they twist my words; All their thoughts are against me for evil.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gather together, They hide, they mark my steps, When they lie in wait for my life.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Shall they escape by iniquity? In anger cast down the peoples, O God!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You number my wanderings; Put my tears into Your bottle; Are they not in Your book?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When I cry out to You, Then my enemies will turn back; This I know, because God is for me.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In God (I will praise His word), In the LORD (I will praise His word),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In God I have put my trust; I will not be afraid.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man do to me? 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1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1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  <a:endParaRPr lang="en-US" sz="26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</p:txBody>
      </p:sp>
    </p:spTree>
    <p:extLst>
      <p:ext uri="{BB962C8B-B14F-4D97-AF65-F5344CB8AC3E}">
        <p14:creationId xmlns:p14="http://schemas.microsoft.com/office/powerpoint/2010/main" val="426176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1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</p:txBody>
      </p:sp>
    </p:spTree>
    <p:extLst>
      <p:ext uri="{BB962C8B-B14F-4D97-AF65-F5344CB8AC3E}">
        <p14:creationId xmlns:p14="http://schemas.microsoft.com/office/powerpoint/2010/main" val="229730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Strange noises in our houses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2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  <a:endParaRPr lang="en-US" sz="24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49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Introduction: God’s Children Have Fear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“fear not” found 10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“do not be afraid” found 50 times in the Bible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saints like Abraham, Joshua, Elijah, Zacharias &amp; Elizabeth, Joseph, the apostles—even Paul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 is filled with times when fear (often of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unknown) come in our lives: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Strange noises in our houses</a:t>
            </a:r>
          </a:p>
          <a:p>
            <a:pPr marR="0" algn="just" rtl="0"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Missing or late children or spouses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Lose of jobs, income or other adversity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6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25293</TotalTime>
  <Words>2270</Words>
  <Application>Microsoft Office PowerPoint</Application>
  <PresentationFormat>Widescreen</PresentationFormat>
  <Paragraphs>187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Office Theme</vt:lpstr>
      <vt:lpstr>David, His Faith and Fear, and Yours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Putting Your Trust in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864</cp:revision>
  <cp:lastPrinted>2021-07-18T21:27:50Z</cp:lastPrinted>
  <dcterms:modified xsi:type="dcterms:W3CDTF">2021-07-18T21:48:26Z</dcterms:modified>
</cp:coreProperties>
</file>