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97026-4638-4A2E-8D62-42E790CD3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9FC77-4DC5-4672-8389-1D99384A4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47A67-D4CF-43CA-9190-ED6743DBD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A233-19F6-4DD7-AFB2-3AAB11E1A89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ABB23-A4B5-405C-B5AE-CFDD0A32D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82A00-8C8D-4228-A919-FE5041163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F9D0-258A-4423-9FF7-BDA9CB2887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nature, sunset, night sky&#10;&#10;Description automatically generated">
            <a:extLst>
              <a:ext uri="{FF2B5EF4-FFF2-40B4-BE49-F238E27FC236}">
                <a16:creationId xmlns:a16="http://schemas.microsoft.com/office/drawing/2014/main" id="{C06C7E11-8DB5-4DEC-92A7-DAD18D726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9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57DA0-B903-44AE-AB6C-F73548317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EDE4E-A983-4E8C-9D83-3631C8983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B1212-CDDB-48C2-B3D4-DA07A87B5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266106-3D72-4418-A6AA-57B29E286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671622-75A2-49A1-898B-FDCDC6C2FC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29AADB-8457-4F81-9AF7-252136A4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A233-19F6-4DD7-AFB2-3AAB11E1A89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0A702F-ED1B-48BD-8C09-DC3E6536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E128BE-FF2E-4956-A7A0-C71E209C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F9D0-258A-4423-9FF7-BDA9CB288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8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38282-D99D-4DD6-99A7-0B9C1EFFD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250E4E-AF11-4F3F-9462-8B68084E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A233-19F6-4DD7-AFB2-3AAB11E1A89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20ADEE-8B96-46A0-95CB-C0E840B17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82857-EAA4-4026-B903-3D47EEB1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F9D0-258A-4423-9FF7-BDA9CB288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80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A18B6C-3155-464C-8A06-C34E8301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A233-19F6-4DD7-AFB2-3AAB11E1A89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A091E9-24C7-4664-8F2E-440CCE08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76011-8851-4949-A7A3-77D8CEE6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F9D0-258A-4423-9FF7-BDA9CB288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19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F18D4-2A10-457D-896A-9BF1D5FD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8F03E-AD53-4B8B-88E4-AF07F3BC2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6FD18-0FCB-4BF1-AD6B-B1F442134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AFE6F-D347-46F5-B87F-3C8CBC7F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A233-19F6-4DD7-AFB2-3AAB11E1A89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8D470-73BA-49D1-9F2C-05E41303D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D9A28-FC3E-4F4D-898B-41D68F7B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F9D0-258A-4423-9FF7-BDA9CB288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74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3E3A-8B83-49A5-8A94-1DC242554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746984-C116-4327-81C8-FBBE23006C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9F39B-0F19-49D5-A520-0CD3B0245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DBDF0-BA81-4755-8D72-327F4A7E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A233-19F6-4DD7-AFB2-3AAB11E1A89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39D58-A595-4EF2-9A4C-30339376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9AF97-E4D4-45E0-933C-5420D3F1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F9D0-258A-4423-9FF7-BDA9CB288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78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794DF-6BEB-4383-9D91-9F7405B9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5B4EBB-D952-4ECB-B4F5-AB80E5C6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73727-4DE2-4097-82A3-EEE60BB3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A233-19F6-4DD7-AFB2-3AAB11E1A89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71740-0A1E-460B-8711-060EE831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93AA8-7511-499D-AA8F-CE4DAB2F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F9D0-258A-4423-9FF7-BDA9CB288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90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FF01E-5437-464E-9DD8-AC3819CEEF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A6F03-8D0D-4E20-99DC-6B5E6F079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9E39F-17C5-4185-8704-CB349076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A233-19F6-4DD7-AFB2-3AAB11E1A89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FED6D-2A70-480C-AFD1-03AC4100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2A612-C566-4590-88A8-A6E18484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F9D0-258A-4423-9FF7-BDA9CB288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4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EAC1954F-697D-4709-BC47-67ABA875FA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03DEE-B21C-4BCB-9A94-52E32EA08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194" y="2418735"/>
            <a:ext cx="11652903" cy="4236792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794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5D8DF8DE-8597-4405-892D-060F2CA2C8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03DEE-B21C-4BCB-9A94-52E32EA08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194" y="2418735"/>
            <a:ext cx="11652903" cy="4236792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57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EA656E9E-2CA2-45E8-BF89-6BAE83A088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03DEE-B21C-4BCB-9A94-52E32EA08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194" y="2418735"/>
            <a:ext cx="11652903" cy="4236792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699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E62EFB9E-1B9E-46FA-96CA-130D14455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03DEE-B21C-4BCB-9A94-52E32EA08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194" y="2418735"/>
            <a:ext cx="11652903" cy="4236792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557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0A0081BC-6F87-4C4F-B61B-22EC6863B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03DEE-B21C-4BCB-9A94-52E32EA08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194" y="2418735"/>
            <a:ext cx="11652903" cy="4236792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04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94F4F8E-9C8A-44C6-9A13-E25A5F6A65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03DEE-B21C-4BCB-9A94-52E32EA08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194" y="1500028"/>
            <a:ext cx="11652903" cy="5155500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18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A7D9-8746-4B9D-ADB0-425F49A9C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B9068-B5D5-4C83-AFA8-28A174622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D8A6B-77F7-4227-A79D-23A4AE1B9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A233-19F6-4DD7-AFB2-3AAB11E1A89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35231-AD0D-4832-9206-AB618FE6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C0331-C128-43C1-9196-1671E6BB3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F9D0-258A-4423-9FF7-BDA9CB288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F56E-B0DA-4776-B69C-6E4755B0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3A302-C781-4453-A7FE-9D6103960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C2663-E700-4E25-8908-CA030A9CC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9BA65-6781-4B0C-A0F4-20AE408C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A233-19F6-4DD7-AFB2-3AAB11E1A89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1615D-36E6-4FA2-B521-9BC8DD7BF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FABD9-20B3-469F-96C5-46571FA0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F9D0-258A-4423-9FF7-BDA9CB288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5B147C-CAF7-4323-B100-F0B1D8007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2DB20-34E0-4F97-9CCF-56520551C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C1A45-9D0B-47CC-AD83-88A77E5E7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3A233-19F6-4DD7-AFB2-3AAB11E1A89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94156-BBE7-4D3D-8964-23F55C66A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CFD9A-604A-4BC5-B634-2BFDE34F7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7F9D0-258A-4423-9FF7-BDA9CB288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9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28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D6D2EF-8522-4639-91CF-01329F8B5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Praying to the Lord involves </a:t>
            </a:r>
            <a:r>
              <a:rPr lang="en-US" u="sng" dirty="0"/>
              <a:t>boldness</a:t>
            </a:r>
            <a:r>
              <a:rPr lang="en-US" dirty="0"/>
              <a:t> – “give ear…consider…listen…hear”</a:t>
            </a:r>
          </a:p>
          <a:p>
            <a:r>
              <a:rPr lang="en-US" dirty="0"/>
              <a:t>Praying to the Lord involves </a:t>
            </a:r>
            <a:r>
              <a:rPr lang="en-US" u="sng" dirty="0"/>
              <a:t>openheartedness</a:t>
            </a:r>
            <a:r>
              <a:rPr lang="en-US" dirty="0"/>
              <a:t> – “words…groaning…cry”</a:t>
            </a:r>
          </a:p>
          <a:p>
            <a:r>
              <a:rPr lang="en-US" dirty="0"/>
              <a:t>Praying to the Lord involves </a:t>
            </a:r>
            <a:r>
              <a:rPr lang="en-US" u="sng" dirty="0"/>
              <a:t>confidence</a:t>
            </a:r>
            <a:r>
              <a:rPr lang="en-US" dirty="0"/>
              <a:t> – talk to Jehovah, my King, my God</a:t>
            </a:r>
          </a:p>
          <a:p>
            <a:r>
              <a:rPr lang="en-US" dirty="0"/>
              <a:t>Praying to the Lord involves </a:t>
            </a:r>
            <a:r>
              <a:rPr lang="en-US" u="sng" dirty="0"/>
              <a:t>persistence</a:t>
            </a:r>
            <a:r>
              <a:rPr lang="en-US" dirty="0"/>
              <a:t> – “in the morning…in the morning”</a:t>
            </a:r>
          </a:p>
          <a:p>
            <a:r>
              <a:rPr lang="en-US" dirty="0"/>
              <a:t>Praying to the Lord involves </a:t>
            </a:r>
            <a:r>
              <a:rPr lang="en-US" u="sng" dirty="0"/>
              <a:t>surrender</a:t>
            </a:r>
            <a:r>
              <a:rPr lang="en-US" dirty="0"/>
              <a:t> – “lay my requests, present to you”</a:t>
            </a:r>
          </a:p>
          <a:p>
            <a:r>
              <a:rPr lang="en-US" dirty="0"/>
              <a:t>Praying to the Lord involves </a:t>
            </a:r>
            <a:r>
              <a:rPr lang="en-US" u="sng" dirty="0"/>
              <a:t>expectation</a:t>
            </a:r>
            <a:r>
              <a:rPr lang="en-US" dirty="0"/>
              <a:t> – “I will look up, keep watch”</a:t>
            </a:r>
          </a:p>
        </p:txBody>
      </p:sp>
    </p:spTree>
    <p:extLst>
      <p:ext uri="{BB962C8B-B14F-4D97-AF65-F5344CB8AC3E}">
        <p14:creationId xmlns:p14="http://schemas.microsoft.com/office/powerpoint/2010/main" val="29694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D6D2EF-8522-4639-91CF-01329F8B5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nature of God cannot tolerate sin</a:t>
            </a:r>
          </a:p>
          <a:p>
            <a:pPr lvl="1"/>
            <a:r>
              <a:rPr lang="en-US" dirty="0"/>
              <a:t>Sin (and sinful people) find no pleasure in the eyes of God (5:4a)</a:t>
            </a:r>
          </a:p>
          <a:p>
            <a:pPr lvl="1"/>
            <a:r>
              <a:rPr lang="en-US" dirty="0"/>
              <a:t>Sin (and sinful people) are not welcome with God (5:4b)</a:t>
            </a:r>
          </a:p>
          <a:p>
            <a:pPr lvl="1"/>
            <a:r>
              <a:rPr lang="en-US" dirty="0"/>
              <a:t>Sin (and sinful people) cannot </a:t>
            </a:r>
            <a:r>
              <a:rPr lang="en-US"/>
              <a:t>stand justified </a:t>
            </a:r>
            <a:r>
              <a:rPr lang="en-US" dirty="0"/>
              <a:t>before God (5:5a)</a:t>
            </a:r>
          </a:p>
          <a:p>
            <a:pPr lvl="1"/>
            <a:r>
              <a:rPr lang="en-US" dirty="0"/>
              <a:t>Sin (and sinful people) are hated and abhorred by God (5:5b, 6b)</a:t>
            </a:r>
          </a:p>
          <a:p>
            <a:pPr lvl="1"/>
            <a:r>
              <a:rPr lang="en-US" dirty="0"/>
              <a:t>Sin (and sinful people) will be destroyed by God (5:6a)</a:t>
            </a:r>
          </a:p>
          <a:p>
            <a:r>
              <a:rPr lang="en-US" dirty="0"/>
              <a:t>God’s children should not tolerate or practice sin</a:t>
            </a:r>
          </a:p>
          <a:p>
            <a:pPr lvl="1"/>
            <a:r>
              <a:rPr lang="en-US" dirty="0"/>
              <a:t>We must abstain from arrogance (5:5a)</a:t>
            </a:r>
          </a:p>
          <a:p>
            <a:pPr lvl="1"/>
            <a:r>
              <a:rPr lang="en-US" dirty="0"/>
              <a:t>We must abstain from those who do evil unto others (5:5b)</a:t>
            </a:r>
          </a:p>
          <a:p>
            <a:pPr lvl="1"/>
            <a:r>
              <a:rPr lang="en-US" dirty="0"/>
              <a:t>We must abstain from lying (5:6a)</a:t>
            </a:r>
          </a:p>
          <a:p>
            <a:pPr lvl="1"/>
            <a:r>
              <a:rPr lang="en-US" dirty="0"/>
              <a:t>We must abstain from causing harm to others (5:6b)</a:t>
            </a:r>
          </a:p>
          <a:p>
            <a:pPr lvl="1"/>
            <a:r>
              <a:rPr lang="en-US" dirty="0"/>
              <a:t>We must abstain from practicing deceit (5:6c)</a:t>
            </a:r>
          </a:p>
        </p:txBody>
      </p:sp>
    </p:spTree>
    <p:extLst>
      <p:ext uri="{BB962C8B-B14F-4D97-AF65-F5344CB8AC3E}">
        <p14:creationId xmlns:p14="http://schemas.microsoft.com/office/powerpoint/2010/main" val="382453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D6D2EF-8522-4639-91CF-01329F8B5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as for me, I will abide in Your presence (5:7a)</a:t>
            </a:r>
          </a:p>
          <a:p>
            <a:r>
              <a:rPr lang="en-US" dirty="0"/>
              <a:t>But as for me, I will rely on Your abundant and steadfast love (5:7b)</a:t>
            </a:r>
          </a:p>
          <a:p>
            <a:r>
              <a:rPr lang="en-US" dirty="0"/>
              <a:t>But as for me, I will reverently worship in Your holiness (5:7c)</a:t>
            </a:r>
          </a:p>
          <a:p>
            <a:r>
              <a:rPr lang="en-US" dirty="0"/>
              <a:t>But as for me, I will trust in Your righteousness (5:8a)</a:t>
            </a:r>
          </a:p>
          <a:p>
            <a:r>
              <a:rPr lang="en-US" dirty="0"/>
              <a:t>But as for me, I will steadfastly stick to Your way (5:8b)</a:t>
            </a:r>
          </a:p>
        </p:txBody>
      </p:sp>
    </p:spTree>
    <p:extLst>
      <p:ext uri="{BB962C8B-B14F-4D97-AF65-F5344CB8AC3E}">
        <p14:creationId xmlns:p14="http://schemas.microsoft.com/office/powerpoint/2010/main" val="133477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D6D2EF-8522-4639-91CF-01329F8B5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depraved deeds of God’s enemies are evident</a:t>
            </a:r>
          </a:p>
          <a:p>
            <a:pPr lvl="1"/>
            <a:r>
              <a:rPr lang="en-US" dirty="0"/>
              <a:t>God’s enemies cannot be trusted (5:9a)</a:t>
            </a:r>
          </a:p>
          <a:p>
            <a:pPr lvl="1"/>
            <a:r>
              <a:rPr lang="en-US" dirty="0"/>
              <a:t>God’s enemies have a heart of deception and corruption (5:9b)</a:t>
            </a:r>
          </a:p>
          <a:p>
            <a:pPr lvl="1"/>
            <a:r>
              <a:rPr lang="en-US" dirty="0"/>
              <a:t>God’s enemies use offensive, filthy speech (5:9c)</a:t>
            </a:r>
          </a:p>
          <a:p>
            <a:pPr lvl="1"/>
            <a:r>
              <a:rPr lang="en-US" dirty="0"/>
              <a:t>God’s enemies speak flattery and lies (5:9d)</a:t>
            </a:r>
          </a:p>
          <a:p>
            <a:r>
              <a:rPr lang="en-US" dirty="0"/>
              <a:t>The depraved destiny of God’s enemies is evident</a:t>
            </a:r>
          </a:p>
          <a:p>
            <a:pPr lvl="1"/>
            <a:r>
              <a:rPr lang="en-US" dirty="0"/>
              <a:t>God will make them bear the guilt of their deeds (5:10a)</a:t>
            </a:r>
          </a:p>
          <a:p>
            <a:pPr lvl="1"/>
            <a:r>
              <a:rPr lang="en-US" dirty="0"/>
              <a:t>God will expose their schemes as their own downfall (5:10b)</a:t>
            </a:r>
          </a:p>
          <a:p>
            <a:pPr lvl="1"/>
            <a:r>
              <a:rPr lang="en-US" dirty="0"/>
              <a:t>God will expel them for their many sins (5:10c)</a:t>
            </a:r>
          </a:p>
          <a:p>
            <a:pPr lvl="1"/>
            <a:r>
              <a:rPr lang="en-US" dirty="0"/>
              <a:t>God will punish them for their rebellion against Him and His ways (5:10d)</a:t>
            </a:r>
          </a:p>
        </p:txBody>
      </p:sp>
    </p:spTree>
    <p:extLst>
      <p:ext uri="{BB962C8B-B14F-4D97-AF65-F5344CB8AC3E}">
        <p14:creationId xmlns:p14="http://schemas.microsoft.com/office/powerpoint/2010/main" val="136954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D6D2EF-8522-4639-91CF-01329F8B5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God’s righteous should (and have every reason to):</a:t>
            </a:r>
          </a:p>
          <a:p>
            <a:pPr lvl="1"/>
            <a:r>
              <a:rPr lang="en-US" dirty="0"/>
              <a:t>Rejoice (5:11a)</a:t>
            </a:r>
          </a:p>
          <a:p>
            <a:pPr lvl="1"/>
            <a:r>
              <a:rPr lang="en-US" dirty="0"/>
              <a:t>Run to God for refuge (5:11b)</a:t>
            </a:r>
          </a:p>
          <a:p>
            <a:pPr lvl="1"/>
            <a:r>
              <a:rPr lang="en-US" dirty="0"/>
              <a:t>Sing for joy (5:11c)</a:t>
            </a:r>
          </a:p>
          <a:p>
            <a:pPr lvl="1"/>
            <a:r>
              <a:rPr lang="en-US" dirty="0"/>
              <a:t>Love the Lord and His ways (5:11d)</a:t>
            </a:r>
          </a:p>
          <a:p>
            <a:pPr lvl="1"/>
            <a:r>
              <a:rPr lang="en-US" dirty="0"/>
              <a:t>Overflow with joy (5:11e)</a:t>
            </a:r>
          </a:p>
          <a:p>
            <a:r>
              <a:rPr lang="en-US" dirty="0"/>
              <a:t>Because toward and for His righteous, God (as our refuge):</a:t>
            </a:r>
          </a:p>
          <a:p>
            <a:pPr lvl="1"/>
            <a:r>
              <a:rPr lang="en-US" dirty="0"/>
              <a:t>Defends and protects (5:11)</a:t>
            </a:r>
          </a:p>
          <a:p>
            <a:pPr lvl="1"/>
            <a:r>
              <a:rPr lang="en-US" dirty="0"/>
              <a:t>Blesses and favors (5:12a)</a:t>
            </a:r>
          </a:p>
          <a:p>
            <a:pPr lvl="1"/>
            <a:r>
              <a:rPr lang="en-US" dirty="0"/>
              <a:t>Surrounds and covers (5:12b)</a:t>
            </a:r>
          </a:p>
        </p:txBody>
      </p:sp>
    </p:spTree>
    <p:extLst>
      <p:ext uri="{BB962C8B-B14F-4D97-AF65-F5344CB8AC3E}">
        <p14:creationId xmlns:p14="http://schemas.microsoft.com/office/powerpoint/2010/main" val="3578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D6D2EF-8522-4639-91CF-01329F8B5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04" y="1500028"/>
            <a:ext cx="11414293" cy="5155500"/>
          </a:xfrm>
        </p:spPr>
        <p:txBody>
          <a:bodyPr>
            <a:normAutofit/>
          </a:bodyPr>
          <a:lstStyle/>
          <a:p>
            <a:pPr marL="339725" indent="-339725">
              <a:lnSpc>
                <a:spcPct val="100000"/>
              </a:lnSpc>
            </a:pPr>
            <a:r>
              <a:rPr lang="en-US" sz="3200" dirty="0"/>
              <a:t>Believe Jesus is God’s Son – John 8:24</a:t>
            </a:r>
          </a:p>
          <a:p>
            <a:pPr marL="339725" indent="-339725">
              <a:lnSpc>
                <a:spcPct val="100000"/>
              </a:lnSpc>
            </a:pPr>
            <a:r>
              <a:rPr lang="en-US" sz="3200" dirty="0"/>
              <a:t>Repent of your sins and turn to God – Luke 13:3</a:t>
            </a:r>
          </a:p>
          <a:p>
            <a:pPr marL="339725" indent="-339725">
              <a:lnSpc>
                <a:spcPct val="100000"/>
              </a:lnSpc>
            </a:pPr>
            <a:r>
              <a:rPr lang="en-US" sz="3200" dirty="0"/>
              <a:t>Confess your faith in Jesus Christ – Matthew 10:32</a:t>
            </a:r>
          </a:p>
          <a:p>
            <a:pPr marL="339725" indent="-339725">
              <a:lnSpc>
                <a:spcPct val="100000"/>
              </a:lnSpc>
            </a:pPr>
            <a:r>
              <a:rPr lang="en-US" sz="3200" dirty="0"/>
              <a:t>Be immersed into Christ – Romans 6:3</a:t>
            </a:r>
          </a:p>
          <a:p>
            <a:pPr marL="801688" lvl="1" indent="-341313">
              <a:lnSpc>
                <a:spcPct val="100000"/>
              </a:lnSpc>
            </a:pPr>
            <a:r>
              <a:rPr lang="en-US" sz="2800" dirty="0"/>
              <a:t>God will forgive all of your sins – Acts 22:16</a:t>
            </a:r>
          </a:p>
          <a:p>
            <a:pPr marL="801688" lvl="1" indent="-341313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marL="801688" lvl="1" indent="-341313">
              <a:lnSpc>
                <a:spcPct val="100000"/>
              </a:lnSpc>
            </a:pPr>
            <a:r>
              <a:rPr lang="en-US" sz="2800" dirty="0"/>
              <a:t>God will register you in heaven – Hebrews 12:23</a:t>
            </a:r>
          </a:p>
          <a:p>
            <a:pPr marL="339725" indent="-339725">
              <a:lnSpc>
                <a:spcPct val="100000"/>
              </a:lnSpc>
            </a:pPr>
            <a:r>
              <a:rPr lang="en-US" sz="3200" dirty="0"/>
              <a:t>Live faithfully to the Lord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67070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562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2021-07-10T00:35:38Z</dcterms:created>
  <dcterms:modified xsi:type="dcterms:W3CDTF">2021-07-11T21:00:42Z</dcterms:modified>
</cp:coreProperties>
</file>