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778" r:id="rId2"/>
    <p:sldId id="3070" r:id="rId3"/>
    <p:sldId id="3136" r:id="rId4"/>
    <p:sldId id="3144" r:id="rId5"/>
    <p:sldId id="3035" r:id="rId6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64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  <p:cmAuthor id="2" name="Dan Jenkins" initials="DJ" lastIdx="3" clrIdx="1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>
        <p:guide orient="horz" pos="2520"/>
        <p:guide pos="6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320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2362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698500"/>
            <a:ext cx="6200775" cy="34893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47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811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942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94772" y="4385923"/>
            <a:ext cx="5558174" cy="4155083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63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171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7" y="4306678"/>
            <a:ext cx="5425085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0" y="810238"/>
            <a:ext cx="12192000" cy="1027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Apostles: Married but Not Orphans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028852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/>
              <a:t>John 14:16-21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00784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Text—John 14:16-21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And I will pray the Father, and He will give you another Helper, that He may abide with you forever—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17  the Spirit of truth, whom the world cannot receive, because it neither sees Him nor knows Him; but you know Him, for He dwells with you and will be in you.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18  I will not leave you orphans; I will come to you.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19  "A little while longer and the world will see Me no more, but you will see Me. Because I live, you will live also.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20  At that day you will know that I am in My Father, and you in Me, and I in you.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21  He who has My commandments and keeps them, it is he who loves Me. And he who loves Me will be loved by My Father, and I will love him and manifest Myself to him.“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John 14:16-21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</a:p>
          <a:p>
            <a:pPr marR="0" algn="just" rtl="0"/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1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Background of John 14-16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Words of John 14-16—Given in upper room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was about to die, to be raised and only had 40 more days with apostles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knew them and told them to trust in Him like they did in God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had been their Helper (Comforter/Advocate) for over 3 years</a:t>
            </a: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departure was like a child who lost his parents</a:t>
            </a: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Apostles, though married (1 Cor. 9:1-5), were to lose their “parent”</a:t>
            </a:r>
            <a:endParaRPr lang="en-US" sz="26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importance of remembering that John 14-16 spoken to the apostles</a:t>
            </a:r>
          </a:p>
          <a:p>
            <a:pPr marL="342900" indent="-342900" algn="just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Tonight’s lesson looks only at chapter 14</a:t>
            </a:r>
          </a:p>
          <a:p>
            <a:pPr algn="just">
              <a:buClr>
                <a:schemeClr val="bg1"/>
              </a:buClr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F0B4FA-6322-4EAB-9238-255EA7E2A2B4}"/>
              </a:ext>
            </a:extLst>
          </p:cNvPr>
          <p:cNvSpPr txBox="1"/>
          <p:nvPr/>
        </p:nvSpPr>
        <p:spPr>
          <a:xfrm>
            <a:off x="235033" y="51554"/>
            <a:ext cx="1170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Spirit and in Truth--Praying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146CE-4631-4211-B8BC-DF1768DB22B0}"/>
              </a:ext>
            </a:extLst>
          </p:cNvPr>
          <p:cNvSpPr txBox="1"/>
          <p:nvPr/>
        </p:nvSpPr>
        <p:spPr>
          <a:xfrm>
            <a:off x="235033" y="593435"/>
            <a:ext cx="11702409" cy="6042892"/>
          </a:xfrm>
          <a:prstGeom prst="rect">
            <a:avLst/>
          </a:prstGeom>
          <a:solidFill>
            <a:schemeClr val="tx1"/>
          </a:solidFill>
        </p:spPr>
        <p:txBody>
          <a:bodyPr wrap="none" tIns="182880" rtlCol="0">
            <a:noAutofit/>
          </a:bodyPr>
          <a:lstStyle/>
          <a:p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0F441-A0BF-4D19-A20D-6AC4ECCF4A7A}"/>
              </a:ext>
            </a:extLst>
          </p:cNvPr>
          <p:cNvSpPr txBox="1"/>
          <p:nvPr/>
        </p:nvSpPr>
        <p:spPr>
          <a:xfrm>
            <a:off x="235033" y="-24607"/>
            <a:ext cx="117024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Verses from John Chapter 14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275C38-5678-4F54-A441-9429E1718940}"/>
              </a:ext>
            </a:extLst>
          </p:cNvPr>
          <p:cNvSpPr txBox="1"/>
          <p:nvPr/>
        </p:nvSpPr>
        <p:spPr>
          <a:xfrm>
            <a:off x="4618181" y="4775200"/>
            <a:ext cx="840509" cy="76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89F89-661C-4432-9E0F-0D9BB116A637}"/>
              </a:ext>
            </a:extLst>
          </p:cNvPr>
          <p:cNvSpPr txBox="1"/>
          <p:nvPr/>
        </p:nvSpPr>
        <p:spPr>
          <a:xfrm>
            <a:off x="339188" y="593435"/>
            <a:ext cx="1149409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endParaRPr lang="en-US" sz="2400" b="1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your open Bible tonight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cannot look at every verse, just the key ones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 been their Helper (notice the word another in verse 13)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relationship with the Spirit was about to change from “with” to “in”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use of the words “in” and “with” in 2 John 2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 of the Spirit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to guide apostles into ALL the truth (16:13)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 of the Spirit was to bring ALL things to apostles mind (v. 26)</a:t>
            </a:r>
          </a:p>
          <a:p>
            <a:pPr marL="342900" marR="0" indent="-342900" algn="just" rtl="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work of the Spirit was to show them ALL things (v. 26)</a:t>
            </a:r>
          </a:p>
          <a:p>
            <a:pPr marR="0" algn="just" rtl="0">
              <a:buClr>
                <a:schemeClr val="bg1"/>
              </a:buClr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7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All the Truth About Being Saved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</a:t>
            </a:r>
            <a:r>
              <a:rPr lang="en-US" sz="3200" dirty="0"/>
              <a:t>Mark 16:16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Luke 13:3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Him, sins washed away	Acts 22:16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</a:t>
            </a:r>
            <a:r>
              <a:rPr lang="en-US" sz="3200" i="1" dirty="0">
                <a:solidFill>
                  <a:srgbClr val="FFFF00"/>
                </a:solidFill>
              </a:rPr>
              <a:t>Flock—Hi</a:t>
            </a:r>
            <a:r>
              <a:rPr lang="en-US" sz="3200" b="1" i="1" dirty="0">
                <a:solidFill>
                  <a:srgbClr val="FFFF00"/>
                </a:solidFill>
              </a:rPr>
              <a:t>s Glorious Church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1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23561</TotalTime>
  <Words>527</Words>
  <Application>Microsoft Office PowerPoint</Application>
  <PresentationFormat>Widescreen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Office Theme</vt:lpstr>
      <vt:lpstr>Apostles: Married but Not Orphans</vt:lpstr>
      <vt:lpstr>PowerPoint Presentation</vt:lpstr>
      <vt:lpstr>PowerPoint Presentation</vt:lpstr>
      <vt:lpstr>PowerPoint Presentation</vt:lpstr>
      <vt:lpstr>All the Truth About Being Saved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860</cp:revision>
  <cp:lastPrinted>2020-03-29T20:52:01Z</cp:lastPrinted>
  <dcterms:modified xsi:type="dcterms:W3CDTF">2021-07-06T18:15:00Z</dcterms:modified>
</cp:coreProperties>
</file>