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778" r:id="rId2"/>
    <p:sldId id="3070" r:id="rId3"/>
    <p:sldId id="3136" r:id="rId4"/>
    <p:sldId id="3144" r:id="rId5"/>
    <p:sldId id="3035" r:id="rId6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3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8118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9422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1716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Apostles: Married but Not Orphans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028852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/>
              <a:t>John 14:16-21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Text—John 14:16-21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And I will pray the Father, and He will give you another Helper, that He may abide with you forever—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the Spirit of truth, whom the world cannot receive, because it neither sees Him nor knows Him; but you know Him, for He dwells with you and will be in you.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I will not leave you orphans; I will come to you.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"A little while longer and the world will see Me no more, but you will see Me. Because I live, you will live also.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At that day you will know that I am in My Father, and you in Me, and I in you.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He who has My commandments and keeps them, it is he who loves Me. And he who loves Me will be loved by My Father, and I will love him and manifest Myself to him.“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John 14:16-21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</a:p>
          <a:p>
            <a:pPr marR="0" algn="just" rtl="0"/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1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Background of John 14-16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Words of John 14-16—Given in upper room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was about to die, to be raised and only had 40 more days with apostles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knew them and told them to trust in Him like they did in God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had been their Helper (Comforter/Advocate) for over 3 years</a:t>
            </a:r>
          </a:p>
          <a:p>
            <a:pPr marL="342900" indent="-34290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departure was like a child who lost his parents</a:t>
            </a:r>
          </a:p>
          <a:p>
            <a:pPr marL="342900" indent="-34290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Apostles, though married (1 Cor. 9:1-5), were to lose their “parent”</a:t>
            </a:r>
            <a:endParaRPr lang="en-US" sz="26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importance of remembering that John 14-16 spoken to the apostles</a:t>
            </a:r>
          </a:p>
          <a:p>
            <a:pPr marL="342900" indent="-34290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Tonight’s lesson looks only at chapter 14</a:t>
            </a:r>
          </a:p>
          <a:p>
            <a:pPr algn="just"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4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Verses from John Chapter 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your open Bible tonight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cannot look at every verse, just the key ones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had been their Helper (notice the word another in verse 13)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relationship with the Spirit was about to change from “with” to “in”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use of the words “in” and “with” in 2 John 2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work of the Spirit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to guide apostles into ALL the truth (16:13)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work of the Spirit was to bring ALL things to apostles mind (v. 26)</a:t>
            </a:r>
          </a:p>
          <a:p>
            <a:pPr marL="342900" marR="0" indent="-342900" algn="just" rtl="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work of the Spirit was to show them ALL things (v. 26)</a:t>
            </a:r>
          </a:p>
          <a:p>
            <a:pPr marR="0" algn="just" rtl="0"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78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All the Truth About Being Saved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10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23561</TotalTime>
  <Words>527</Words>
  <Application>Microsoft Office PowerPoint</Application>
  <PresentationFormat>Widescreen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Office Theme</vt:lpstr>
      <vt:lpstr>Apostles: Married but Not Orphans</vt:lpstr>
      <vt:lpstr>PowerPoint Presentation</vt:lpstr>
      <vt:lpstr>PowerPoint Presentation</vt:lpstr>
      <vt:lpstr>PowerPoint Presentation</vt:lpstr>
      <vt:lpstr>All the Truth About Being Saved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860</cp:revision>
  <cp:lastPrinted>2020-03-29T20:52:01Z</cp:lastPrinted>
  <dcterms:modified xsi:type="dcterms:W3CDTF">2021-07-06T18:15:00Z</dcterms:modified>
</cp:coreProperties>
</file>