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778" r:id="rId2"/>
    <p:sldId id="3070" r:id="rId3"/>
    <p:sldId id="3123" r:id="rId4"/>
    <p:sldId id="3124" r:id="rId5"/>
    <p:sldId id="3035" r:id="rId6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8118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8363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11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The Story of the Bible</a:t>
            </a:r>
            <a:br>
              <a:rPr lang="en-US" sz="5400" b="1" dirty="0"/>
            </a:br>
            <a:r>
              <a:rPr lang="en-US" sz="5400" b="1" dirty="0"/>
              <a:t>Is Bible Stories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028852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1 Cor. 10:11-12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Text—1 Corinthians 10:11-12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spcAft>
                <a:spcPts val="600"/>
              </a:spcAft>
            </a:pPr>
            <a:endParaRPr lang="en-US" sz="1200" b="1" i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  Now all these things happened to them as examples, and they were written for our admonition, upon whom the ends of the ages have come. </a:t>
            </a:r>
          </a:p>
          <a:p>
            <a:pPr marR="0" algn="just" rtl="0"/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  Therefore let him who thinks he stands take heed lest he fall.</a:t>
            </a:r>
          </a:p>
          <a:p>
            <a:pPr marR="0" algn="just" rtl="0"/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1 Corinthians 10:11-12</a:t>
            </a:r>
            <a:endParaRPr lang="en-US" sz="18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just" rtl="0"/>
            <a:endParaRPr lang="en-US" sz="1800" dirty="0">
              <a:solidFill>
                <a:schemeClr val="bg1"/>
              </a:solidFill>
              <a:latin typeface="Verdana" panose="020B060403050404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1800" b="1" dirty="0">
                <a:solidFill>
                  <a:schemeClr val="bg1"/>
                </a:solidFill>
                <a:latin typeface="Verdana" panose="020B0604030504040204" pitchFamily="34" charset="0"/>
                <a:cs typeface="Calibri" panose="020F0502020204030204" pitchFamily="34" charset="0"/>
              </a:rPr>
              <a:t>								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1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61FD9C-C58D-440D-8523-2B9FCC595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774" y="1780469"/>
            <a:ext cx="4478901" cy="4698989"/>
          </a:xfrm>
        </p:spPr>
        <p:txBody>
          <a:bodyPr/>
          <a:lstStyle/>
          <a:p>
            <a:pPr marL="50800" indent="0">
              <a:buNone/>
            </a:pPr>
            <a:r>
              <a:rPr lang="en-US" sz="3200" b="1" u="sng" dirty="0">
                <a:solidFill>
                  <a:schemeClr val="bg1"/>
                </a:solidFill>
              </a:rPr>
              <a:t>Stories of Bible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Adam &amp; Eve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Noah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Abraham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God &amp; His Nation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Moses, Egypt &amp; Canaan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Judges </a:t>
            </a:r>
            <a:r>
              <a:rPr lang="en-US" dirty="0">
                <a:solidFill>
                  <a:schemeClr val="bg1"/>
                </a:solidFill>
              </a:rPr>
              <a:t>&amp;</a:t>
            </a:r>
            <a:r>
              <a:rPr lang="en-US" sz="2800" b="1" dirty="0">
                <a:solidFill>
                  <a:schemeClr val="bg1"/>
                </a:solidFill>
              </a:rPr>
              <a:t> Kingdoms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  Prophets &amp; the Someone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3ABB54A8-E6BB-44C4-9863-6FD9064B1423}"/>
              </a:ext>
            </a:extLst>
          </p:cNvPr>
          <p:cNvSpPr txBox="1">
            <a:spLocks/>
          </p:cNvSpPr>
          <p:nvPr/>
        </p:nvSpPr>
        <p:spPr>
          <a:xfrm>
            <a:off x="6733312" y="1780469"/>
            <a:ext cx="4478901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buNone/>
            </a:pPr>
            <a:r>
              <a:rPr lang="en-US" sz="3200" b="1" u="sng" dirty="0">
                <a:solidFill>
                  <a:schemeClr val="bg1"/>
                </a:solidFill>
              </a:rPr>
              <a:t>Truths to Be Learned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Sin &amp; Separation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Obedience &amp; Judgment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Faith, Promises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Someone Is Coming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Blessings—Conditional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God Rules, Men </a:t>
            </a:r>
            <a:r>
              <a:rPr lang="en-US" dirty="0">
                <a:solidFill>
                  <a:schemeClr val="bg1"/>
                </a:solidFill>
              </a:rPr>
              <a:t>D</a:t>
            </a:r>
            <a:r>
              <a:rPr lang="en-US" b="1" dirty="0">
                <a:solidFill>
                  <a:schemeClr val="bg1"/>
                </a:solidFill>
              </a:rPr>
              <a:t>isobey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Prophet, Priest &amp; King</a:t>
            </a:r>
          </a:p>
        </p:txBody>
      </p:sp>
    </p:spTree>
    <p:extLst>
      <p:ext uri="{BB962C8B-B14F-4D97-AF65-F5344CB8AC3E}">
        <p14:creationId xmlns:p14="http://schemas.microsoft.com/office/powerpoint/2010/main" val="46930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61FD9C-C58D-440D-8523-2B9FCC595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774" y="1780469"/>
            <a:ext cx="4478901" cy="4698989"/>
          </a:xfrm>
        </p:spPr>
        <p:txBody>
          <a:bodyPr/>
          <a:lstStyle/>
          <a:p>
            <a:pPr marL="50800" indent="0">
              <a:buClr>
                <a:srgbClr val="FF0000"/>
              </a:buClr>
              <a:buNone/>
              <a:tabLst>
                <a:tab pos="1090613" algn="l"/>
              </a:tabLst>
            </a:pPr>
            <a:r>
              <a:rPr lang="en-US" sz="3200" b="1" u="sng" dirty="0">
                <a:solidFill>
                  <a:schemeClr val="bg1"/>
                </a:solidFill>
              </a:rPr>
              <a:t>New Testament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 The Prophet Is here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 The Priest Is Here</a:t>
            </a:r>
          </a:p>
          <a:p>
            <a:pPr marL="171450" indent="-1714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 The King Is Here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3ABB54A8-E6BB-44C4-9863-6FD9064B1423}"/>
              </a:ext>
            </a:extLst>
          </p:cNvPr>
          <p:cNvSpPr txBox="1">
            <a:spLocks/>
          </p:cNvSpPr>
          <p:nvPr/>
        </p:nvSpPr>
        <p:spPr>
          <a:xfrm>
            <a:off x="6733312" y="1780469"/>
            <a:ext cx="4478901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0800" indent="0">
              <a:buClr>
                <a:srgbClr val="FF0000"/>
              </a:buClr>
              <a:buNone/>
            </a:pPr>
            <a:r>
              <a:rPr lang="en-US" sz="3200" b="1" u="sng" dirty="0">
                <a:solidFill>
                  <a:schemeClr val="bg1"/>
                </a:solidFill>
              </a:rPr>
              <a:t>O.T. Removed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Obey That Prophet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Let Priest Remove Sin</a:t>
            </a:r>
          </a:p>
          <a:p>
            <a:pPr marL="341313" indent="-3413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Enter the Kingdom</a:t>
            </a:r>
            <a:endParaRPr lang="en-US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1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Come to the Prophet, Priest, King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10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23495</TotalTime>
  <Words>264</Words>
  <Application>Microsoft Office PowerPoint</Application>
  <PresentationFormat>Widescreen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Verdana</vt:lpstr>
      <vt:lpstr>Office Theme</vt:lpstr>
      <vt:lpstr>The Story of the Bible Is Bible Stories</vt:lpstr>
      <vt:lpstr>PowerPoint Presentation</vt:lpstr>
      <vt:lpstr>PowerPoint Presentation</vt:lpstr>
      <vt:lpstr>PowerPoint Presentation</vt:lpstr>
      <vt:lpstr>Come to the Prophet, Priest, 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852</cp:revision>
  <cp:lastPrinted>2020-03-29T20:52:01Z</cp:lastPrinted>
  <dcterms:modified xsi:type="dcterms:W3CDTF">2021-06-28T18:46:37Z</dcterms:modified>
</cp:coreProperties>
</file>