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778" r:id="rId2"/>
    <p:sldId id="3070" r:id="rId3"/>
    <p:sldId id="3079" r:id="rId4"/>
    <p:sldId id="3134" r:id="rId5"/>
    <p:sldId id="3137" r:id="rId6"/>
    <p:sldId id="3133" r:id="rId7"/>
    <p:sldId id="3132" r:id="rId8"/>
    <p:sldId id="3138" r:id="rId9"/>
    <p:sldId id="3082" r:id="rId10"/>
    <p:sldId id="3136" r:id="rId11"/>
    <p:sldId id="3084" r:id="rId12"/>
    <p:sldId id="3139" r:id="rId13"/>
    <p:sldId id="3086" r:id="rId14"/>
    <p:sldId id="3131" r:id="rId15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520" userDrawn="1">
          <p15:clr>
            <a:srgbClr val="A4A3A4"/>
          </p15:clr>
        </p15:guide>
        <p15:guide id="2" pos="640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" initials="D" lastIdx="1" clrIdx="0">
    <p:extLst>
      <p:ext uri="{19B8F6BF-5375-455C-9EA6-DF929625EA0E}">
        <p15:presenceInfo xmlns:p15="http://schemas.microsoft.com/office/powerpoint/2012/main" userId="Dan" providerId="None"/>
      </p:ext>
    </p:extLst>
  </p:cmAuthor>
  <p:cmAuthor id="2" name="Dan Jenkins" initials="DJ" lastIdx="3" clrIdx="1">
    <p:extLst>
      <p:ext uri="{19B8F6BF-5375-455C-9EA6-DF929625EA0E}">
        <p15:presenceInfo xmlns:p15="http://schemas.microsoft.com/office/powerpoint/2012/main" userId="0cbe366903348d3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48" autoAdjust="0"/>
    <p:restoredTop sz="95256" autoAdjust="0"/>
  </p:normalViewPr>
  <p:slideViewPr>
    <p:cSldViewPr snapToGrid="0">
      <p:cViewPr varScale="1">
        <p:scale>
          <a:sx n="110" d="100"/>
          <a:sy n="110" d="100"/>
        </p:scale>
        <p:origin x="348" y="108"/>
      </p:cViewPr>
      <p:guideLst>
        <p:guide orient="horz" pos="2520"/>
        <p:guide pos="6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200" d="100"/>
        <a:sy n="200" d="100"/>
      </p:scale>
      <p:origin x="0" y="-3205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698500"/>
            <a:ext cx="6202362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698500"/>
            <a:ext cx="6200775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6479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23089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0144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5899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355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78137" y="4306678"/>
            <a:ext cx="5425085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4122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8118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6717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6112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499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0270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9568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5147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314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0" y="810238"/>
            <a:ext cx="12192000" cy="1027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r>
              <a:rPr lang="en-US" sz="5400" b="1" dirty="0"/>
              <a:t> Daniel Had a Dream</a:t>
            </a: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028852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200" dirty="0"/>
              <a:t>Daniel 8:15-19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3007840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Dream</a:t>
            </a:r>
          </a:p>
          <a:p>
            <a:pPr algn="ctr"/>
            <a:endParaRPr lang="en-US" sz="40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5947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227013" algn="just" rtl="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Part:  </a:t>
            </a:r>
            <a:endParaRPr lang="en-US" sz="24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A river (</a:t>
            </a: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Ulai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A ram</a:t>
            </a: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Two horns, smaller one became greater</a:t>
            </a: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Became great</a:t>
            </a:r>
          </a:p>
          <a:p>
            <a:pPr marL="457200" marR="0" indent="-227013" algn="just" rtl="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Second Part: 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A goat with one horn</a:t>
            </a: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  <a:tabLst>
                <a:tab pos="808038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Ran across the earth, feet not touching ground</a:t>
            </a: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Attacked the ram, broke both horns, the ram  and trampled on it—four new horns</a:t>
            </a: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Out of one of these horn, another horn grew</a:t>
            </a:r>
          </a:p>
          <a:p>
            <a:pPr marL="457200" marR="0" indent="-227013" algn="just" rtl="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Third Part:  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 This new little horn grew   </a:t>
            </a: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Came to destroy the “Glorious Land” (Canaan)</a:t>
            </a: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Because of sin, daily sacrifices in temple for 2,300 “days,” then worship resumed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728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-6354862" y="-1523622"/>
            <a:ext cx="21472707" cy="11383521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Introduction—Number One!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6ED8DABD-D2AF-4315-9702-B84057892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797"/>
            <a:ext cx="12503850" cy="7041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934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Horn Which Stopped the Daily Sacrifice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2964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Only two of four divisions impact the Jews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North=Seleucids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 South=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Ptolemys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About 200 B.C.  the Rule of the Antiochus</a:t>
            </a:r>
            <a:endParaRPr lang="en-US" sz="2800" b="1" i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021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Horn Which Stopped the Daily Sacrifice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4903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Only two of four divisions impact the Jews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North=Seleucids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 South=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Ptolemys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About 200 B.C.  the Rule of the Antiochus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In 168 B. C.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Antiiochus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Epiphanes desecrates temple worship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In 165 B. C.  Jew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rebellion (the Maccabees) family leads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Daily sacrifice restored after 2,300 evening and morning sacrifices</a:t>
            </a:r>
            <a:endParaRPr lang="en-US" sz="2800" b="1" i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270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509284" y="299702"/>
            <a:ext cx="9377916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>
                <a:solidFill>
                  <a:srgbClr val="FFFF00"/>
                </a:solidFill>
              </a:rPr>
              <a:t>Path to Finding God</a:t>
            </a:r>
            <a:endParaRPr dirty="0">
              <a:solidFill>
                <a:srgbClr val="FFFF00"/>
              </a:solidFill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</a:t>
            </a:r>
            <a:r>
              <a:rPr lang="en-US" sz="3200" dirty="0"/>
              <a:t>Mark 16:16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Luke 13:3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10:9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Him, sins washed away	Acts 22:16</a:t>
            </a:r>
            <a:endParaRPr lang="en-US" sz="3200" dirty="0"/>
          </a:p>
          <a:p>
            <a:pPr marL="457200" lvl="1" indent="-45720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rgbClr val="FFFF00"/>
                </a:solidFill>
              </a:rPr>
              <a:t>You are Now a Member of His </a:t>
            </a:r>
            <a:r>
              <a:rPr lang="en-US" sz="3200" i="1" dirty="0">
                <a:solidFill>
                  <a:srgbClr val="FFFF00"/>
                </a:solidFill>
              </a:rPr>
              <a:t>Flock—Hi</a:t>
            </a:r>
            <a:r>
              <a:rPr lang="en-US" sz="3200" b="1" i="1" dirty="0">
                <a:solidFill>
                  <a:srgbClr val="FFFF00"/>
                </a:solidFill>
              </a:rPr>
              <a:t>s Glorious Church</a:t>
            </a:r>
          </a:p>
          <a:p>
            <a:pPr indent="4763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bg1"/>
                </a:solidFill>
              </a:rPr>
              <a:t>   Now be faithful until you die			Rev. 2:10</a:t>
            </a:r>
            <a:endParaRPr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791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Text—Daniel 8:15-19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5824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1200"/>
              </a:spcAft>
            </a:pPr>
            <a:endParaRPr lang="en-US" sz="1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algn="just" rtl="0">
              <a:spcAft>
                <a:spcPts val="1200"/>
              </a:spcAft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  Then it happened, when I, Daniel, had seen the vision and was seeking the meaning, that suddenly there stood before me one having the appearance of a man. </a:t>
            </a:r>
          </a:p>
          <a:p>
            <a:pPr marR="0" algn="just" rtl="0">
              <a:spcAft>
                <a:spcPts val="1200"/>
              </a:spcAft>
            </a:pPr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16  And I heard a man's voice between the banks of the </a:t>
            </a:r>
            <a:r>
              <a:rPr lang="en-US" sz="2600" b="1" u="none" strike="noStrike" baseline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Ulai</a:t>
            </a:r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who called, and said, "Gabriel, make this man understand the vision." </a:t>
            </a:r>
          </a:p>
          <a:p>
            <a:pPr marR="0" algn="just" rtl="0">
              <a:spcAft>
                <a:spcPts val="1200"/>
              </a:spcAft>
            </a:pPr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17  So he came near where I stood, and when he came I was afraid and fell on my face; but he said to me, "Understand, son of man, that the vision refers to the time of the end." </a:t>
            </a:r>
          </a:p>
          <a:p>
            <a:pPr marR="0" algn="just" rtl="0">
              <a:spcAft>
                <a:spcPts val="1200"/>
              </a:spcAft>
            </a:pPr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18  Now, as he was speaking with me, I was in a deep sleep with my face to the ground; but he touched me, and stood me upright. </a:t>
            </a:r>
          </a:p>
          <a:p>
            <a:pPr marR="0" algn="just" rtl="0">
              <a:spcAft>
                <a:spcPts val="1200"/>
              </a:spcAft>
            </a:pPr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19  And he said, "Look, I am making known to you what shall happen in the latter time of the indignation; for at the appointed time the end shall be.”</a:t>
            </a:r>
            <a:endParaRPr 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417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Background of Explaining the Vision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617779" cy="4257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Daniel in Babylon, Jerusalem destroyed and 70 years captivity begun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King Belshazzar He reigned about four years, this vision seen in 4</a:t>
            </a:r>
            <a:r>
              <a:rPr lang="en-US" sz="280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year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Medes and Persians were ascending in power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He is the king who saw the handwriting on wall and died the same night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This message showed what was about to happen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Daniel’s vision seen just before start of </a:t>
            </a:r>
            <a:r>
              <a:rPr lang="en-US" sz="2800" b="1" u="none" strike="noStrike" baseline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Medo</a:t>
            </a: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-Persian reign of 200+ years</a:t>
            </a:r>
            <a:endParaRPr lang="en-US" sz="3600" b="1" i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32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Dream</a:t>
            </a:r>
          </a:p>
          <a:p>
            <a:pPr algn="ctr"/>
            <a:endParaRPr lang="en-US" sz="40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227013" algn="just" rtl="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Part:  </a:t>
            </a:r>
            <a:endParaRPr lang="en-US" sz="24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A river (</a:t>
            </a: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Ulai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A ram</a:t>
            </a: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Two horns, smaller one became greater</a:t>
            </a: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Became great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864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Dream</a:t>
            </a:r>
          </a:p>
          <a:p>
            <a:pPr algn="ctr"/>
            <a:endParaRPr lang="en-US" sz="40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4255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227013" algn="just" rtl="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Part:  </a:t>
            </a:r>
            <a:endParaRPr lang="en-US" sz="24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A river (</a:t>
            </a: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Ulai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A ram</a:t>
            </a: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Two horns, smaller one became greater</a:t>
            </a: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Became great</a:t>
            </a:r>
          </a:p>
          <a:p>
            <a:pPr marL="457200" marR="0" indent="-227013" algn="just" rtl="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Second Part: 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A goat with one horn</a:t>
            </a: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  <a:tabLst>
                <a:tab pos="808038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Ran across the earth, feet not touching ground</a:t>
            </a: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Attacked the ram, broke both horns, the ram  and trampled on it, four new horns</a:t>
            </a: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Out of one of these horn, another horn grew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329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Dream</a:t>
            </a:r>
          </a:p>
          <a:p>
            <a:pPr algn="ctr"/>
            <a:endParaRPr lang="en-US" sz="40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5947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227013" algn="just" rtl="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Part:  </a:t>
            </a:r>
            <a:endParaRPr lang="en-US" sz="24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A river (</a:t>
            </a: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Ulai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A ram</a:t>
            </a: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Two horns, smaller one became greater</a:t>
            </a: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Became great</a:t>
            </a:r>
          </a:p>
          <a:p>
            <a:pPr marL="457200" marR="0" indent="-227013" algn="just" rtl="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Second Part: 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A goat with one horn</a:t>
            </a: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  <a:tabLst>
                <a:tab pos="808038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Ran across the earth, feet not touching ground</a:t>
            </a: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Attacked the ram, broke both horns, the ram  and trampled on it, four new horns</a:t>
            </a: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Out of one of these horn, another horn grew</a:t>
            </a:r>
          </a:p>
          <a:p>
            <a:pPr marL="457200" marR="0" indent="-227013" algn="just" rtl="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Third Part:  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 This new little horn grew   </a:t>
            </a: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Came to destroy the “Glorious Land” (Canaan)</a:t>
            </a: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Because of sin, daily sacrifices in temple for 2,300 “days,” then worship resumed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258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Background of Explaining the Vision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4DDFDCC9-097A-4030-8BEB-E44AE31A5A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6680" y="-318538"/>
            <a:ext cx="12298680" cy="8187980"/>
          </a:xfrm>
          <a:prstGeom prst="rect">
            <a:avLst/>
          </a:prstGeom>
          <a:solidFill>
            <a:srgbClr val="00B050"/>
          </a:solidFill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CED6F037-647A-4CFA-BC01-6874EDBD84BD}"/>
              </a:ext>
            </a:extLst>
          </p:cNvPr>
          <p:cNvSpPr txBox="1"/>
          <p:nvPr/>
        </p:nvSpPr>
        <p:spPr>
          <a:xfrm flipH="1">
            <a:off x="1250064" y="63129"/>
            <a:ext cx="971116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The Ram With Two Horns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C707E17-A5E4-4440-9164-BB381ED6C07C}"/>
              </a:ext>
            </a:extLst>
          </p:cNvPr>
          <p:cNvSpPr txBox="1"/>
          <p:nvPr/>
        </p:nvSpPr>
        <p:spPr>
          <a:xfrm flipH="1">
            <a:off x="1402464" y="215529"/>
            <a:ext cx="971116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The Ram With Two Horns</a:t>
            </a:r>
          </a:p>
        </p:txBody>
      </p:sp>
    </p:spTree>
    <p:extLst>
      <p:ext uri="{BB962C8B-B14F-4D97-AF65-F5344CB8AC3E}">
        <p14:creationId xmlns:p14="http://schemas.microsoft.com/office/powerpoint/2010/main" val="1664845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Dream</a:t>
            </a:r>
          </a:p>
          <a:p>
            <a:pPr algn="ctr"/>
            <a:endParaRPr lang="en-US" sz="40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4255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227013" algn="just" rtl="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Part:  </a:t>
            </a:r>
            <a:endParaRPr lang="en-US" sz="24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A river (</a:t>
            </a: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Ulai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A ram</a:t>
            </a: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Two horns, smaller one became greater</a:t>
            </a: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Became great</a:t>
            </a:r>
          </a:p>
          <a:p>
            <a:pPr marL="457200" marR="0" indent="-227013" algn="just" rtl="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Second Part: 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A goat with one horn</a:t>
            </a: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  <a:tabLst>
                <a:tab pos="808038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Ran across the earth, feet not touching ground</a:t>
            </a: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Attacked the ram, broke both horns,  of  the ram--trampled on it, four new horns</a:t>
            </a:r>
          </a:p>
          <a:p>
            <a:pPr marL="230187" marR="0" algn="just" rtl="0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Out of one of these horn, another horn grew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633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Introduction—Number One!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61729D-C6EC-483A-A92C-1541C74E81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06"/>
            <a:ext cx="12196281" cy="68555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38509F1-CCDA-4BD9-A887-9A03177A555F}"/>
              </a:ext>
            </a:extLst>
          </p:cNvPr>
          <p:cNvSpPr txBox="1"/>
          <p:nvPr/>
        </p:nvSpPr>
        <p:spPr>
          <a:xfrm flipH="1">
            <a:off x="1238489" y="421945"/>
            <a:ext cx="971116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The “</a:t>
            </a:r>
            <a:r>
              <a:rPr lang="en-US" sz="4000" b="1" dirty="0" err="1"/>
              <a:t>Unigoat</a:t>
            </a:r>
            <a:r>
              <a:rPr lang="en-US" sz="4000" b="1" dirty="0"/>
              <a:t>: From the West</a:t>
            </a:r>
          </a:p>
        </p:txBody>
      </p:sp>
    </p:spTree>
    <p:extLst>
      <p:ext uri="{BB962C8B-B14F-4D97-AF65-F5344CB8AC3E}">
        <p14:creationId xmlns:p14="http://schemas.microsoft.com/office/powerpoint/2010/main" val="2601185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24095</TotalTime>
  <Words>1020</Words>
  <Application>Microsoft Office PowerPoint</Application>
  <PresentationFormat>Widescreen</PresentationFormat>
  <Paragraphs>115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</vt:lpstr>
      <vt:lpstr>Office Theme</vt:lpstr>
      <vt:lpstr> Daniel Had a Dream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Path to Finding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870</cp:revision>
  <cp:lastPrinted>2020-03-29T20:52:01Z</cp:lastPrinted>
  <dcterms:modified xsi:type="dcterms:W3CDTF">2021-06-07T20:03:52Z</dcterms:modified>
</cp:coreProperties>
</file>