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8C01-C32B-42B4-BD98-78F088AF5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2E7F6-8681-496A-A532-BA12C0E2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C95C1-02DA-4A82-9B5B-75A2C4E3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5A70-CAE9-4FE6-A49A-0C39B474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0B24E-DB1B-4E6A-805A-A9D7C58D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BB679C6-1470-4B95-83E1-81577A4E4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3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52C7-B65F-4FFE-B4E4-F5D1F6DC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F8625-2D77-4C4F-9986-2363F29F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B95BC-FDA2-4869-BFCF-57A56B55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DA07-E595-4AC2-ACFB-FB23BB02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6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9E667-0D4C-4395-B571-D67ADBF1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35BD5-B424-4932-9EFA-F450E6FA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D90CA-F99A-47E1-A0A7-867C7800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C50D-B98F-43C7-A124-6F58730F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AA55B-ADB1-4C68-B90E-80FAE498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CD217-4A7E-471F-96B5-5064E1907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826A9-7084-4564-9643-13123A9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0DE28-415B-4128-9AE5-9D3509E4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E6959-BBBB-4CE9-A9BB-FD82DB55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1D54-A4A2-4914-A256-6A5B01D3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F3BCF-65A1-4A0C-8A96-424667FA4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0204A-5E57-4D7C-B051-9FE15CB04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BDA-8082-4BA0-9E2D-03633DBF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0873C-7812-466D-A120-64E9AE51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6C7C6-1E2B-403C-B3DE-7A104E09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BE43-DDCB-436C-9008-DE6EEC17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6F81B-46D3-45FD-B243-4300C2034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814F2-40D5-406E-8F1F-F8A1F931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4539-2DE8-4B69-9FDB-538BE76D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27870-5DB0-47E9-8A0D-AA2BD0F4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A45E7-C037-417C-80CE-BA026661C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C37C1-A4BF-419B-A036-0AD06EC52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B0022-2FEF-4110-A5B6-ABB56CDD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D67ED-B011-4703-8836-580A3BDA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AE67-4B04-4AD9-B6D6-52803845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E778A1-C32C-4036-BEBE-12CA6466F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BBC8-3032-4578-A1B5-FB203935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3" y="1751888"/>
            <a:ext cx="11947021" cy="510611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51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CC751FAD-CD75-42D4-BE4F-5C15E2FC2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BBC8-3032-4578-A1B5-FB203935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3" y="1751888"/>
            <a:ext cx="11947021" cy="510611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01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0160EB2-FE24-4E9F-822B-10E31C772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BBC8-3032-4578-A1B5-FB203935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3" y="1751888"/>
            <a:ext cx="11947021" cy="510611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64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788190-2A90-4DCA-8CB1-71CEDE28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BBC8-3032-4578-A1B5-FB203935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3" y="1751888"/>
            <a:ext cx="11947021" cy="510611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4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7F5861F-A77C-43E9-9FB5-2F19E81FD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BBC8-3032-4578-A1B5-FB203935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3" y="1751888"/>
            <a:ext cx="11947021" cy="510611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96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3785-78DF-402E-A1EF-43A51AEA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8145C-5FCF-47B4-852D-ECDBD05E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98D2C-0C01-4B9F-9E37-6174B4C1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34B23-F213-442C-9CB5-971E9B76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2B1B8-F423-4FA6-BCA3-5D763B25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0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C2EE-72C0-4484-99F3-A643911A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73A42-46EF-463E-9F97-3B0284C70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7D11-205F-43B1-A2FE-5A6FDBDAE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C444D-6A59-49C8-A58A-B7EDDE74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F526-5F44-4A0A-92B5-967472D5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1475A-F30D-4E70-96B3-DEE23772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8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C977-1379-4B6E-9CF7-1E0AE5ED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09AB9-37EE-417F-BE88-9E86CC48F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0C26B-9ABB-41DE-A90E-CC5FD3093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33F59-F1C0-4FCF-AC51-833573194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FE877-B959-4A93-A955-C1BB076E0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175F3-993E-4846-8D61-40B50A4C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26733-ECB8-4D7C-926E-1FB7E033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4AA79-2C1A-40C5-BD17-410B9E39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A06BE-C617-4EEA-8E51-95315814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55E58-6405-4EDC-965C-55DD883D0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CDEB8-0377-4208-B2C8-52C79234C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4802-9DD8-43B2-8161-DB0ABB11AD87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82FD-C135-4018-9707-47275334F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9C933-8081-40AB-B02C-749F15A88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8E2D-E30E-4EC9-87D4-B5B6EBB60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7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5E9AD-D6B5-4200-B70A-F38A24D5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and direct your thoughts and perspective (“count it”)</a:t>
            </a:r>
          </a:p>
          <a:p>
            <a:r>
              <a:rPr lang="en-US" dirty="0"/>
              <a:t>Direct your thoughts and perspective toward “all joy”</a:t>
            </a:r>
          </a:p>
          <a:p>
            <a:pPr lvl="1"/>
            <a:r>
              <a:rPr lang="en-US" dirty="0"/>
              <a:t>We must define “joy” how God does (Matt. 5:10-12; Acts 5:41; Phil. 4:4)</a:t>
            </a:r>
          </a:p>
          <a:p>
            <a:pPr lvl="1"/>
            <a:r>
              <a:rPr lang="en-US" dirty="0"/>
              <a:t>Don’t let the world, people or circumstances define joy for you</a:t>
            </a:r>
          </a:p>
          <a:p>
            <a:pPr lvl="1"/>
            <a:r>
              <a:rPr lang="en-US" dirty="0"/>
              <a:t>Look for something positive, for which to give thanks (1 Thess. 5:16, 18)</a:t>
            </a:r>
          </a:p>
          <a:p>
            <a:r>
              <a:rPr lang="en-US" dirty="0"/>
              <a:t>Expect trials to come (“when” not “if”)</a:t>
            </a:r>
          </a:p>
          <a:p>
            <a:pPr lvl="1"/>
            <a:r>
              <a:rPr lang="en-US" dirty="0"/>
              <a:t>It is a certainty that “many kinds” of trials will come (2 Tim. 3:12)</a:t>
            </a:r>
          </a:p>
          <a:p>
            <a:r>
              <a:rPr lang="en-US" dirty="0"/>
              <a:t>Expect trials to come when they’re not expected (“fall into”)</a:t>
            </a:r>
          </a:p>
          <a:p>
            <a:pPr lvl="1"/>
            <a:r>
              <a:rPr lang="en-US" dirty="0"/>
              <a:t>The emphasis of “fall into” is external, sudden and unable to avoid or escape</a:t>
            </a:r>
          </a:p>
          <a:p>
            <a:r>
              <a:rPr lang="en-US" dirty="0"/>
              <a:t>Keep focused on that </a:t>
            </a:r>
            <a:r>
              <a:rPr lang="en-US"/>
              <a:t>which is heavenly</a:t>
            </a:r>
            <a:r>
              <a:rPr lang="en-US" dirty="0"/>
              <a:t>/eternal, rather than earthly/temporary (2 Cor. 4:16-18)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5E9AD-D6B5-4200-B70A-F38A24D5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Trials of life are teaching moments, so that we can learn</a:t>
            </a:r>
          </a:p>
          <a:p>
            <a:pPr lvl="1"/>
            <a:r>
              <a:rPr lang="en-US" dirty="0"/>
              <a:t>The word “knowing” involves knowledge gained through experience</a:t>
            </a:r>
          </a:p>
          <a:p>
            <a:pPr lvl="1"/>
            <a:r>
              <a:rPr lang="en-US" dirty="0"/>
              <a:t>There are some things you can only truly “know” by going through them</a:t>
            </a:r>
          </a:p>
          <a:p>
            <a:r>
              <a:rPr lang="en-US" dirty="0"/>
              <a:t>Trials of life work greater “perseverance”</a:t>
            </a:r>
          </a:p>
          <a:p>
            <a:pPr lvl="1"/>
            <a:r>
              <a:rPr lang="en-US" dirty="0"/>
              <a:t>Not merely “waiting it out” – it’s picking up, pressing on, consistently living for Christ </a:t>
            </a:r>
          </a:p>
          <a:p>
            <a:r>
              <a:rPr lang="en-US" dirty="0"/>
              <a:t>Trials of life work greater “faith”</a:t>
            </a:r>
          </a:p>
          <a:p>
            <a:pPr lvl="1"/>
            <a:r>
              <a:rPr lang="en-US" dirty="0"/>
              <a:t>Trials of life test the genuineness of your faith (1 Pet. 1:6-7)</a:t>
            </a:r>
          </a:p>
        </p:txBody>
      </p:sp>
    </p:spTree>
    <p:extLst>
      <p:ext uri="{BB962C8B-B14F-4D97-AF65-F5344CB8AC3E}">
        <p14:creationId xmlns:p14="http://schemas.microsoft.com/office/powerpoint/2010/main" val="11237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5E9AD-D6B5-4200-B70A-F38A24D5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 means an “active steadfastness” (not a passive submission)</a:t>
            </a:r>
          </a:p>
          <a:p>
            <a:r>
              <a:rPr lang="en-US" dirty="0"/>
              <a:t>The word “let” indicates that the trial must run its course and reach its end</a:t>
            </a:r>
          </a:p>
          <a:p>
            <a:pPr lvl="1"/>
            <a:r>
              <a:rPr lang="en-US" dirty="0"/>
              <a:t>Steadfastly enduring the trial brings it to its full, complete maturity</a:t>
            </a:r>
          </a:p>
          <a:p>
            <a:r>
              <a:rPr lang="en-US" dirty="0"/>
              <a:t>By enduring the trial all the way through:</a:t>
            </a:r>
          </a:p>
          <a:p>
            <a:pPr lvl="1"/>
            <a:r>
              <a:rPr lang="en-US" dirty="0"/>
              <a:t>It brings us to greater spiritual maturity (“perfect”)</a:t>
            </a:r>
          </a:p>
          <a:p>
            <a:pPr lvl="1"/>
            <a:r>
              <a:rPr lang="en-US" dirty="0"/>
              <a:t>It equips us with greater tools to combat future trials (“complete”)</a:t>
            </a:r>
          </a:p>
          <a:p>
            <a:pPr lvl="1"/>
            <a:r>
              <a:rPr lang="en-US" dirty="0"/>
              <a:t>It keeps us from being left behind in our spiritual growth (“lacking nothing”)</a:t>
            </a:r>
          </a:p>
          <a:p>
            <a:r>
              <a:rPr lang="en-US" dirty="0"/>
              <a:t>Trials come to strengthen us to greater levels of faith and perseverance</a:t>
            </a:r>
          </a:p>
        </p:txBody>
      </p:sp>
    </p:spTree>
    <p:extLst>
      <p:ext uri="{BB962C8B-B14F-4D97-AF65-F5344CB8AC3E}">
        <p14:creationId xmlns:p14="http://schemas.microsoft.com/office/powerpoint/2010/main" val="38713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5E9AD-D6B5-4200-B70A-F38A24D5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on asking from beside God, the only source of all wisdom &amp; blessings</a:t>
            </a:r>
          </a:p>
          <a:p>
            <a:r>
              <a:rPr lang="en-US" dirty="0"/>
              <a:t>Keep on asking from the giving God who gives generously (cf. Luke 6:38)</a:t>
            </a:r>
          </a:p>
          <a:p>
            <a:r>
              <a:rPr lang="en-US" dirty="0"/>
              <a:t>Keep on asking from the loving God who gives without scolding</a:t>
            </a:r>
          </a:p>
          <a:p>
            <a:r>
              <a:rPr lang="en-US" dirty="0"/>
              <a:t>Keep on asking from the faithful God who answers every prayer (Matt. 7:7)</a:t>
            </a:r>
          </a:p>
          <a:p>
            <a:r>
              <a:rPr lang="en-US"/>
              <a:t>Keep </a:t>
            </a:r>
            <a:r>
              <a:rPr lang="en-US" dirty="0"/>
              <a:t>on asking from a heart full of unwavering faith and trust</a:t>
            </a:r>
          </a:p>
          <a:p>
            <a:r>
              <a:rPr lang="en-US"/>
              <a:t>Keep </a:t>
            </a:r>
            <a:r>
              <a:rPr lang="en-US" dirty="0"/>
              <a:t>on asking from a mind so confident that he refuses to doubt God</a:t>
            </a:r>
          </a:p>
        </p:txBody>
      </p:sp>
    </p:spTree>
    <p:extLst>
      <p:ext uri="{BB962C8B-B14F-4D97-AF65-F5344CB8AC3E}">
        <p14:creationId xmlns:p14="http://schemas.microsoft.com/office/powerpoint/2010/main" val="23214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5E9AD-D6B5-4200-B70A-F38A24D5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Jesus is God’s Son – John 8:24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immersed into Christ – Romans 6:3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Faithfully serve Him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1661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495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2021-06-05T01:37:31Z</dcterms:created>
  <dcterms:modified xsi:type="dcterms:W3CDTF">2021-06-06T12:40:05Z</dcterms:modified>
</cp:coreProperties>
</file>