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852D-6ECF-4AE3-8F75-78D3DC518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863BB-A754-4567-BE06-93B41C9E6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5DA5C-96CF-48E7-BBC9-4CC2B314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8DB5-2050-4509-8C66-E54D47C921E4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9549F-707C-4A8A-8C6A-4DCFAA1C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C545E-401D-4FBD-AAB3-59FDDE7D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7690-BF4E-40DE-B436-8F179610F9D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10C9265-61E2-4A26-8600-ADBAA632B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4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F326D-F80B-4128-83ED-BD9B4B375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17A93-F7DB-409E-928A-722CDB73A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AD262-8BF7-480E-9F5B-42AD5C85A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16130-0000-4F6F-AB6E-C5869ED9E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42973-0E34-453C-968F-433F772DE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48B5DA-F655-4251-943A-4DE8358BC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8DB5-2050-4509-8C66-E54D47C921E4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4806FC-E812-4FC2-9AE0-59CAA37D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1886D5-A4A6-460C-B97E-B94E043D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7690-BF4E-40DE-B436-8F179610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1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7323-7CE6-43AD-896E-BC68AB2C9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2532E-233E-4E57-AE2C-8FF71DD33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8DB5-2050-4509-8C66-E54D47C921E4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404C7-DCB5-4691-B44A-6A46D9E93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D00F9-C37C-4FFE-948C-2B7E8CD2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7690-BF4E-40DE-B436-8F179610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37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C39DE-FD18-4C90-8413-45AE9A6F8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8DB5-2050-4509-8C66-E54D47C921E4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82B10-6956-41C7-8098-2F25BDEE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466AD-5168-4E7D-AAE7-D6F93739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7690-BF4E-40DE-B436-8F179610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4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4608-A1FE-41E4-BB19-F4DE12DB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2E572-2729-43BD-ACA3-E26A96CD8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AFCC9-8A26-4327-A709-678BBC4F0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77965-6CCB-481E-B461-90332AD9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8DB5-2050-4509-8C66-E54D47C921E4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E44B1-3B99-4844-B980-E5D265B0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50393-A741-4316-B5A4-538D48E9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7690-BF4E-40DE-B436-8F179610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90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9C-1068-4293-B59F-A30FF775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FD744-17FB-418D-BC99-F37D40C02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3F779-5702-4EE0-8FA7-C21879784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15439-D054-48C7-9646-A9D51695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8DB5-2050-4509-8C66-E54D47C921E4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DA26A-7FDE-43EE-95A7-2F685274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81661-C958-4AC8-8197-3CBD97E4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7690-BF4E-40DE-B436-8F179610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FCFF-C55F-4284-BE69-AA8B9C95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F1BC1-F3C8-4CD5-8009-609D24BB4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4731-8D2E-4D8B-A87B-07831283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8DB5-2050-4509-8C66-E54D47C921E4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DFB1A-F425-4FB0-8559-BD89868A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D6BFC-DBE2-4457-B593-1DCA44C1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7690-BF4E-40DE-B436-8F179610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65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A650E4-A42E-4134-A045-3589C33DB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8668B-E46E-4E33-BABE-591B28A5B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F6B1C-D04F-48D8-B44D-C81933D9F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8DB5-2050-4509-8C66-E54D47C921E4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17C00-3C33-4CC0-AF94-55B5A72F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9CFD-1ED7-4BE2-AD94-FABE0B38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7690-BF4E-40DE-B436-8F179610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D3F34A8-C486-45E4-BB87-3AEC9983A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7E774-4302-4143-99F1-C7DC14D4C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6" y="2076628"/>
            <a:ext cx="11630114" cy="4781371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02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B6F6FCB-5092-4885-B689-9AFB7DE63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7E774-4302-4143-99F1-C7DC14D4C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6" y="2076628"/>
            <a:ext cx="11630114" cy="4781371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92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932CC09-A193-4A86-8A78-09EFF77B9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7E774-4302-4143-99F1-C7DC14D4C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6" y="2076628"/>
            <a:ext cx="11630114" cy="4781371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93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7D213CB-76C3-4DEE-99A2-D40BD0F62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7E774-4302-4143-99F1-C7DC14D4C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6" y="2076628"/>
            <a:ext cx="11630114" cy="4781371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55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D2091EC-84A0-4693-8F5C-7D77DA24B2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1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EE6F2EC3-8A2F-4F44-B81D-8E4D19270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7E774-4302-4143-99F1-C7DC14D4C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6" y="2076628"/>
            <a:ext cx="11630114" cy="4781371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86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7E6A-0929-49CC-B251-AFA0EF52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0005D-B255-4117-B1FF-E8B5BC78B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8565-C633-43FE-83E4-6F240650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8DB5-2050-4509-8C66-E54D47C921E4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01C93-7B09-4B75-9C3E-D2181678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D8EB8-6986-45BF-8A32-2CB6726A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7690-BF4E-40DE-B436-8F179610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3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7FCE-5E5D-4F78-9AF2-AD75F83D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B89D9-7971-47C8-951B-55CCE1ECA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4C143-638E-4407-8394-45EE0D133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F7EA7-6F7F-4F76-87B9-62DAC11E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8DB5-2050-4509-8C66-E54D47C921E4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19BDC-FD95-41E3-9539-B9E228F1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1A421-69CD-4308-96A9-16C9EDAF7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7690-BF4E-40DE-B436-8F179610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3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A9C56-A402-47EC-AF4A-0CF7829D8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314D5-FFFE-49E8-90F0-CC78FE68B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F3184-99EB-4927-9122-7DF0B3110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98DB5-2050-4509-8C66-E54D47C921E4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E8BA1-2957-4C85-85B1-5E0E259BC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39138-220A-470F-A590-682ACE470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690-BF4E-40DE-B436-8F179610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7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5709A7F-CD34-415D-A0C7-F727AD503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7EE99B9C-280C-4D9A-ACAA-A4A52303D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5" t="44277" r="27335" b="46037"/>
          <a:stretch/>
        </p:blipFill>
        <p:spPr>
          <a:xfrm>
            <a:off x="4399472" y="3036498"/>
            <a:ext cx="4459856" cy="664234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CAFCE3EF-3F99-4400-B2EA-E75F699886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8" t="56352" r="42901" b="37233"/>
          <a:stretch/>
        </p:blipFill>
        <p:spPr>
          <a:xfrm>
            <a:off x="6262776" y="3864634"/>
            <a:ext cx="698741" cy="439947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221A40B9-B936-4D8D-BAE0-2E047A57E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3" t="65157" r="34906" b="18868"/>
          <a:stretch/>
        </p:blipFill>
        <p:spPr>
          <a:xfrm>
            <a:off x="5287992" y="4468483"/>
            <a:ext cx="2648310" cy="1095556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15D3AD50-BC1D-47C7-8CE4-C0D6475C77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4" t="86038" r="46368" b="8805"/>
          <a:stretch/>
        </p:blipFill>
        <p:spPr>
          <a:xfrm>
            <a:off x="4615132" y="5900468"/>
            <a:ext cx="1923691" cy="3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738FDB-015F-4C54-835E-B35755796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Whatever the Lord Calls Me to Do – With the Lord’s Help!</a:t>
            </a:r>
          </a:p>
          <a:p>
            <a:pPr lvl="1"/>
            <a:r>
              <a:rPr lang="en-US" dirty="0"/>
              <a:t>I can do nothing the Lord wants without Jesus and His strength (John 15:5)</a:t>
            </a:r>
          </a:p>
          <a:p>
            <a:pPr lvl="1"/>
            <a:r>
              <a:rPr lang="en-US" dirty="0"/>
              <a:t>I can do all things the Lord wants with Jesus and His strength (Phil. 4:13) </a:t>
            </a:r>
          </a:p>
          <a:p>
            <a:pPr lvl="1"/>
            <a:r>
              <a:rPr lang="en-US" dirty="0"/>
              <a:t>I can do all things because the Lord can do all things (Job 42:2; Deut. 3:24)</a:t>
            </a:r>
          </a:p>
          <a:p>
            <a:r>
              <a:rPr lang="en-US" dirty="0"/>
              <a:t>Deal with the Enemy and His Challenges – With the Lord’s Help!</a:t>
            </a:r>
          </a:p>
          <a:p>
            <a:pPr lvl="1"/>
            <a:r>
              <a:rPr lang="en-US" dirty="0"/>
              <a:t>I can stand against the </a:t>
            </a:r>
            <a:r>
              <a:rPr lang="en-US" dirty="0" err="1"/>
              <a:t>schemings</a:t>
            </a:r>
            <a:r>
              <a:rPr lang="en-US" dirty="0"/>
              <a:t> of the devil (Eph. 6:11)</a:t>
            </a:r>
          </a:p>
          <a:p>
            <a:pPr lvl="1"/>
            <a:r>
              <a:rPr lang="en-US" dirty="0"/>
              <a:t>I can withstand him every day (Eph. 6:13)</a:t>
            </a:r>
          </a:p>
          <a:p>
            <a:pPr lvl="1"/>
            <a:r>
              <a:rPr lang="en-US" dirty="0"/>
              <a:t>I can extinguish all of his fiery efforts (Eph. 6:16)</a:t>
            </a:r>
          </a:p>
          <a:p>
            <a:pPr lvl="1"/>
            <a:r>
              <a:rPr lang="en-US" dirty="0"/>
              <a:t>I can endure every temptation he brings (1 Cor. 10:13)</a:t>
            </a:r>
          </a:p>
          <a:p>
            <a:pPr lvl="1"/>
            <a:r>
              <a:rPr lang="en-US" dirty="0"/>
              <a:t>I can drive him out (Josh. 14:12)</a:t>
            </a:r>
          </a:p>
          <a:p>
            <a:pPr lvl="1"/>
            <a:r>
              <a:rPr lang="en-US" dirty="0"/>
              <a:t>I can deal with the enemy because Jesus is there to aid me (Heb. 2:18)</a:t>
            </a:r>
          </a:p>
        </p:txBody>
      </p:sp>
    </p:spTree>
    <p:extLst>
      <p:ext uri="{BB962C8B-B14F-4D97-AF65-F5344CB8AC3E}">
        <p14:creationId xmlns:p14="http://schemas.microsoft.com/office/powerpoint/2010/main" val="145185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738FDB-015F-4C54-835E-B35755796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6" y="2076628"/>
            <a:ext cx="11772544" cy="4781371"/>
          </a:xfrm>
        </p:spPr>
        <p:txBody>
          <a:bodyPr>
            <a:normAutofit/>
          </a:bodyPr>
          <a:lstStyle/>
          <a:p>
            <a:r>
              <a:rPr lang="en-US" sz="2700" dirty="0"/>
              <a:t>Support &amp; Strengthen Each Other As We Walk Together – With the Lord’s Help!</a:t>
            </a:r>
          </a:p>
          <a:p>
            <a:pPr lvl="1"/>
            <a:r>
              <a:rPr lang="en-US" dirty="0"/>
              <a:t>We can do great things for God, when we unify on truth and purpose (Amos 3:3)</a:t>
            </a:r>
          </a:p>
          <a:p>
            <a:pPr lvl="1"/>
            <a:r>
              <a:rPr lang="en-US" dirty="0"/>
              <a:t>We can admonish one another toward unity in the Lord (Rom. 15:14)</a:t>
            </a:r>
          </a:p>
          <a:p>
            <a:r>
              <a:rPr lang="en-US" dirty="0"/>
              <a:t>Succeed in Doing More Together – With the Lord’s Help!</a:t>
            </a:r>
          </a:p>
          <a:p>
            <a:pPr lvl="1"/>
            <a:r>
              <a:rPr lang="en-US" dirty="0"/>
              <a:t>On defense (</a:t>
            </a:r>
            <a:r>
              <a:rPr lang="en-US" dirty="0" err="1"/>
              <a:t>Ecc</a:t>
            </a:r>
            <a:r>
              <a:rPr lang="en-US" dirty="0"/>
              <a:t>. 4:12)</a:t>
            </a:r>
          </a:p>
          <a:p>
            <a:pPr lvl="1"/>
            <a:r>
              <a:rPr lang="en-US" dirty="0"/>
              <a:t>On offense (Num. 13:30)</a:t>
            </a:r>
          </a:p>
        </p:txBody>
      </p:sp>
    </p:spTree>
    <p:extLst>
      <p:ext uri="{BB962C8B-B14F-4D97-AF65-F5344CB8AC3E}">
        <p14:creationId xmlns:p14="http://schemas.microsoft.com/office/powerpoint/2010/main" val="1357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738FDB-015F-4C54-835E-B35755796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 Us How to Be Saved (2 Tim. 3:15)</a:t>
            </a:r>
          </a:p>
          <a:p>
            <a:r>
              <a:rPr lang="en-US" dirty="0"/>
              <a:t>Save Us (Jas. 1:21)</a:t>
            </a:r>
          </a:p>
          <a:p>
            <a:r>
              <a:rPr lang="en-US" dirty="0"/>
              <a:t>Strengthen Us After We’re Saved (Acts 20:32)</a:t>
            </a:r>
          </a:p>
          <a:p>
            <a:r>
              <a:rPr lang="en-US" dirty="0"/>
              <a:t>Secure Us an Inheritance in Eternal Life (Acts 20:32)</a:t>
            </a:r>
          </a:p>
        </p:txBody>
      </p:sp>
    </p:spTree>
    <p:extLst>
      <p:ext uri="{BB962C8B-B14F-4D97-AF65-F5344CB8AC3E}">
        <p14:creationId xmlns:p14="http://schemas.microsoft.com/office/powerpoint/2010/main" val="41326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738FDB-015F-4C54-835E-B35755796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6" y="2076628"/>
            <a:ext cx="11709284" cy="4781371"/>
          </a:xfrm>
        </p:spPr>
        <p:txBody>
          <a:bodyPr>
            <a:normAutofit/>
          </a:bodyPr>
          <a:lstStyle/>
          <a:p>
            <a:r>
              <a:rPr lang="en-US" dirty="0"/>
              <a:t>Do Exceedingly Abundantly Above All That We Ask or Think (Eph. 3:20)</a:t>
            </a:r>
          </a:p>
          <a:p>
            <a:r>
              <a:rPr lang="en-US" dirty="0"/>
              <a:t>Deliver Completely from Sin and Trials of Life (Dan. 3:17, 29; 6:20; Heb. 7:25)</a:t>
            </a:r>
          </a:p>
          <a:p>
            <a:r>
              <a:rPr lang="en-US" dirty="0"/>
              <a:t>Defend Me Against Stumbling and Keep Me Secure (Jude 24; 2 Tim. 1:12) </a:t>
            </a:r>
          </a:p>
          <a:p>
            <a:r>
              <a:rPr lang="en-US" dirty="0"/>
              <a:t>Deluge Me Physically and Spiritually “Much More” (2 Chron. 25:9; 2 Cor. 9:8)</a:t>
            </a:r>
          </a:p>
          <a:p>
            <a:r>
              <a:rPr lang="en-US" dirty="0"/>
              <a:t>Destroy Both Soul and Body in Hell (Matt. 10:28)</a:t>
            </a:r>
          </a:p>
        </p:txBody>
      </p:sp>
    </p:spTree>
    <p:extLst>
      <p:ext uri="{BB962C8B-B14F-4D97-AF65-F5344CB8AC3E}">
        <p14:creationId xmlns:p14="http://schemas.microsoft.com/office/powerpoint/2010/main" val="311377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616B3B-7BF7-4247-8FCC-1E349B4CF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BE23B37-613C-498C-AEF0-A23FD9E92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6" b="45918"/>
          <a:stretch/>
        </p:blipFill>
        <p:spPr>
          <a:xfrm>
            <a:off x="0" y="0"/>
            <a:ext cx="6000108" cy="3708971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843BE3D-7847-4EC5-8AC5-E4BFCB3CA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7" t="10488" r="5871" b="72134"/>
          <a:stretch/>
        </p:blipFill>
        <p:spPr>
          <a:xfrm>
            <a:off x="8126858" y="719191"/>
            <a:ext cx="3349376" cy="1191802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2C1CBE3-DFF6-4A4E-85F8-7E6911E175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6" t="32622" r="5870" b="50000"/>
          <a:stretch/>
        </p:blipFill>
        <p:spPr>
          <a:xfrm>
            <a:off x="6606283" y="2237196"/>
            <a:ext cx="4869952" cy="1191803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0569295-0A84-4AC1-861E-E84314E76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5" t="54083" r="5870" b="28539"/>
          <a:stretch/>
        </p:blipFill>
        <p:spPr>
          <a:xfrm>
            <a:off x="2178120" y="3708971"/>
            <a:ext cx="9298113" cy="119180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DCCA44FC-5EE6-4AB0-AB90-0048E23CF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4" t="75543" r="5870" b="7079"/>
          <a:stretch/>
        </p:blipFill>
        <p:spPr>
          <a:xfrm>
            <a:off x="6000108" y="5180746"/>
            <a:ext cx="5476125" cy="119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738FDB-015F-4C54-835E-B35755796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indent="-344488">
              <a:lnSpc>
                <a:spcPct val="100000"/>
              </a:lnSpc>
            </a:pPr>
            <a:r>
              <a:rPr lang="en-US" sz="3200" dirty="0"/>
              <a:t>Believe Jesus is God’s Son – Mark 16:16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Repent of your sins and turn to God – 2 Peter 3:9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Confess your faith in Jesus Christ – Romans 10:9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Be immersed into Christ – Acts 2:38</a:t>
            </a:r>
          </a:p>
          <a:p>
            <a:pPr marL="801688" lvl="1" indent="-339725">
              <a:lnSpc>
                <a:spcPct val="100000"/>
              </a:lnSpc>
            </a:pPr>
            <a:r>
              <a:rPr lang="en-US" sz="2800" dirty="0"/>
              <a:t>God will wash away all of your sins – Acts 22:16</a:t>
            </a:r>
          </a:p>
          <a:p>
            <a:pPr marL="801688" lvl="1" indent="-339725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801688" lvl="1" indent="-339725">
              <a:lnSpc>
                <a:spcPct val="100000"/>
              </a:lnSpc>
            </a:pPr>
            <a:r>
              <a:rPr lang="en-US" sz="2800" dirty="0"/>
              <a:t>God will register you in heaven – Hebrews 12:23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Remain steadfast in serving the Lord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1660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434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2021-05-28T22:40:01Z</dcterms:created>
  <dcterms:modified xsi:type="dcterms:W3CDTF">2021-05-30T12:43:52Z</dcterms:modified>
</cp:coreProperties>
</file>