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82" r:id="rId5"/>
    <p:sldId id="257" r:id="rId6"/>
    <p:sldId id="258" r:id="rId7"/>
    <p:sldId id="284" r:id="rId8"/>
    <p:sldId id="293" r:id="rId9"/>
    <p:sldId id="294" r:id="rId10"/>
    <p:sldId id="286" r:id="rId11"/>
    <p:sldId id="295" r:id="rId12"/>
    <p:sldId id="301" r:id="rId13"/>
    <p:sldId id="296" r:id="rId14"/>
    <p:sldId id="297" r:id="rId15"/>
    <p:sldId id="298" r:id="rId16"/>
    <p:sldId id="299" r:id="rId17"/>
    <p:sldId id="300" r:id="rId18"/>
    <p:sldId id="291" r:id="rId19"/>
    <p:sldId id="2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5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6549A7-72E0-49D4-B8AF-E42E5548D1E8}" v="1659" dt="2021-05-09T10:56:04.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300" y="102"/>
      </p:cViewPr>
      <p:guideLst/>
    </p:cSldViewPr>
  </p:slideViewPr>
  <p:notesTextViewPr>
    <p:cViewPr>
      <p:scale>
        <a:sx n="1" d="1"/>
        <a:sy n="1" d="1"/>
      </p:scale>
      <p:origin x="0" y="0"/>
    </p:cViewPr>
  </p:notesTextViewPr>
  <p:sorterViewPr>
    <p:cViewPr>
      <p:scale>
        <a:sx n="100" d="100"/>
        <a:sy n="100" d="100"/>
      </p:scale>
      <p:origin x="0" y="-5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7857-DC8B-4D95-8FBE-FFF9277855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49105-255C-49B7-AEA2-70018A22EA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C4A65C-DA31-41BD-8F01-F5D8593BFF76}"/>
              </a:ext>
            </a:extLst>
          </p:cNvPr>
          <p:cNvSpPr>
            <a:spLocks noGrp="1"/>
          </p:cNvSpPr>
          <p:nvPr>
            <p:ph type="dt" sz="half" idx="10"/>
          </p:nvPr>
        </p:nvSpPr>
        <p:spPr/>
        <p:txBody>
          <a:bodyPr/>
          <a:lstStyle/>
          <a:p>
            <a:fld id="{AF2D3330-157C-4282-94BD-ED17F9613015}" type="datetimeFigureOut">
              <a:rPr lang="en-US" smtClean="0"/>
              <a:t>5/9/2021</a:t>
            </a:fld>
            <a:endParaRPr lang="en-US"/>
          </a:p>
        </p:txBody>
      </p:sp>
      <p:sp>
        <p:nvSpPr>
          <p:cNvPr id="5" name="Footer Placeholder 4">
            <a:extLst>
              <a:ext uri="{FF2B5EF4-FFF2-40B4-BE49-F238E27FC236}">
                <a16:creationId xmlns:a16="http://schemas.microsoft.com/office/drawing/2014/main" id="{DD30BCA1-7E5A-4864-911A-60F7BCFE6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B3279-0CB1-4DEA-95DD-0C98EB19C899}"/>
              </a:ext>
            </a:extLst>
          </p:cNvPr>
          <p:cNvSpPr>
            <a:spLocks noGrp="1"/>
          </p:cNvSpPr>
          <p:nvPr>
            <p:ph type="sldNum" sz="quarter" idx="12"/>
          </p:nvPr>
        </p:nvSpPr>
        <p:spPr/>
        <p:txBody>
          <a:bodyPr/>
          <a:lstStyle/>
          <a:p>
            <a:fld id="{B5FC3D28-FEE8-46FF-91CE-B5556BFD9E51}" type="slidenum">
              <a:rPr lang="en-US" smtClean="0"/>
              <a:t>‹#›</a:t>
            </a:fld>
            <a:endParaRPr lang="en-US"/>
          </a:p>
        </p:txBody>
      </p:sp>
      <p:pic>
        <p:nvPicPr>
          <p:cNvPr id="8" name="Picture 7">
            <a:extLst>
              <a:ext uri="{FF2B5EF4-FFF2-40B4-BE49-F238E27FC236}">
                <a16:creationId xmlns:a16="http://schemas.microsoft.com/office/drawing/2014/main" id="{4414613B-2F16-4D16-AB40-FF3566D69B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170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B641-C437-49CA-AFD9-2F8B1BDCF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582A83-14B4-4DC1-8CD4-BA83E68FE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A7FB93-225D-4079-8F5A-7FADF5872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FC285-CB0D-43FA-9970-5546FBD3A30E}"/>
              </a:ext>
            </a:extLst>
          </p:cNvPr>
          <p:cNvSpPr>
            <a:spLocks noGrp="1"/>
          </p:cNvSpPr>
          <p:nvPr>
            <p:ph type="dt" sz="half" idx="10"/>
          </p:nvPr>
        </p:nvSpPr>
        <p:spPr/>
        <p:txBody>
          <a:bodyPr/>
          <a:lstStyle/>
          <a:p>
            <a:fld id="{AF2D3330-157C-4282-94BD-ED17F9613015}" type="datetimeFigureOut">
              <a:rPr lang="en-US" smtClean="0"/>
              <a:t>5/9/2021</a:t>
            </a:fld>
            <a:endParaRPr lang="en-US"/>
          </a:p>
        </p:txBody>
      </p:sp>
      <p:sp>
        <p:nvSpPr>
          <p:cNvPr id="6" name="Footer Placeholder 5">
            <a:extLst>
              <a:ext uri="{FF2B5EF4-FFF2-40B4-BE49-F238E27FC236}">
                <a16:creationId xmlns:a16="http://schemas.microsoft.com/office/drawing/2014/main" id="{6F7E8DE9-4C4B-4912-8C88-71BF5562E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161459-6091-4F40-A9AD-8FFEFCCCAE15}"/>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257990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8B10-7D7B-46BF-A140-7B76939B4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99A83-DA0B-40A8-BAA4-79D35ABDA6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9F1CC0-69FA-4F4A-906D-361480B8A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34FDC-926A-4F8C-BA5C-7A90A631AD6C}"/>
              </a:ext>
            </a:extLst>
          </p:cNvPr>
          <p:cNvSpPr>
            <a:spLocks noGrp="1"/>
          </p:cNvSpPr>
          <p:nvPr>
            <p:ph type="dt" sz="half" idx="10"/>
          </p:nvPr>
        </p:nvSpPr>
        <p:spPr/>
        <p:txBody>
          <a:bodyPr/>
          <a:lstStyle/>
          <a:p>
            <a:fld id="{AF2D3330-157C-4282-94BD-ED17F9613015}" type="datetimeFigureOut">
              <a:rPr lang="en-US" smtClean="0"/>
              <a:t>5/9/2021</a:t>
            </a:fld>
            <a:endParaRPr lang="en-US"/>
          </a:p>
        </p:txBody>
      </p:sp>
      <p:sp>
        <p:nvSpPr>
          <p:cNvPr id="6" name="Footer Placeholder 5">
            <a:extLst>
              <a:ext uri="{FF2B5EF4-FFF2-40B4-BE49-F238E27FC236}">
                <a16:creationId xmlns:a16="http://schemas.microsoft.com/office/drawing/2014/main" id="{AE18F66D-65D7-4844-96F0-36CBDCEEE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7880C-1B0D-4E05-B328-DC793E88F787}"/>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81246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48C2-D8A2-48D5-8512-DBE2705E3A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E58FB-6CC3-4DE7-9EA8-D7C28B19E3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756B3-88E9-4A73-9950-F3B4A57FFC9A}"/>
              </a:ext>
            </a:extLst>
          </p:cNvPr>
          <p:cNvSpPr>
            <a:spLocks noGrp="1"/>
          </p:cNvSpPr>
          <p:nvPr>
            <p:ph type="dt" sz="half" idx="10"/>
          </p:nvPr>
        </p:nvSpPr>
        <p:spPr/>
        <p:txBody>
          <a:bodyPr/>
          <a:lstStyle/>
          <a:p>
            <a:fld id="{AF2D3330-157C-4282-94BD-ED17F9613015}" type="datetimeFigureOut">
              <a:rPr lang="en-US" smtClean="0"/>
              <a:t>5/9/2021</a:t>
            </a:fld>
            <a:endParaRPr lang="en-US"/>
          </a:p>
        </p:txBody>
      </p:sp>
      <p:sp>
        <p:nvSpPr>
          <p:cNvPr id="5" name="Footer Placeholder 4">
            <a:extLst>
              <a:ext uri="{FF2B5EF4-FFF2-40B4-BE49-F238E27FC236}">
                <a16:creationId xmlns:a16="http://schemas.microsoft.com/office/drawing/2014/main" id="{48DBCED9-D869-4F73-A779-72A60863C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528CD-CEA7-4A9E-AAEE-0FDE5C1C54B8}"/>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900995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FC16B-A4A1-4DB2-B418-56C664CA9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8572E9-7FA7-446A-B782-3C7CA50A09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4F7CA-B0C2-48CE-8E76-14C1DAC509D3}"/>
              </a:ext>
            </a:extLst>
          </p:cNvPr>
          <p:cNvSpPr>
            <a:spLocks noGrp="1"/>
          </p:cNvSpPr>
          <p:nvPr>
            <p:ph type="dt" sz="half" idx="10"/>
          </p:nvPr>
        </p:nvSpPr>
        <p:spPr/>
        <p:txBody>
          <a:bodyPr/>
          <a:lstStyle/>
          <a:p>
            <a:fld id="{AF2D3330-157C-4282-94BD-ED17F9613015}" type="datetimeFigureOut">
              <a:rPr lang="en-US" smtClean="0"/>
              <a:t>5/9/2021</a:t>
            </a:fld>
            <a:endParaRPr lang="en-US"/>
          </a:p>
        </p:txBody>
      </p:sp>
      <p:sp>
        <p:nvSpPr>
          <p:cNvPr id="5" name="Footer Placeholder 4">
            <a:extLst>
              <a:ext uri="{FF2B5EF4-FFF2-40B4-BE49-F238E27FC236}">
                <a16:creationId xmlns:a16="http://schemas.microsoft.com/office/drawing/2014/main" id="{46032A8E-C187-49A9-BBC8-0B5AC9B24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A12C1-3E4C-4876-9B63-1C09C02554E1}"/>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338551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F28192-D5AF-474A-9444-EA033F0D2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EFD9C-9765-4359-8ED1-D4892798A37E}"/>
              </a:ext>
            </a:extLst>
          </p:cNvPr>
          <p:cNvSpPr>
            <a:spLocks noGrp="1"/>
          </p:cNvSpPr>
          <p:nvPr>
            <p:ph type="title"/>
          </p:nvPr>
        </p:nvSpPr>
        <p:spPr>
          <a:xfrm>
            <a:off x="34181" y="1042587"/>
            <a:ext cx="12032481" cy="648101"/>
          </a:xfrm>
        </p:spPr>
        <p:txBody>
          <a:bodyPr/>
          <a:lstStyle>
            <a:lvl1pPr>
              <a:defRPr b="1">
                <a:effectLst>
                  <a:glow rad="88900">
                    <a:schemeClr val="bg1"/>
                  </a:glo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803162"/>
            <a:ext cx="11947021" cy="5054837"/>
          </a:xfrm>
        </p:spPr>
        <p:txBody>
          <a:bodyPr/>
          <a:lstStyle>
            <a:lvl1pPr marL="400050" indent="-400050">
              <a:buFont typeface="+mj-lt"/>
              <a:buAutoNum type="alphaU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389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DA46C-166B-4D87-A168-E8331F3E04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EFD9C-9765-4359-8ED1-D4892798A37E}"/>
              </a:ext>
            </a:extLst>
          </p:cNvPr>
          <p:cNvSpPr>
            <a:spLocks noGrp="1"/>
          </p:cNvSpPr>
          <p:nvPr>
            <p:ph type="title"/>
          </p:nvPr>
        </p:nvSpPr>
        <p:spPr>
          <a:xfrm>
            <a:off x="34181" y="1042587"/>
            <a:ext cx="12032481" cy="648101"/>
          </a:xfrm>
        </p:spPr>
        <p:txBody>
          <a:bodyPr/>
          <a:lstStyle>
            <a:lvl1pPr>
              <a:defRPr b="1">
                <a:effectLst>
                  <a:glow rad="88900">
                    <a:schemeClr val="bg1"/>
                  </a:glo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803162"/>
            <a:ext cx="11947021" cy="5054837"/>
          </a:xfrm>
        </p:spPr>
        <p:txBody>
          <a:bodyPr/>
          <a:lstStyle>
            <a:lvl1pPr marL="400050" indent="-400050">
              <a:buFont typeface="+mj-lt"/>
              <a:buAutoNum type="alphaU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45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Picture 9" descr="A picture containing diagram&#10;&#10;Description automatically generated">
            <a:extLst>
              <a:ext uri="{FF2B5EF4-FFF2-40B4-BE49-F238E27FC236}">
                <a16:creationId xmlns:a16="http://schemas.microsoft.com/office/drawing/2014/main" id="{86919F64-886C-49DE-B77B-B7D75E8C3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527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C5D6-602C-41F4-B49A-BA1BDD300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7EFAD8-9B33-4681-8877-AF739B8B57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45E573-2861-4088-AC77-25712A8235FE}"/>
              </a:ext>
            </a:extLst>
          </p:cNvPr>
          <p:cNvSpPr>
            <a:spLocks noGrp="1"/>
          </p:cNvSpPr>
          <p:nvPr>
            <p:ph type="dt" sz="half" idx="10"/>
          </p:nvPr>
        </p:nvSpPr>
        <p:spPr/>
        <p:txBody>
          <a:bodyPr/>
          <a:lstStyle/>
          <a:p>
            <a:fld id="{AF2D3330-157C-4282-94BD-ED17F9613015}" type="datetimeFigureOut">
              <a:rPr lang="en-US" smtClean="0"/>
              <a:t>5/9/2021</a:t>
            </a:fld>
            <a:endParaRPr lang="en-US"/>
          </a:p>
        </p:txBody>
      </p:sp>
      <p:sp>
        <p:nvSpPr>
          <p:cNvPr id="5" name="Footer Placeholder 4">
            <a:extLst>
              <a:ext uri="{FF2B5EF4-FFF2-40B4-BE49-F238E27FC236}">
                <a16:creationId xmlns:a16="http://schemas.microsoft.com/office/drawing/2014/main" id="{25D01C05-3E3B-4A17-8B16-490B05294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94A6A-A032-4F05-AE9C-22248A36AF50}"/>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40377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FB7D-979A-44F7-98CE-D25853734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E3BCD9-6295-4E9A-B628-1C38566546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48985C-B63C-4EEF-A7F2-413E116289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51624A-2827-4CA9-A06F-C3566E0E58C7}"/>
              </a:ext>
            </a:extLst>
          </p:cNvPr>
          <p:cNvSpPr>
            <a:spLocks noGrp="1"/>
          </p:cNvSpPr>
          <p:nvPr>
            <p:ph type="dt" sz="half" idx="10"/>
          </p:nvPr>
        </p:nvSpPr>
        <p:spPr/>
        <p:txBody>
          <a:bodyPr/>
          <a:lstStyle/>
          <a:p>
            <a:fld id="{AF2D3330-157C-4282-94BD-ED17F9613015}" type="datetimeFigureOut">
              <a:rPr lang="en-US" smtClean="0"/>
              <a:t>5/9/2021</a:t>
            </a:fld>
            <a:endParaRPr lang="en-US"/>
          </a:p>
        </p:txBody>
      </p:sp>
      <p:sp>
        <p:nvSpPr>
          <p:cNvPr id="6" name="Footer Placeholder 5">
            <a:extLst>
              <a:ext uri="{FF2B5EF4-FFF2-40B4-BE49-F238E27FC236}">
                <a16:creationId xmlns:a16="http://schemas.microsoft.com/office/drawing/2014/main" id="{33457EA0-C800-4035-8E5D-98AD3A8AA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B09FC7-88CC-422F-878C-B3E11F9709CD}"/>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424423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A000-1AD5-4E2A-A57E-6763E349A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6B38B-AFCC-4EFC-95DD-FEC1715AC7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F44D95-1F54-4016-B4B5-ED6F907088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FBAB4-ADC6-4E06-A260-2526BD339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69B671-9E73-49B2-9DF4-946AF03626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DB8CF-BD39-48C8-B3B0-D516A108D0D0}"/>
              </a:ext>
            </a:extLst>
          </p:cNvPr>
          <p:cNvSpPr>
            <a:spLocks noGrp="1"/>
          </p:cNvSpPr>
          <p:nvPr>
            <p:ph type="dt" sz="half" idx="10"/>
          </p:nvPr>
        </p:nvSpPr>
        <p:spPr/>
        <p:txBody>
          <a:bodyPr/>
          <a:lstStyle/>
          <a:p>
            <a:fld id="{AF2D3330-157C-4282-94BD-ED17F9613015}" type="datetimeFigureOut">
              <a:rPr lang="en-US" smtClean="0"/>
              <a:t>5/9/2021</a:t>
            </a:fld>
            <a:endParaRPr lang="en-US"/>
          </a:p>
        </p:txBody>
      </p:sp>
      <p:sp>
        <p:nvSpPr>
          <p:cNvPr id="8" name="Footer Placeholder 7">
            <a:extLst>
              <a:ext uri="{FF2B5EF4-FFF2-40B4-BE49-F238E27FC236}">
                <a16:creationId xmlns:a16="http://schemas.microsoft.com/office/drawing/2014/main" id="{10B56E17-6AAD-411B-8F1C-6A91D820B9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679023-72F5-4ECC-A388-BB09CFCB85D2}"/>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87247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F320-2366-4130-8B7C-F465F06B64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C225C4-ACAE-4811-B1CA-78542286C78E}"/>
              </a:ext>
            </a:extLst>
          </p:cNvPr>
          <p:cNvSpPr>
            <a:spLocks noGrp="1"/>
          </p:cNvSpPr>
          <p:nvPr>
            <p:ph type="dt" sz="half" idx="10"/>
          </p:nvPr>
        </p:nvSpPr>
        <p:spPr/>
        <p:txBody>
          <a:bodyPr/>
          <a:lstStyle/>
          <a:p>
            <a:fld id="{AF2D3330-157C-4282-94BD-ED17F9613015}" type="datetimeFigureOut">
              <a:rPr lang="en-US" smtClean="0"/>
              <a:t>5/9/2021</a:t>
            </a:fld>
            <a:endParaRPr lang="en-US"/>
          </a:p>
        </p:txBody>
      </p:sp>
      <p:sp>
        <p:nvSpPr>
          <p:cNvPr id="4" name="Footer Placeholder 3">
            <a:extLst>
              <a:ext uri="{FF2B5EF4-FFF2-40B4-BE49-F238E27FC236}">
                <a16:creationId xmlns:a16="http://schemas.microsoft.com/office/drawing/2014/main" id="{0B846226-651C-4C2D-A675-3A3BC7D186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7374F5-4D3A-41FC-92FE-3349ED74DE02}"/>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309292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4AF1A-4255-4826-A1C4-D1EE314C0CE7}"/>
              </a:ext>
            </a:extLst>
          </p:cNvPr>
          <p:cNvSpPr>
            <a:spLocks noGrp="1"/>
          </p:cNvSpPr>
          <p:nvPr>
            <p:ph type="dt" sz="half" idx="10"/>
          </p:nvPr>
        </p:nvSpPr>
        <p:spPr/>
        <p:txBody>
          <a:bodyPr/>
          <a:lstStyle/>
          <a:p>
            <a:fld id="{AF2D3330-157C-4282-94BD-ED17F9613015}" type="datetimeFigureOut">
              <a:rPr lang="en-US" smtClean="0"/>
              <a:t>5/9/2021</a:t>
            </a:fld>
            <a:endParaRPr lang="en-US"/>
          </a:p>
        </p:txBody>
      </p:sp>
      <p:sp>
        <p:nvSpPr>
          <p:cNvPr id="3" name="Footer Placeholder 2">
            <a:extLst>
              <a:ext uri="{FF2B5EF4-FFF2-40B4-BE49-F238E27FC236}">
                <a16:creationId xmlns:a16="http://schemas.microsoft.com/office/drawing/2014/main" id="{A9AA2D85-5832-442D-B47D-4C2430D279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06A8C4-4927-4D4B-8AD2-2580A1E57013}"/>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171874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CFB483-3D23-452D-B431-A13189444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BF4728-0FF9-4BB9-AB49-46FABB5765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6C99-8626-442D-B799-81AA1B087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D3330-157C-4282-94BD-ED17F9613015}" type="datetimeFigureOut">
              <a:rPr lang="en-US" smtClean="0"/>
              <a:t>5/9/2021</a:t>
            </a:fld>
            <a:endParaRPr lang="en-US"/>
          </a:p>
        </p:txBody>
      </p:sp>
      <p:sp>
        <p:nvSpPr>
          <p:cNvPr id="5" name="Footer Placeholder 4">
            <a:extLst>
              <a:ext uri="{FF2B5EF4-FFF2-40B4-BE49-F238E27FC236}">
                <a16:creationId xmlns:a16="http://schemas.microsoft.com/office/drawing/2014/main" id="{273F41DE-63E7-46B5-9542-E830CC1182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83F32C-44C1-4764-ABB8-EB3393ED5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C3D28-FEE8-46FF-91CE-B5556BFD9E51}" type="slidenum">
              <a:rPr lang="en-US" smtClean="0"/>
              <a:t>‹#›</a:t>
            </a:fld>
            <a:endParaRPr lang="en-US"/>
          </a:p>
        </p:txBody>
      </p:sp>
    </p:spTree>
    <p:extLst>
      <p:ext uri="{BB962C8B-B14F-4D97-AF65-F5344CB8AC3E}">
        <p14:creationId xmlns:p14="http://schemas.microsoft.com/office/powerpoint/2010/main" val="19498973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8442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	Baptism is placed, in order, before salvation.</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47021" cy="5213202"/>
          </a:xfrm>
        </p:spPr>
        <p:txBody>
          <a:bodyPr>
            <a:normAutofit/>
          </a:bodyPr>
          <a:lstStyle/>
          <a:p>
            <a:r>
              <a:rPr lang="en-US" i="1" dirty="0"/>
              <a:t>“He who believes and is </a:t>
            </a:r>
            <a:r>
              <a:rPr lang="en-US" i="1" u="sng" dirty="0"/>
              <a:t>baptized </a:t>
            </a:r>
            <a:r>
              <a:rPr lang="en-US" i="1" dirty="0"/>
              <a:t>will be </a:t>
            </a:r>
            <a:r>
              <a:rPr lang="en-US" i="1" u="sng" dirty="0"/>
              <a:t>saved</a:t>
            </a:r>
            <a:r>
              <a:rPr lang="en-US" i="1" dirty="0"/>
              <a:t>…”</a:t>
            </a:r>
            <a:endParaRPr lang="en-US" dirty="0"/>
          </a:p>
          <a:p>
            <a:r>
              <a:rPr lang="en-US" dirty="0"/>
              <a:t>It doesn’t get any simpler than looking at the order of the words used by Jesus.</a:t>
            </a:r>
          </a:p>
          <a:p>
            <a:r>
              <a:rPr lang="en-US" dirty="0"/>
              <a:t>Jesus placed faith before baptism.</a:t>
            </a:r>
          </a:p>
          <a:p>
            <a:pPr lvl="1"/>
            <a:r>
              <a:rPr lang="en-US" dirty="0"/>
              <a:t>Believing must come before being baptized (see also Acts 18:8).</a:t>
            </a:r>
          </a:p>
          <a:p>
            <a:r>
              <a:rPr lang="en-US" dirty="0"/>
              <a:t>Jesus placed faith before salvation.</a:t>
            </a:r>
          </a:p>
          <a:p>
            <a:pPr lvl="1"/>
            <a:r>
              <a:rPr lang="en-US" dirty="0"/>
              <a:t>Believing must come before salvation (see also Acts 16:31).</a:t>
            </a:r>
          </a:p>
          <a:p>
            <a:r>
              <a:rPr lang="en-US" dirty="0"/>
              <a:t>Jesus placed baptism before salvation.</a:t>
            </a:r>
          </a:p>
          <a:p>
            <a:pPr lvl="1"/>
            <a:r>
              <a:rPr lang="en-US" dirty="0"/>
              <a:t>Baptism must come before salvation (see also 1 Peter 3:21).</a:t>
            </a:r>
          </a:p>
          <a:p>
            <a:r>
              <a:rPr lang="en-US" dirty="0"/>
              <a:t>Anyone who places baptism after salvation changes Jesus’ order.</a:t>
            </a:r>
          </a:p>
          <a:p>
            <a:pPr lvl="1"/>
            <a:r>
              <a:rPr lang="en-US" dirty="0"/>
              <a:t>Who is man to “add to” or “take from” His Divine order (Rev. 22:18-19)?</a:t>
            </a:r>
          </a:p>
        </p:txBody>
      </p:sp>
    </p:spTree>
    <p:extLst>
      <p:ext uri="{BB962C8B-B14F-4D97-AF65-F5344CB8AC3E}">
        <p14:creationId xmlns:p14="http://schemas.microsoft.com/office/powerpoint/2010/main" val="12068687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VI.	Five Views of Mark 16:16 Today</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r>
              <a:rPr lang="en-US" dirty="0"/>
              <a:t>Universalists:  Everyone is saved, whether they believe &amp; are baptized or not.</a:t>
            </a:r>
          </a:p>
          <a:p>
            <a:pPr lvl="1"/>
            <a:r>
              <a:rPr lang="en-US" dirty="0"/>
              <a:t>Formula:  Saved = everyone</a:t>
            </a:r>
          </a:p>
          <a:p>
            <a:r>
              <a:rPr lang="en-US" dirty="0"/>
              <a:t>Calvinists:  He who is saved will believe and be baptized.</a:t>
            </a:r>
          </a:p>
          <a:p>
            <a:pPr lvl="1"/>
            <a:r>
              <a:rPr lang="en-US" dirty="0"/>
              <a:t>Formula:  Saved </a:t>
            </a:r>
            <a:r>
              <a:rPr lang="en-US">
                <a:latin typeface="Calibri" panose="020F0502020204030204" pitchFamily="34" charset="0"/>
                <a:cs typeface="Calibri" panose="020F0502020204030204" pitchFamily="34" charset="0"/>
              </a:rPr>
              <a:t>→</a:t>
            </a:r>
            <a:r>
              <a:rPr lang="en-US"/>
              <a:t> believe </a:t>
            </a:r>
            <a:r>
              <a:rPr lang="en-US" dirty="0"/>
              <a:t>+ baptized</a:t>
            </a:r>
          </a:p>
          <a:p>
            <a:r>
              <a:rPr lang="en-US" dirty="0"/>
              <a:t>Catholics:  He who is baptized is saved and will believe.</a:t>
            </a:r>
          </a:p>
          <a:p>
            <a:pPr lvl="1"/>
            <a:r>
              <a:rPr lang="en-US" dirty="0"/>
              <a:t>Formula:  Baptized = saved + believe</a:t>
            </a:r>
          </a:p>
          <a:p>
            <a:r>
              <a:rPr lang="en-US" dirty="0"/>
              <a:t>Protestants:  He who believes is saved and will be baptized.</a:t>
            </a:r>
          </a:p>
          <a:p>
            <a:pPr lvl="1"/>
            <a:r>
              <a:rPr lang="en-US" dirty="0"/>
              <a:t>Formula:  Believes = saved + baptized</a:t>
            </a:r>
          </a:p>
          <a:p>
            <a:r>
              <a:rPr lang="en-US" u="sng" dirty="0"/>
              <a:t>Jesus</a:t>
            </a:r>
            <a:r>
              <a:rPr lang="en-US" dirty="0"/>
              <a:t>:  He who believes and is baptized will be saved.</a:t>
            </a:r>
          </a:p>
          <a:p>
            <a:pPr lvl="1"/>
            <a:r>
              <a:rPr lang="en-US" dirty="0"/>
              <a:t>Formula:  Believes (“one”) + baptized (“one”) = saved (“two”)</a:t>
            </a:r>
          </a:p>
          <a:p>
            <a:pPr lvl="1"/>
            <a:r>
              <a:rPr lang="en-US" dirty="0"/>
              <a:t>By changing Jesus’ formula, one nullifies the results completely.</a:t>
            </a:r>
          </a:p>
        </p:txBody>
      </p:sp>
    </p:spTree>
    <p:extLst>
      <p:ext uri="{BB962C8B-B14F-4D97-AF65-F5344CB8AC3E}">
        <p14:creationId xmlns:p14="http://schemas.microsoft.com/office/powerpoint/2010/main" val="4222332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VII.	It is as simple as a verse can be!</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lnSpcReduction="10000"/>
          </a:bodyPr>
          <a:lstStyle/>
          <a:p>
            <a:r>
              <a:rPr lang="en-US" dirty="0"/>
              <a:t>Occasionally a verse in the Bible may have some words that are a little difficult to understand.  Mark 16:16 does not.</a:t>
            </a:r>
          </a:p>
          <a:p>
            <a:r>
              <a:rPr lang="en-US" dirty="0"/>
              <a:t>Occasionally a verse in the Bible may have some unusual word structure or order, making it a little difficult to decipher.  Mark 16:16 does not.</a:t>
            </a:r>
          </a:p>
          <a:p>
            <a:r>
              <a:rPr lang="en-US" dirty="0"/>
              <a:t>Occasionally a sentence in the Bible may be very long and stretch across multiple verses.  Mark 16:16 is not such a case.</a:t>
            </a:r>
          </a:p>
          <a:p>
            <a:r>
              <a:rPr lang="en-US" dirty="0"/>
              <a:t>When it comes to our salvation, Jesus made Mark 16:16 as simple as can be to understand.</a:t>
            </a:r>
          </a:p>
          <a:p>
            <a:r>
              <a:rPr lang="en-US" dirty="0"/>
              <a:t>The grammar, the coordinating conjunction “and,” the aorist participle and the simple word order cannot be misunderstood.</a:t>
            </a:r>
          </a:p>
          <a:p>
            <a:r>
              <a:rPr lang="en-US" dirty="0"/>
              <a:t>One would need help to misunderstand and believe baptism is not essential for salvation.</a:t>
            </a:r>
          </a:p>
        </p:txBody>
      </p:sp>
    </p:spTree>
    <p:extLst>
      <p:ext uri="{BB962C8B-B14F-4D97-AF65-F5344CB8AC3E}">
        <p14:creationId xmlns:p14="http://schemas.microsoft.com/office/powerpoint/2010/main" val="42781347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VIII.	Answering Objections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r>
              <a:rPr lang="en-US" i="1" dirty="0"/>
              <a:t>Someone says: “But Jesus did not say at the end of the verse, ‘He who does not believe and is not baptized shall be condemned,’ so it must not be necessary.”</a:t>
            </a:r>
          </a:p>
          <a:p>
            <a:pPr lvl="1"/>
            <a:r>
              <a:rPr lang="en-US" dirty="0"/>
              <a:t>Faith is a fundamental chronological priority and is required for baptism.  </a:t>
            </a:r>
          </a:p>
          <a:p>
            <a:pPr lvl="2"/>
            <a:r>
              <a:rPr lang="en-US" dirty="0"/>
              <a:t>An unbeliever cannot be and has no reason to be baptized (Acts 8:36-38; Col. 2:12).</a:t>
            </a:r>
          </a:p>
          <a:p>
            <a:pPr lvl="1"/>
            <a:r>
              <a:rPr lang="en-US" dirty="0"/>
              <a:t>Consider some parallel thoughts: </a:t>
            </a:r>
          </a:p>
          <a:p>
            <a:pPr lvl="2"/>
            <a:r>
              <a:rPr lang="en-US" dirty="0"/>
              <a:t>“He who eats and digests shall live, but he who does not eat shall die.”</a:t>
            </a:r>
          </a:p>
          <a:p>
            <a:pPr lvl="2"/>
            <a:r>
              <a:rPr lang="en-US" dirty="0"/>
              <a:t>“He who sows and reaps shall have bread, but he who does not sow shall hunger.”</a:t>
            </a:r>
          </a:p>
          <a:p>
            <a:pPr lvl="2"/>
            <a:r>
              <a:rPr lang="en-US" dirty="0"/>
              <a:t>“He who turns on the TV and selects ESPN shall watch the game, but he who does not turn on the TV shall miss the game.”</a:t>
            </a:r>
          </a:p>
          <a:p>
            <a:pPr lvl="1"/>
            <a:r>
              <a:rPr lang="en-US" dirty="0"/>
              <a:t>The plain truth is that Jesus already answered this query in the first principal clause.</a:t>
            </a:r>
          </a:p>
          <a:p>
            <a:pPr lvl="2"/>
            <a:r>
              <a:rPr lang="en-US" dirty="0"/>
              <a:t>Jesus already tied (inseparably) baptism to salvation in the first part of the verse.</a:t>
            </a:r>
          </a:p>
          <a:p>
            <a:pPr lvl="1"/>
            <a:r>
              <a:rPr lang="en-US" dirty="0"/>
              <a:t>The unbeliever is condemned at the point of unbelief (John 3:18, 36; 1 John 5:10).</a:t>
            </a:r>
          </a:p>
          <a:p>
            <a:pPr lvl="1"/>
            <a:r>
              <a:rPr lang="en-US" dirty="0"/>
              <a:t>Jesus already warned of the consequences of rejecting baptism (Luke 7:29-30).</a:t>
            </a:r>
          </a:p>
        </p:txBody>
      </p:sp>
    </p:spTree>
    <p:extLst>
      <p:ext uri="{BB962C8B-B14F-4D97-AF65-F5344CB8AC3E}">
        <p14:creationId xmlns:p14="http://schemas.microsoft.com/office/powerpoint/2010/main" val="16400979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VIII.	Answering Objections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pPr>
              <a:buFont typeface="+mj-lt"/>
              <a:buAutoNum type="alphaUcPeriod" startAt="2"/>
            </a:pPr>
            <a:r>
              <a:rPr lang="en-US" i="1" dirty="0"/>
              <a:t>Someone says: “Here’s a parallel:  ‘He who gets on a train and sits down shall go to Dallas.’  The man doesn’t have to sit down on the train in order to get to Dallas, therefore, a man does not have to be baptized in order to be saved.”</a:t>
            </a:r>
          </a:p>
          <a:p>
            <a:pPr lvl="1"/>
            <a:r>
              <a:rPr lang="en-US" dirty="0"/>
              <a:t>There is a danger in trying to create man-made parallels to God’s truths.  One should be very cautious in this arena.</a:t>
            </a:r>
          </a:p>
          <a:p>
            <a:pPr lvl="1"/>
            <a:r>
              <a:rPr lang="en-US" dirty="0"/>
              <a:t>The truth is that a man-made analogy is simply that—an analogy.  An analogy does not prove a proposition. An analogy can only illustrate.</a:t>
            </a:r>
          </a:p>
          <a:p>
            <a:pPr lvl="1"/>
            <a:r>
              <a:rPr lang="en-US" dirty="0"/>
              <a:t>Often times a person’s analogy will say more than they intend for it to say, as does this one about the train.</a:t>
            </a:r>
          </a:p>
          <a:p>
            <a:pPr lvl="2"/>
            <a:r>
              <a:rPr lang="en-US" dirty="0"/>
              <a:t>Their doctrine: “He who believes is saved, without having to be baptized.”</a:t>
            </a:r>
          </a:p>
          <a:p>
            <a:pPr lvl="2"/>
            <a:r>
              <a:rPr lang="en-US" dirty="0"/>
              <a:t>Their analogy must state (to be parallel): “He who gets on the train is in Dallas, without having to sit down.”  Their parallel forces them to affirm that as soon as the man gets on the train, he’s in Dallas.</a:t>
            </a:r>
          </a:p>
          <a:p>
            <a:pPr lvl="1"/>
            <a:r>
              <a:rPr lang="en-US" dirty="0"/>
              <a:t>Mark 16:16 is not a difficult sentence to understand.  </a:t>
            </a:r>
          </a:p>
          <a:p>
            <a:pPr lvl="2"/>
            <a:r>
              <a:rPr lang="en-US" dirty="0"/>
              <a:t>The second part of the verse cannot contradict the first part of the verse.</a:t>
            </a:r>
          </a:p>
        </p:txBody>
      </p:sp>
    </p:spTree>
    <p:extLst>
      <p:ext uri="{BB962C8B-B14F-4D97-AF65-F5344CB8AC3E}">
        <p14:creationId xmlns:p14="http://schemas.microsoft.com/office/powerpoint/2010/main" val="15547563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VIII.	Answering Objections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lnSpcReduction="10000"/>
          </a:bodyPr>
          <a:lstStyle/>
          <a:p>
            <a:pPr>
              <a:buFont typeface="+mj-lt"/>
              <a:buAutoNum type="alphaUcPeriod" startAt="3"/>
            </a:pPr>
            <a:r>
              <a:rPr lang="en-US" i="1" dirty="0"/>
              <a:t>Someone says: “Two of the oldest Greek manuscripts and some of the early versions do not contain Mark 16:9-20.  If we cannot know that these verses were originally in Mark’s account of the gospel or that Jesus said this about baptism, then this passage should not be used to teach the essentiality of baptism.”</a:t>
            </a:r>
          </a:p>
          <a:p>
            <a:pPr lvl="1"/>
            <a:r>
              <a:rPr lang="en-US" dirty="0"/>
              <a:t>It is true that these Greek manuscripts do not contain verses 9-20, but keep in mind:</a:t>
            </a:r>
          </a:p>
          <a:p>
            <a:pPr lvl="2"/>
            <a:r>
              <a:rPr lang="en-US" dirty="0"/>
              <a:t>In </a:t>
            </a:r>
            <a:r>
              <a:rPr lang="en-US" dirty="0" err="1"/>
              <a:t>Vaticanus</a:t>
            </a:r>
            <a:r>
              <a:rPr lang="en-US" dirty="0"/>
              <a:t>, below Mark 16:8, the entire rest of the column is left blank and then the entirety of the next column is left blank.  </a:t>
            </a:r>
          </a:p>
          <a:p>
            <a:pPr lvl="2"/>
            <a:r>
              <a:rPr lang="en-US" dirty="0"/>
              <a:t>Also missing from </a:t>
            </a:r>
            <a:r>
              <a:rPr lang="en-US" dirty="0" err="1"/>
              <a:t>Vaticanus</a:t>
            </a:r>
            <a:r>
              <a:rPr lang="en-US" dirty="0"/>
              <a:t> are: First Timothy, Second Timothy, Titus, Hebrews 9:15-13:25 and the book of Revelation.  </a:t>
            </a:r>
          </a:p>
          <a:p>
            <a:pPr lvl="2"/>
            <a:r>
              <a:rPr lang="en-US" dirty="0"/>
              <a:t>Sinaiticus includes some of the apocryphal books, as well as two non-canonical books.</a:t>
            </a:r>
          </a:p>
          <a:p>
            <a:pPr lvl="1"/>
            <a:r>
              <a:rPr lang="en-US" dirty="0"/>
              <a:t>Mark 16:9-20 is included in other Greek manuscripts.</a:t>
            </a:r>
          </a:p>
          <a:p>
            <a:pPr lvl="2"/>
            <a:r>
              <a:rPr lang="en-US" dirty="0"/>
              <a:t>“The longer ending of Mark 16:9-20 is found in 99 percent of the Greek manuscripts.”</a:t>
            </a:r>
          </a:p>
          <a:p>
            <a:pPr lvl="2"/>
            <a:r>
              <a:rPr lang="en-US" dirty="0"/>
              <a:t>Two other leading uncial manuscripts from almost the same time as </a:t>
            </a:r>
            <a:r>
              <a:rPr lang="en-US" dirty="0" err="1"/>
              <a:t>Vaticanus</a:t>
            </a:r>
            <a:r>
              <a:rPr lang="en-US" dirty="0"/>
              <a:t> and Sinaiticus (called </a:t>
            </a:r>
            <a:r>
              <a:rPr lang="en-US" dirty="0" err="1"/>
              <a:t>Alexandrinus</a:t>
            </a:r>
            <a:r>
              <a:rPr lang="en-US" dirty="0"/>
              <a:t> and </a:t>
            </a:r>
            <a:r>
              <a:rPr lang="en-US" dirty="0" err="1"/>
              <a:t>Ephraemi</a:t>
            </a:r>
            <a:r>
              <a:rPr lang="en-US" dirty="0"/>
              <a:t> </a:t>
            </a:r>
            <a:r>
              <a:rPr lang="en-US" dirty="0" err="1"/>
              <a:t>Rescriptus</a:t>
            </a:r>
            <a:r>
              <a:rPr lang="en-US" dirty="0"/>
              <a:t>, from the fifth century) contain these last verses in Mark in their entirety.</a:t>
            </a:r>
          </a:p>
        </p:txBody>
      </p:sp>
    </p:spTree>
    <p:extLst>
      <p:ext uri="{BB962C8B-B14F-4D97-AF65-F5344CB8AC3E}">
        <p14:creationId xmlns:p14="http://schemas.microsoft.com/office/powerpoint/2010/main" val="3809216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VIII.	Answering Objections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pPr>
              <a:buFont typeface="+mj-lt"/>
              <a:buAutoNum type="alphaUcPeriod" startAt="3"/>
            </a:pPr>
            <a:r>
              <a:rPr lang="en-US" i="1" dirty="0"/>
              <a:t>Someone says: “Two of the oldest Greek manuscripts and some of the early versions do not contain Mark 16:9-20.”</a:t>
            </a:r>
          </a:p>
          <a:p>
            <a:pPr lvl="1">
              <a:buFont typeface="+mj-lt"/>
              <a:buAutoNum type="arabicPeriod" startAt="3"/>
            </a:pPr>
            <a:r>
              <a:rPr lang="en-US" dirty="0"/>
              <a:t>Mark 16:9-20 is included in ancient versions that date from the second and third centuries.</a:t>
            </a:r>
          </a:p>
          <a:p>
            <a:pPr lvl="1">
              <a:buAutoNum type="arabicPeriod" startAt="3"/>
            </a:pPr>
            <a:r>
              <a:rPr lang="en-US" dirty="0"/>
              <a:t>Irenaeus, an early “church father” from the second century, quoted Mark 16:19.</a:t>
            </a:r>
          </a:p>
          <a:p>
            <a:pPr lvl="1">
              <a:buAutoNum type="arabicPeriod" startAt="3"/>
            </a:pPr>
            <a:r>
              <a:rPr lang="en-US" dirty="0"/>
              <a:t>Without verses 9-20, it seems to be a rather abrupt ending to the book at verse 8.</a:t>
            </a:r>
          </a:p>
          <a:p>
            <a:pPr lvl="2"/>
            <a:r>
              <a:rPr lang="en-US" dirty="0"/>
              <a:t>Why is there not a major, reputable English translation that omits the verses?</a:t>
            </a:r>
          </a:p>
          <a:p>
            <a:pPr lvl="1">
              <a:buAutoNum type="arabicPeriod" startAt="3"/>
            </a:pPr>
            <a:r>
              <a:rPr lang="en-US" dirty="0"/>
              <a:t>There are no teachings or truths in Mark 16:9-20 that are not found in other passages of the New Testament.  This includes the essentiality of baptism for salvation. </a:t>
            </a:r>
          </a:p>
          <a:p>
            <a:pPr lvl="1">
              <a:buAutoNum type="arabicPeriod" startAt="3"/>
            </a:pPr>
            <a:endParaRPr lang="en-US" dirty="0"/>
          </a:p>
          <a:p>
            <a:pPr lvl="2"/>
            <a:endParaRPr lang="en-US" dirty="0"/>
          </a:p>
        </p:txBody>
      </p:sp>
    </p:spTree>
    <p:extLst>
      <p:ext uri="{BB962C8B-B14F-4D97-AF65-F5344CB8AC3E}">
        <p14:creationId xmlns:p14="http://schemas.microsoft.com/office/powerpoint/2010/main" val="10255869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VIII.	Answering Objections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pPr>
              <a:buFont typeface="+mj-lt"/>
              <a:buAutoNum type="alphaUcPeriod" startAt="3"/>
            </a:pPr>
            <a:r>
              <a:rPr lang="en-US" i="1" dirty="0"/>
              <a:t>Someone says: “Two of the oldest Greek manuscripts and some of the early versions do not contain Mark 16:9-20.”</a:t>
            </a:r>
          </a:p>
          <a:p>
            <a:pPr lvl="1">
              <a:buFont typeface="+mj-lt"/>
              <a:buAutoNum type="arabicPeriod" startAt="7"/>
            </a:pPr>
            <a:r>
              <a:rPr lang="en-US" dirty="0"/>
              <a:t>The most conservative scholars through the ages have accepted the authenticity of Mark 16:9-20.</a:t>
            </a:r>
          </a:p>
          <a:p>
            <a:pPr lvl="2"/>
            <a:r>
              <a:rPr lang="en-US" dirty="0"/>
              <a:t>A leading textual critic of the New Testament, Bruce Metzger, stated that the verses were included in the UBS text “out of deference to the evident antiquity of the longer ending and its importance in the textual tradition of the Gospel.”</a:t>
            </a:r>
          </a:p>
          <a:p>
            <a:pPr lvl="2"/>
            <a:r>
              <a:rPr lang="en-US" dirty="0"/>
              <a:t>Metzger stated that of the possibilities that exist regarding those last verses of Mark, “as seems most probable, (c) the Gospel accidentally lost its last leaf before it was multiplied by transcription.”</a:t>
            </a:r>
          </a:p>
          <a:p>
            <a:pPr lvl="1">
              <a:buAutoNum type="arabicPeriod" startAt="7"/>
            </a:pPr>
            <a:r>
              <a:rPr lang="en-US" dirty="0"/>
              <a:t>J.W. McGarvey sums it up:  “Our final conclusion is, that the passage in question is authentic in all its details, and there is no reason to doubt that it was written by the same hand which indited the preceding parts of the narrative.  The objections which have been raised against it are better calculated to shake our confidence in Biblical Criticism than in the genuineness of this inestimable portion of the word of God.”</a:t>
            </a:r>
          </a:p>
          <a:p>
            <a:pPr lvl="1">
              <a:buAutoNum type="arabicPeriod" startAt="7"/>
            </a:pPr>
            <a:endParaRPr lang="en-US" dirty="0"/>
          </a:p>
          <a:p>
            <a:pPr lvl="1">
              <a:buAutoNum type="arabicPeriod" startAt="7"/>
            </a:pPr>
            <a:endParaRPr lang="en-US" dirty="0"/>
          </a:p>
          <a:p>
            <a:pPr lvl="1">
              <a:buAutoNum type="arabicPeriod" startAt="7"/>
            </a:pPr>
            <a:endParaRPr lang="en-US" dirty="0"/>
          </a:p>
          <a:p>
            <a:pPr lvl="2"/>
            <a:endParaRPr lang="en-US" dirty="0"/>
          </a:p>
        </p:txBody>
      </p:sp>
    </p:spTree>
    <p:extLst>
      <p:ext uri="{BB962C8B-B14F-4D97-AF65-F5344CB8AC3E}">
        <p14:creationId xmlns:p14="http://schemas.microsoft.com/office/powerpoint/2010/main" val="26672379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5562"/>
            <a:ext cx="12032481" cy="648101"/>
          </a:xfrm>
        </p:spPr>
        <p:txBody>
          <a:bodyPr anchor="t" anchorCtr="0">
            <a:normAutofit fontScale="90000"/>
          </a:bodyPr>
          <a:lstStyle/>
          <a:p>
            <a:pPr marL="630238" indent="-630238"/>
            <a:r>
              <a:rPr lang="en-US" dirty="0"/>
              <a:t>VI.	Summary of the place God has given baptism in Mark 16:15-16</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47977"/>
            <a:ext cx="11947021" cy="4710022"/>
          </a:xfrm>
        </p:spPr>
        <p:txBody>
          <a:bodyPr>
            <a:normAutofit/>
          </a:bodyPr>
          <a:lstStyle/>
          <a:p>
            <a:r>
              <a:rPr lang="en-US" dirty="0"/>
              <a:t>Baptism is singled out and given a unique place in the plan of God.</a:t>
            </a:r>
          </a:p>
          <a:p>
            <a:r>
              <a:rPr lang="en-US" dirty="0"/>
              <a:t>Grammatically, baptism identifies who is saved.</a:t>
            </a:r>
          </a:p>
          <a:p>
            <a:r>
              <a:rPr lang="en-US" dirty="0"/>
              <a:t>The coordinating conjunction “and” makes baptism equally as essential as believing.</a:t>
            </a:r>
          </a:p>
          <a:p>
            <a:r>
              <a:rPr lang="en-US" dirty="0"/>
              <a:t>“Is baptized” is an aorist participle, indicating action prior to salvation.</a:t>
            </a:r>
          </a:p>
          <a:p>
            <a:r>
              <a:rPr lang="en-US" dirty="0"/>
              <a:t>Baptism is placed, in order, before salvation.</a:t>
            </a:r>
          </a:p>
          <a:p>
            <a:r>
              <a:rPr lang="en-US" dirty="0"/>
              <a:t>Mark 16:16 is as simple as a verse can be.</a:t>
            </a:r>
          </a:p>
          <a:p>
            <a:endParaRPr lang="en-US" dirty="0"/>
          </a:p>
        </p:txBody>
      </p:sp>
      <p:sp>
        <p:nvSpPr>
          <p:cNvPr id="4" name="TextBox 3">
            <a:extLst>
              <a:ext uri="{FF2B5EF4-FFF2-40B4-BE49-F238E27FC236}">
                <a16:creationId xmlns:a16="http://schemas.microsoft.com/office/drawing/2014/main" id="{36D69DF4-3235-4E78-A3DC-C31A1600A7B3}"/>
              </a:ext>
            </a:extLst>
          </p:cNvPr>
          <p:cNvSpPr txBox="1"/>
          <p:nvPr/>
        </p:nvSpPr>
        <p:spPr>
          <a:xfrm>
            <a:off x="1205802" y="5563561"/>
            <a:ext cx="9224387" cy="1261884"/>
          </a:xfrm>
          <a:prstGeom prst="rect">
            <a:avLst/>
          </a:prstGeom>
          <a:noFill/>
        </p:spPr>
        <p:txBody>
          <a:bodyPr wrap="square" rtlCol="0">
            <a:spAutoFit/>
          </a:bodyPr>
          <a:lstStyle/>
          <a:p>
            <a:pPr algn="ctr"/>
            <a:r>
              <a:rPr kumimoji="0" lang="en-US" sz="44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Baptism is essential</a:t>
            </a:r>
          </a:p>
          <a:p>
            <a:pPr algn="ctr"/>
            <a:r>
              <a:rPr kumimoji="0" lang="en-US" sz="32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to </a:t>
            </a:r>
            <a:r>
              <a:rPr lang="en-US" sz="3200" b="1" dirty="0">
                <a:solidFill>
                  <a:prstClr val="black"/>
                </a:solidFill>
                <a:effectLst>
                  <a:glow rad="88900">
                    <a:prstClr val="white"/>
                  </a:glow>
                </a:effectLst>
              </a:rPr>
              <a:t>being saved from sin!</a:t>
            </a:r>
            <a:endParaRPr kumimoji="0" lang="en-US" sz="32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endParaRPr>
          </a:p>
        </p:txBody>
      </p:sp>
    </p:spTree>
    <p:extLst>
      <p:ext uri="{BB962C8B-B14F-4D97-AF65-F5344CB8AC3E}">
        <p14:creationId xmlns:p14="http://schemas.microsoft.com/office/powerpoint/2010/main" val="35996022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278">
            <a:extLst>
              <a:ext uri="{FF2B5EF4-FFF2-40B4-BE49-F238E27FC236}">
                <a16:creationId xmlns:a16="http://schemas.microsoft.com/office/drawing/2014/main" id="{2F6B9327-2CE8-45C8-9D9D-0A2357EBA322}"/>
              </a:ext>
            </a:extLst>
          </p:cNvPr>
          <p:cNvSpPr>
            <a:spLocks noChangeShapeType="1"/>
          </p:cNvSpPr>
          <p:nvPr/>
        </p:nvSpPr>
        <p:spPr bwMode="auto">
          <a:xfrm>
            <a:off x="10287000" y="749967"/>
            <a:ext cx="0" cy="571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85">
            <a:extLst>
              <a:ext uri="{FF2B5EF4-FFF2-40B4-BE49-F238E27FC236}">
                <a16:creationId xmlns:a16="http://schemas.microsoft.com/office/drawing/2014/main" id="{82A9BBE8-F2E7-41FF-A3A5-079D1A63D64F}"/>
              </a:ext>
            </a:extLst>
          </p:cNvPr>
          <p:cNvSpPr>
            <a:spLocks noChangeShapeType="1"/>
          </p:cNvSpPr>
          <p:nvPr/>
        </p:nvSpPr>
        <p:spPr bwMode="auto">
          <a:xfrm>
            <a:off x="6934200" y="749967"/>
            <a:ext cx="3352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88">
            <a:extLst>
              <a:ext uri="{FF2B5EF4-FFF2-40B4-BE49-F238E27FC236}">
                <a16:creationId xmlns:a16="http://schemas.microsoft.com/office/drawing/2014/main" id="{6B983937-A0B4-44E0-B653-85B2D0E34EE8}"/>
              </a:ext>
            </a:extLst>
          </p:cNvPr>
          <p:cNvSpPr>
            <a:spLocks noChangeShapeType="1"/>
          </p:cNvSpPr>
          <p:nvPr/>
        </p:nvSpPr>
        <p:spPr bwMode="auto">
          <a:xfrm>
            <a:off x="10287000" y="1397667"/>
            <a:ext cx="0" cy="571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Box 50">
            <a:extLst>
              <a:ext uri="{FF2B5EF4-FFF2-40B4-BE49-F238E27FC236}">
                <a16:creationId xmlns:a16="http://schemas.microsoft.com/office/drawing/2014/main" id="{CE789360-27D5-4C4A-B781-1BC2F14113F1}"/>
              </a:ext>
            </a:extLst>
          </p:cNvPr>
          <p:cNvSpPr txBox="1"/>
          <p:nvPr/>
        </p:nvSpPr>
        <p:spPr>
          <a:xfrm>
            <a:off x="6400803" y="172441"/>
            <a:ext cx="5739062" cy="1320361"/>
          </a:xfrm>
          <a:prstGeom prst="rect">
            <a:avLst/>
          </a:prstGeom>
          <a:noFill/>
        </p:spPr>
        <p:txBody>
          <a:bodyPr wrap="square" rtlCol="0">
            <a:spAutoFit/>
          </a:bodyPr>
          <a:lstStyle/>
          <a:p>
            <a:pPr>
              <a:lnSpc>
                <a:spcPct val="95000"/>
              </a:lnSpc>
            </a:pPr>
            <a:r>
              <a:rPr lang="en-US" sz="2800" b="1" dirty="0">
                <a:solidFill>
                  <a:schemeClr val="accent1">
                    <a:lumMod val="75000"/>
                  </a:schemeClr>
                </a:solidFill>
              </a:rPr>
              <a:t>Becoming a Christian</a:t>
            </a:r>
          </a:p>
          <a:p>
            <a:pPr>
              <a:lnSpc>
                <a:spcPct val="95000"/>
              </a:lnSpc>
            </a:pPr>
            <a:r>
              <a:rPr lang="en-US" sz="2800" b="1" dirty="0">
                <a:solidFill>
                  <a:schemeClr val="accent1">
                    <a:lumMod val="75000"/>
                  </a:schemeClr>
                </a:solidFill>
              </a:rPr>
              <a:t>Entering a new relationship with God</a:t>
            </a:r>
          </a:p>
          <a:p>
            <a:pPr>
              <a:lnSpc>
                <a:spcPct val="95000"/>
              </a:lnSpc>
            </a:pPr>
            <a:r>
              <a:rPr lang="en-US" sz="2800" b="1" dirty="0">
                <a:solidFill>
                  <a:schemeClr val="accent1">
                    <a:lumMod val="75000"/>
                  </a:schemeClr>
                </a:solidFill>
              </a:rPr>
              <a:t>Being saved from sin</a:t>
            </a:r>
          </a:p>
        </p:txBody>
      </p:sp>
      <p:sp>
        <p:nvSpPr>
          <p:cNvPr id="55" name="TextBox 54">
            <a:extLst>
              <a:ext uri="{FF2B5EF4-FFF2-40B4-BE49-F238E27FC236}">
                <a16:creationId xmlns:a16="http://schemas.microsoft.com/office/drawing/2014/main" id="{68EE133E-1A80-42B0-A6B0-B81DA8496A7D}"/>
              </a:ext>
            </a:extLst>
          </p:cNvPr>
          <p:cNvSpPr txBox="1"/>
          <p:nvPr/>
        </p:nvSpPr>
        <p:spPr>
          <a:xfrm>
            <a:off x="52135" y="172441"/>
            <a:ext cx="5739062" cy="1320361"/>
          </a:xfrm>
          <a:prstGeom prst="rect">
            <a:avLst/>
          </a:prstGeom>
          <a:noFill/>
        </p:spPr>
        <p:txBody>
          <a:bodyPr wrap="square" rtlCol="0">
            <a:spAutoFit/>
          </a:bodyPr>
          <a:lstStyle/>
          <a:p>
            <a:pPr>
              <a:lnSpc>
                <a:spcPct val="95000"/>
              </a:lnSpc>
            </a:pPr>
            <a:r>
              <a:rPr lang="en-US" sz="2800" b="1" dirty="0">
                <a:solidFill>
                  <a:schemeClr val="bg1"/>
                </a:solidFill>
              </a:rPr>
              <a:t>Matthew 28:18-20</a:t>
            </a:r>
          </a:p>
          <a:p>
            <a:pPr>
              <a:lnSpc>
                <a:spcPct val="95000"/>
              </a:lnSpc>
            </a:pPr>
            <a:endParaRPr lang="en-US" sz="2800" b="1" dirty="0">
              <a:solidFill>
                <a:schemeClr val="bg1"/>
              </a:solidFill>
            </a:endParaRPr>
          </a:p>
          <a:p>
            <a:pPr>
              <a:lnSpc>
                <a:spcPct val="95000"/>
              </a:lnSpc>
            </a:pPr>
            <a:r>
              <a:rPr lang="en-US" sz="2800" b="1" dirty="0">
                <a:solidFill>
                  <a:schemeClr val="bg1"/>
                </a:solidFill>
              </a:rPr>
              <a:t>Mark 16:15-16</a:t>
            </a:r>
          </a:p>
        </p:txBody>
      </p:sp>
      <p:pic>
        <p:nvPicPr>
          <p:cNvPr id="10" name="Picture 7">
            <a:extLst>
              <a:ext uri="{FF2B5EF4-FFF2-40B4-BE49-F238E27FC236}">
                <a16:creationId xmlns:a16="http://schemas.microsoft.com/office/drawing/2014/main" id="{FA0238BC-E7A0-452A-9A50-DE7BDFF701CF}"/>
              </a:ext>
            </a:extLst>
          </p:cNvPr>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79112" y="4284950"/>
            <a:ext cx="1417133" cy="209104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98">
            <a:extLst>
              <a:ext uri="{FF2B5EF4-FFF2-40B4-BE49-F238E27FC236}">
                <a16:creationId xmlns:a16="http://schemas.microsoft.com/office/drawing/2014/main" id="{9129E09C-B691-419B-8916-98F9917B4599}"/>
              </a:ext>
            </a:extLst>
          </p:cNvPr>
          <p:cNvGrpSpPr>
            <a:grpSpLocks/>
          </p:cNvGrpSpPr>
          <p:nvPr/>
        </p:nvGrpSpPr>
        <p:grpSpPr bwMode="auto">
          <a:xfrm>
            <a:off x="827938" y="4280491"/>
            <a:ext cx="1419700" cy="2092325"/>
            <a:chOff x="46" y="864"/>
            <a:chExt cx="1106" cy="1630"/>
          </a:xfrm>
        </p:grpSpPr>
        <p:sp>
          <p:nvSpPr>
            <p:cNvPr id="12" name="WordArt 192">
              <a:extLst>
                <a:ext uri="{FF2B5EF4-FFF2-40B4-BE49-F238E27FC236}">
                  <a16:creationId xmlns:a16="http://schemas.microsoft.com/office/drawing/2014/main" id="{44F302E0-A2F6-4FEA-A8B5-C19FBAC4F142}"/>
                </a:ext>
              </a:extLst>
            </p:cNvPr>
            <p:cNvSpPr>
              <a:spLocks noChangeArrowheads="1" noChangeShapeType="1" noTextEdit="1"/>
            </p:cNvSpPr>
            <p:nvPr/>
          </p:nvSpPr>
          <p:spPr bwMode="auto">
            <a:xfrm rot="-2297410">
              <a:off x="48" y="1296"/>
              <a:ext cx="576" cy="14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solidFill>
                    <a:schemeClr val="bg1"/>
                  </a:solidFill>
                  <a:latin typeface="Tahoma" panose="020B0604030504040204" pitchFamily="34" charset="0"/>
                  <a:ea typeface="Tahoma" panose="020B0604030504040204" pitchFamily="34" charset="0"/>
                  <a:cs typeface="Tahoma" panose="020B0604030504040204" pitchFamily="34" charset="0"/>
                </a:rPr>
                <a:t>Sinner</a:t>
              </a:r>
            </a:p>
          </p:txBody>
        </p:sp>
        <p:pic>
          <p:nvPicPr>
            <p:cNvPr id="13" name="Picture 196">
              <a:extLst>
                <a:ext uri="{FF2B5EF4-FFF2-40B4-BE49-F238E27FC236}">
                  <a16:creationId xmlns:a16="http://schemas.microsoft.com/office/drawing/2014/main" id="{988DAE6D-9533-4990-B72E-25ECB81699DA}"/>
                </a:ext>
              </a:extLst>
            </p:cNvPr>
            <p:cNvPicPr preferRelativeResize="0">
              <a:picLocks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6" y="864"/>
              <a:ext cx="1106" cy="1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A picture containing diagram&#10;&#10;Description automatically generated">
            <a:extLst>
              <a:ext uri="{FF2B5EF4-FFF2-40B4-BE49-F238E27FC236}">
                <a16:creationId xmlns:a16="http://schemas.microsoft.com/office/drawing/2014/main" id="{75A5F081-1880-4AA9-A686-F303ED164BE0}"/>
              </a:ext>
            </a:extLst>
          </p:cNvPr>
          <p:cNvPicPr>
            <a:picLocks noChangeAspect="1"/>
          </p:cNvPicPr>
          <p:nvPr/>
        </p:nvPicPr>
        <p:blipFill rotWithShape="1">
          <a:blip r:embed="rId4">
            <a:extLst>
              <a:ext uri="{28A0092B-C50C-407E-A947-70E740481C1C}">
                <a14:useLocalDpi xmlns:a14="http://schemas.microsoft.com/office/drawing/2010/main" val="0"/>
              </a:ext>
            </a:extLst>
          </a:blip>
          <a:srcRect l="31046" r="52500"/>
          <a:stretch/>
        </p:blipFill>
        <p:spPr>
          <a:xfrm>
            <a:off x="3785190" y="0"/>
            <a:ext cx="2006001" cy="6858000"/>
          </a:xfrm>
          <a:prstGeom prst="rect">
            <a:avLst/>
          </a:prstGeom>
        </p:spPr>
      </p:pic>
    </p:spTree>
    <p:extLst>
      <p:ext uri="{BB962C8B-B14F-4D97-AF65-F5344CB8AC3E}">
        <p14:creationId xmlns:p14="http://schemas.microsoft.com/office/powerpoint/2010/main" val="3017416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xEl>
                                              <p:pRg st="2" end="2"/>
                                            </p:txEl>
                                          </p:spTgt>
                                        </p:tgtEl>
                                        <p:attrNameLst>
                                          <p:attrName>style.visibility</p:attrName>
                                        </p:attrNameLst>
                                      </p:cBhvr>
                                      <p:to>
                                        <p:strVal val="visible"/>
                                      </p:to>
                                    </p:set>
                                    <p:animEffect transition="in" filter="fade">
                                      <p:cBhvr>
                                        <p:cTn id="7" dur="1000"/>
                                        <p:tgtEl>
                                          <p:spTgt spid="55">
                                            <p:txEl>
                                              <p:pRg st="2" end="2"/>
                                            </p:txEl>
                                          </p:spTgt>
                                        </p:tgtEl>
                                      </p:cBhvr>
                                    </p:animEffect>
                                    <p:anim calcmode="lin" valueType="num">
                                      <p:cBhvr>
                                        <p:cTn id="8"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
                                            <p:txEl>
                                              <p:pRg st="2" end="2"/>
                                            </p:txEl>
                                          </p:spTgt>
                                        </p:tgtEl>
                                        <p:attrNameLst>
                                          <p:attrName>style.visibility</p:attrName>
                                        </p:attrNameLst>
                                      </p:cBhvr>
                                      <p:to>
                                        <p:strVal val="visible"/>
                                      </p:to>
                                    </p:set>
                                    <p:animEffect transition="in" filter="fade">
                                      <p:cBhvr>
                                        <p:cTn id="13" dur="1000"/>
                                        <p:tgtEl>
                                          <p:spTgt spid="51">
                                            <p:txEl>
                                              <p:pRg st="2" end="2"/>
                                            </p:txEl>
                                          </p:spTgt>
                                        </p:tgtEl>
                                      </p:cBhvr>
                                    </p:animEffect>
                                    <p:anim calcmode="lin" valueType="num">
                                      <p:cBhvr>
                                        <p:cTn id="14"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00417 0.00023 L 0.25013 0.00046 " pathEditMode="relative" rAng="0" ptsTypes="AA">
                                      <p:cBhvr>
                                        <p:cTn id="19" dur="2000" fill="hold"/>
                                        <p:tgtEl>
                                          <p:spTgt spid="11"/>
                                        </p:tgtEl>
                                        <p:attrNameLst>
                                          <p:attrName>ppt_x</p:attrName>
                                          <p:attrName>ppt_y</p:attrName>
                                        </p:attrNameLst>
                                      </p:cBhvr>
                                      <p:rCtr x="12357" y="0"/>
                                    </p:animMotion>
                                  </p:childTnLst>
                                </p:cTn>
                              </p:par>
                            </p:childTnLst>
                          </p:cTn>
                        </p:par>
                        <p:par>
                          <p:cTn id="20" fill="hold">
                            <p:stCondLst>
                              <p:cond delay="2000"/>
                            </p:stCondLst>
                            <p:childTnLst>
                              <p:par>
                                <p:cTn id="21" presetID="63" presetClass="path" presetSubtype="0" accel="50000" decel="50000" fill="hold" nodeType="afterEffect">
                                  <p:stCondLst>
                                    <p:cond delay="0"/>
                                  </p:stCondLst>
                                  <p:childTnLst>
                                    <p:animMotion origin="layout" path="M -2.08333E-6 -3.33333E-6 L 0.3625 -0.00023 " pathEditMode="relative" rAng="0" ptsTypes="AA">
                                      <p:cBhvr>
                                        <p:cTn id="22" dur="2000" fill="hold"/>
                                        <p:tgtEl>
                                          <p:spTgt spid="10"/>
                                        </p:tgtEl>
                                        <p:attrNameLst>
                                          <p:attrName>ppt_x</p:attrName>
                                          <p:attrName>ppt_y</p:attrName>
                                        </p:attrNameLst>
                                      </p:cBhvr>
                                      <p:rCtr x="1812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p:txBody>
          <a:bodyPr>
            <a:normAutofit/>
          </a:bodyPr>
          <a:lstStyle/>
          <a:p>
            <a:r>
              <a:rPr lang="en-US" sz="2700" dirty="0"/>
              <a:t>Baptism is a Bible subject—the Bible is our only source of knowledge about it.</a:t>
            </a:r>
          </a:p>
          <a:p>
            <a:r>
              <a:rPr lang="en-US" sz="2700" dirty="0"/>
              <a:t>Baptism is a vitally important subject for us, for it comes from God Himself.</a:t>
            </a:r>
          </a:p>
          <a:p>
            <a:r>
              <a:rPr lang="en-US" sz="2700" dirty="0"/>
              <a:t>By definition, baptism is an immersion in water.</a:t>
            </a:r>
          </a:p>
          <a:p>
            <a:r>
              <a:rPr lang="en-US" sz="2700" dirty="0"/>
              <a:t>The Bible specifies that there is “one baptism” (Eph. 4:5).</a:t>
            </a:r>
          </a:p>
          <a:p>
            <a:r>
              <a:rPr lang="en-US" sz="2700" dirty="0"/>
              <a:t>The “one baptism” of the Bible is water baptism of Christ’s Great Commission.</a:t>
            </a:r>
          </a:p>
          <a:p>
            <a:r>
              <a:rPr lang="en-US" sz="2700" dirty="0"/>
              <a:t>The Bible teaches that baptism is tied to man’s relationship with God.</a:t>
            </a:r>
          </a:p>
          <a:p>
            <a:r>
              <a:rPr lang="en-US" sz="2700" dirty="0"/>
              <a:t>So, what is the Bible purpose for baptism?</a:t>
            </a:r>
          </a:p>
          <a:p>
            <a:r>
              <a:rPr lang="en-US" sz="2700" dirty="0"/>
              <a:t>What does baptism have to do (if anything) with my salvation?</a:t>
            </a:r>
          </a:p>
          <a:p>
            <a:r>
              <a:rPr lang="en-US" sz="2700" dirty="0"/>
              <a:t>This is a serious study!  We must find Bible truth on this subject!</a:t>
            </a:r>
          </a:p>
        </p:txBody>
      </p:sp>
    </p:spTree>
    <p:extLst>
      <p:ext uri="{BB962C8B-B14F-4D97-AF65-F5344CB8AC3E}">
        <p14:creationId xmlns:p14="http://schemas.microsoft.com/office/powerpoint/2010/main" val="37547584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a:xfrm>
            <a:off x="119641" y="1803163"/>
            <a:ext cx="11947021" cy="933490"/>
          </a:xfrm>
        </p:spPr>
        <p:txBody>
          <a:bodyPr>
            <a:normAutofit/>
          </a:bodyPr>
          <a:lstStyle/>
          <a:p>
            <a:pPr>
              <a:buFont typeface="+mj-lt"/>
              <a:buAutoNum type="alphaUcPeriod" startAt="10"/>
            </a:pPr>
            <a:r>
              <a:rPr lang="en-US" dirty="0"/>
              <a:t>The words “baptism,” “Baptist,” “baptize,” “baptizes,” “baptized” and “baptizing” are found 115 times in 91 verses in the New Testament:</a:t>
            </a:r>
          </a:p>
        </p:txBody>
      </p:sp>
      <p:sp>
        <p:nvSpPr>
          <p:cNvPr id="4" name="AutoShape 3">
            <a:extLst>
              <a:ext uri="{FF2B5EF4-FFF2-40B4-BE49-F238E27FC236}">
                <a16:creationId xmlns:a16="http://schemas.microsoft.com/office/drawing/2014/main" id="{A53D2C02-A8C5-407A-968B-1FA9CBB4FBF8}"/>
              </a:ext>
            </a:extLst>
          </p:cNvPr>
          <p:cNvSpPr>
            <a:spLocks noChangeAspect="1" noChangeArrowheads="1" noTextEdit="1"/>
          </p:cNvSpPr>
          <p:nvPr/>
        </p:nvSpPr>
        <p:spPr bwMode="auto">
          <a:xfrm>
            <a:off x="31750" y="2759075"/>
            <a:ext cx="12120563"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a:extLst>
              <a:ext uri="{FF2B5EF4-FFF2-40B4-BE49-F238E27FC236}">
                <a16:creationId xmlns:a16="http://schemas.microsoft.com/office/drawing/2014/main" id="{0AFE38EC-C4F2-4DEE-A1CB-459C69820F93}"/>
              </a:ext>
            </a:extLst>
          </p:cNvPr>
          <p:cNvSpPr>
            <a:spLocks noChangeArrowheads="1"/>
          </p:cNvSpPr>
          <p:nvPr/>
        </p:nvSpPr>
        <p:spPr bwMode="auto">
          <a:xfrm>
            <a:off x="101600" y="2832100"/>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Mt. 3:1</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6" name="Rectangle 6">
            <a:extLst>
              <a:ext uri="{FF2B5EF4-FFF2-40B4-BE49-F238E27FC236}">
                <a16:creationId xmlns:a16="http://schemas.microsoft.com/office/drawing/2014/main" id="{8184CD2A-A3E3-46C3-B6BA-7FD2441D3F28}"/>
              </a:ext>
            </a:extLst>
          </p:cNvPr>
          <p:cNvSpPr>
            <a:spLocks noChangeArrowheads="1"/>
          </p:cNvSpPr>
          <p:nvPr/>
        </p:nvSpPr>
        <p:spPr bwMode="auto">
          <a:xfrm>
            <a:off x="1314450" y="28321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14:8</a:t>
            </a:r>
            <a:endParaRPr kumimoji="0" lang="en-US" altLang="en-US" sz="1800" b="0" i="0" u="none" strike="noStrike" cap="none" normalizeH="0" baseline="0">
              <a:ln>
                <a:noFill/>
              </a:ln>
              <a:solidFill>
                <a:schemeClr val="tx1"/>
              </a:solidFill>
              <a:effectLst>
                <a:glow rad="63500">
                  <a:schemeClr val="bg1"/>
                </a:glow>
              </a:effectLst>
            </a:endParaRPr>
          </a:p>
        </p:txBody>
      </p:sp>
      <p:sp>
        <p:nvSpPr>
          <p:cNvPr id="7" name="Rectangle 7">
            <a:extLst>
              <a:ext uri="{FF2B5EF4-FFF2-40B4-BE49-F238E27FC236}">
                <a16:creationId xmlns:a16="http://schemas.microsoft.com/office/drawing/2014/main" id="{1E710962-D132-42F6-BA12-83D0D987A11A}"/>
              </a:ext>
            </a:extLst>
          </p:cNvPr>
          <p:cNvSpPr>
            <a:spLocks noChangeArrowheads="1"/>
          </p:cNvSpPr>
          <p:nvPr/>
        </p:nvSpPr>
        <p:spPr bwMode="auto">
          <a:xfrm>
            <a:off x="2525713" y="283210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8" name="Rectangle 8">
            <a:extLst>
              <a:ext uri="{FF2B5EF4-FFF2-40B4-BE49-F238E27FC236}">
                <a16:creationId xmlns:a16="http://schemas.microsoft.com/office/drawing/2014/main" id="{2823383D-8AEA-42F2-B7B7-5721B7571FC0}"/>
              </a:ext>
            </a:extLst>
          </p:cNvPr>
          <p:cNvSpPr>
            <a:spLocks noChangeArrowheads="1"/>
          </p:cNvSpPr>
          <p:nvPr/>
        </p:nvSpPr>
        <p:spPr bwMode="auto">
          <a:xfrm>
            <a:off x="3738563" y="2832100"/>
            <a:ext cx="689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9" name="Rectangle 9">
            <a:extLst>
              <a:ext uri="{FF2B5EF4-FFF2-40B4-BE49-F238E27FC236}">
                <a16:creationId xmlns:a16="http://schemas.microsoft.com/office/drawing/2014/main" id="{044BED42-3B03-4F8B-BB77-A6215249182F}"/>
              </a:ext>
            </a:extLst>
          </p:cNvPr>
          <p:cNvSpPr>
            <a:spLocks noChangeArrowheads="1"/>
          </p:cNvSpPr>
          <p:nvPr/>
        </p:nvSpPr>
        <p:spPr bwMode="auto">
          <a:xfrm>
            <a:off x="4949825" y="2832100"/>
            <a:ext cx="948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12:50</a:t>
            </a:r>
            <a:endParaRPr kumimoji="0" lang="en-US" altLang="en-US" sz="1800" b="0" i="0" u="none" strike="noStrike" cap="none" normalizeH="0" baseline="0">
              <a:ln>
                <a:noFill/>
              </a:ln>
              <a:solidFill>
                <a:schemeClr val="tx1"/>
              </a:solidFill>
              <a:effectLst>
                <a:glow rad="63500">
                  <a:schemeClr val="bg1"/>
                </a:glow>
              </a:effectLst>
            </a:endParaRPr>
          </a:p>
        </p:txBody>
      </p:sp>
      <p:sp>
        <p:nvSpPr>
          <p:cNvPr id="10" name="Rectangle 10">
            <a:extLst>
              <a:ext uri="{FF2B5EF4-FFF2-40B4-BE49-F238E27FC236}">
                <a16:creationId xmlns:a16="http://schemas.microsoft.com/office/drawing/2014/main" id="{39FB3096-FADB-43BE-8A8E-84EDDF62BA3D}"/>
              </a:ext>
            </a:extLst>
          </p:cNvPr>
          <p:cNvSpPr>
            <a:spLocks noChangeArrowheads="1"/>
          </p:cNvSpPr>
          <p:nvPr/>
        </p:nvSpPr>
        <p:spPr bwMode="auto">
          <a:xfrm>
            <a:off x="6162675" y="2832100"/>
            <a:ext cx="679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4:1</a:t>
            </a:r>
            <a:endParaRPr kumimoji="0" lang="en-US" altLang="en-US" sz="1800" b="0" i="0" u="none" strike="noStrike" cap="none" normalizeH="0" baseline="0">
              <a:ln>
                <a:noFill/>
              </a:ln>
              <a:solidFill>
                <a:schemeClr val="tx1"/>
              </a:solidFill>
              <a:effectLst>
                <a:glow rad="63500">
                  <a:schemeClr val="bg1"/>
                </a:glow>
              </a:effectLst>
            </a:endParaRPr>
          </a:p>
        </p:txBody>
      </p:sp>
      <p:sp>
        <p:nvSpPr>
          <p:cNvPr id="11" name="Rectangle 11">
            <a:extLst>
              <a:ext uri="{FF2B5EF4-FFF2-40B4-BE49-F238E27FC236}">
                <a16:creationId xmlns:a16="http://schemas.microsoft.com/office/drawing/2014/main" id="{692CEF28-F5AF-40B8-9764-083402CF86B7}"/>
              </a:ext>
            </a:extLst>
          </p:cNvPr>
          <p:cNvSpPr>
            <a:spLocks noChangeArrowheads="1"/>
          </p:cNvSpPr>
          <p:nvPr/>
        </p:nvSpPr>
        <p:spPr bwMode="auto">
          <a:xfrm>
            <a:off x="7373938"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8:36</a:t>
            </a:r>
            <a:endParaRPr kumimoji="0" lang="en-US" altLang="en-US" sz="1800" b="0" i="0" u="none" strike="noStrike" cap="none" normalizeH="0" baseline="0">
              <a:ln>
                <a:noFill/>
              </a:ln>
              <a:solidFill>
                <a:schemeClr val="tx1"/>
              </a:solidFill>
              <a:effectLst>
                <a:glow rad="63500">
                  <a:schemeClr val="bg1"/>
                </a:glow>
              </a:effectLst>
            </a:endParaRPr>
          </a:p>
        </p:txBody>
      </p:sp>
      <p:sp>
        <p:nvSpPr>
          <p:cNvPr id="12" name="Rectangle 12">
            <a:extLst>
              <a:ext uri="{FF2B5EF4-FFF2-40B4-BE49-F238E27FC236}">
                <a16:creationId xmlns:a16="http://schemas.microsoft.com/office/drawing/2014/main" id="{5BBB7549-50C0-47FB-90B7-AF3483F98D04}"/>
              </a:ext>
            </a:extLst>
          </p:cNvPr>
          <p:cNvSpPr>
            <a:spLocks noChangeArrowheads="1"/>
          </p:cNvSpPr>
          <p:nvPr/>
        </p:nvSpPr>
        <p:spPr bwMode="auto">
          <a:xfrm>
            <a:off x="8585200"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18:8</a:t>
            </a:r>
            <a:endParaRPr kumimoji="0" lang="en-US" altLang="en-US" sz="1800" b="0" i="0" u="none" strike="noStrike" cap="none" normalizeH="0" baseline="0">
              <a:ln>
                <a:noFill/>
              </a:ln>
              <a:solidFill>
                <a:schemeClr val="tx1"/>
              </a:solidFill>
              <a:effectLst>
                <a:glow rad="63500">
                  <a:schemeClr val="bg1"/>
                </a:glow>
              </a:effectLst>
            </a:endParaRPr>
          </a:p>
        </p:txBody>
      </p:sp>
      <p:sp>
        <p:nvSpPr>
          <p:cNvPr id="13" name="Rectangle 13">
            <a:extLst>
              <a:ext uri="{FF2B5EF4-FFF2-40B4-BE49-F238E27FC236}">
                <a16:creationId xmlns:a16="http://schemas.microsoft.com/office/drawing/2014/main" id="{E8BBF760-0868-4C71-810A-11840C063E55}"/>
              </a:ext>
            </a:extLst>
          </p:cNvPr>
          <p:cNvSpPr>
            <a:spLocks noChangeArrowheads="1"/>
          </p:cNvSpPr>
          <p:nvPr/>
        </p:nvSpPr>
        <p:spPr bwMode="auto">
          <a:xfrm>
            <a:off x="9798050" y="28321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14" name="Rectangle 14">
            <a:extLst>
              <a:ext uri="{FF2B5EF4-FFF2-40B4-BE49-F238E27FC236}">
                <a16:creationId xmlns:a16="http://schemas.microsoft.com/office/drawing/2014/main" id="{8E38D43F-D261-4A26-AC7C-04B06297156D}"/>
              </a:ext>
            </a:extLst>
          </p:cNvPr>
          <p:cNvSpPr>
            <a:spLocks noChangeArrowheads="1"/>
          </p:cNvSpPr>
          <p:nvPr/>
        </p:nvSpPr>
        <p:spPr bwMode="auto">
          <a:xfrm>
            <a:off x="11074400" y="2832100"/>
            <a:ext cx="978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1Pe. 3:21</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15" name="Rectangle 15">
            <a:extLst>
              <a:ext uri="{FF2B5EF4-FFF2-40B4-BE49-F238E27FC236}">
                <a16:creationId xmlns:a16="http://schemas.microsoft.com/office/drawing/2014/main" id="{4CF2086A-9310-45C4-BDB8-1C42F2ED06BB}"/>
              </a:ext>
            </a:extLst>
          </p:cNvPr>
          <p:cNvSpPr>
            <a:spLocks noChangeArrowheads="1"/>
          </p:cNvSpPr>
          <p:nvPr/>
        </p:nvSpPr>
        <p:spPr bwMode="auto">
          <a:xfrm>
            <a:off x="101600" y="3235325"/>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3:6</a:t>
            </a:r>
            <a:endParaRPr kumimoji="0" lang="en-US" altLang="en-US" sz="1800" b="0" i="0" u="none" strike="noStrike" cap="none" normalizeH="0" baseline="0">
              <a:ln>
                <a:noFill/>
              </a:ln>
              <a:solidFill>
                <a:schemeClr val="tx1"/>
              </a:solidFill>
              <a:effectLst>
                <a:glow rad="63500">
                  <a:schemeClr val="bg1"/>
                </a:glow>
              </a:effectLst>
            </a:endParaRPr>
          </a:p>
        </p:txBody>
      </p:sp>
      <p:sp>
        <p:nvSpPr>
          <p:cNvPr id="16" name="Rectangle 16">
            <a:extLst>
              <a:ext uri="{FF2B5EF4-FFF2-40B4-BE49-F238E27FC236}">
                <a16:creationId xmlns:a16="http://schemas.microsoft.com/office/drawing/2014/main" id="{AC706060-3B08-4E97-8F28-33E5673E1622}"/>
              </a:ext>
            </a:extLst>
          </p:cNvPr>
          <p:cNvSpPr>
            <a:spLocks noChangeArrowheads="1"/>
          </p:cNvSpPr>
          <p:nvPr/>
        </p:nvSpPr>
        <p:spPr bwMode="auto">
          <a:xfrm>
            <a:off x="1314450" y="3235325"/>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16:14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17" name="Rectangle 17">
            <a:extLst>
              <a:ext uri="{FF2B5EF4-FFF2-40B4-BE49-F238E27FC236}">
                <a16:creationId xmlns:a16="http://schemas.microsoft.com/office/drawing/2014/main" id="{D378C058-3474-4F6F-827C-750F57E2BB88}"/>
              </a:ext>
            </a:extLst>
          </p:cNvPr>
          <p:cNvSpPr>
            <a:spLocks noChangeArrowheads="1"/>
          </p:cNvSpPr>
          <p:nvPr/>
        </p:nvSpPr>
        <p:spPr bwMode="auto">
          <a:xfrm>
            <a:off x="2525713" y="3235325"/>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18" name="Rectangle 18">
            <a:extLst>
              <a:ext uri="{FF2B5EF4-FFF2-40B4-BE49-F238E27FC236}">
                <a16:creationId xmlns:a16="http://schemas.microsoft.com/office/drawing/2014/main" id="{3907A8E6-27A9-4C60-9BDA-74862B81CF23}"/>
              </a:ext>
            </a:extLst>
          </p:cNvPr>
          <p:cNvSpPr>
            <a:spLocks noChangeArrowheads="1"/>
          </p:cNvSpPr>
          <p:nvPr/>
        </p:nvSpPr>
        <p:spPr bwMode="auto">
          <a:xfrm>
            <a:off x="3738563" y="323532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19" name="Rectangle 19">
            <a:extLst>
              <a:ext uri="{FF2B5EF4-FFF2-40B4-BE49-F238E27FC236}">
                <a16:creationId xmlns:a16="http://schemas.microsoft.com/office/drawing/2014/main" id="{B4B11449-0369-47CE-A5CA-07029FF5E021}"/>
              </a:ext>
            </a:extLst>
          </p:cNvPr>
          <p:cNvSpPr>
            <a:spLocks noChangeArrowheads="1"/>
          </p:cNvSpPr>
          <p:nvPr/>
        </p:nvSpPr>
        <p:spPr bwMode="auto">
          <a:xfrm>
            <a:off x="4949825" y="323532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20:4</a:t>
            </a:r>
            <a:endParaRPr kumimoji="0" lang="en-US" altLang="en-US" sz="1800" b="0" i="0" u="none" strike="noStrike" cap="none" normalizeH="0" baseline="0">
              <a:ln>
                <a:noFill/>
              </a:ln>
              <a:solidFill>
                <a:schemeClr val="tx1"/>
              </a:solidFill>
              <a:effectLst>
                <a:glow rad="63500">
                  <a:schemeClr val="bg1"/>
                </a:glow>
              </a:effectLst>
            </a:endParaRPr>
          </a:p>
        </p:txBody>
      </p:sp>
      <p:sp>
        <p:nvSpPr>
          <p:cNvPr id="20" name="Rectangle 20">
            <a:extLst>
              <a:ext uri="{FF2B5EF4-FFF2-40B4-BE49-F238E27FC236}">
                <a16:creationId xmlns:a16="http://schemas.microsoft.com/office/drawing/2014/main" id="{E90EF1B9-592A-40D2-9EC2-B91D107527C5}"/>
              </a:ext>
            </a:extLst>
          </p:cNvPr>
          <p:cNvSpPr>
            <a:spLocks noChangeArrowheads="1"/>
          </p:cNvSpPr>
          <p:nvPr/>
        </p:nvSpPr>
        <p:spPr bwMode="auto">
          <a:xfrm>
            <a:off x="6162675" y="3235325"/>
            <a:ext cx="679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4:2</a:t>
            </a:r>
            <a:endParaRPr kumimoji="0" lang="en-US" altLang="en-US" sz="1800" b="0" i="0" u="none" strike="noStrike" cap="none" normalizeH="0" baseline="0">
              <a:ln>
                <a:noFill/>
              </a:ln>
              <a:solidFill>
                <a:schemeClr val="tx1"/>
              </a:solidFill>
              <a:effectLst>
                <a:glow rad="63500">
                  <a:schemeClr val="bg1"/>
                </a:glow>
              </a:effectLst>
            </a:endParaRPr>
          </a:p>
        </p:txBody>
      </p:sp>
      <p:sp>
        <p:nvSpPr>
          <p:cNvPr id="21" name="Rectangle 21">
            <a:extLst>
              <a:ext uri="{FF2B5EF4-FFF2-40B4-BE49-F238E27FC236}">
                <a16:creationId xmlns:a16="http://schemas.microsoft.com/office/drawing/2014/main" id="{55347F83-2519-49E2-899B-AB48B9CFE262}"/>
              </a:ext>
            </a:extLst>
          </p:cNvPr>
          <p:cNvSpPr>
            <a:spLocks noChangeArrowheads="1"/>
          </p:cNvSpPr>
          <p:nvPr/>
        </p:nvSpPr>
        <p:spPr bwMode="auto">
          <a:xfrm>
            <a:off x="7373938" y="323532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22" name="Rectangle 22">
            <a:extLst>
              <a:ext uri="{FF2B5EF4-FFF2-40B4-BE49-F238E27FC236}">
                <a16:creationId xmlns:a16="http://schemas.microsoft.com/office/drawing/2014/main" id="{0FAA3103-FD5F-4CF8-AB02-F01AE7487FF4}"/>
              </a:ext>
            </a:extLst>
          </p:cNvPr>
          <p:cNvSpPr>
            <a:spLocks noChangeArrowheads="1"/>
          </p:cNvSpPr>
          <p:nvPr/>
        </p:nvSpPr>
        <p:spPr bwMode="auto">
          <a:xfrm>
            <a:off x="8585200" y="323532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18:25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23" name="Rectangle 23">
            <a:extLst>
              <a:ext uri="{FF2B5EF4-FFF2-40B4-BE49-F238E27FC236}">
                <a16:creationId xmlns:a16="http://schemas.microsoft.com/office/drawing/2014/main" id="{0319C53A-81BE-4496-9CC9-A4AB2F2AF62D}"/>
              </a:ext>
            </a:extLst>
          </p:cNvPr>
          <p:cNvSpPr>
            <a:spLocks noChangeArrowheads="1"/>
          </p:cNvSpPr>
          <p:nvPr/>
        </p:nvSpPr>
        <p:spPr bwMode="auto">
          <a:xfrm>
            <a:off x="9798050" y="3235325"/>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24" name="Rectangle 24">
            <a:extLst>
              <a:ext uri="{FF2B5EF4-FFF2-40B4-BE49-F238E27FC236}">
                <a16:creationId xmlns:a16="http://schemas.microsoft.com/office/drawing/2014/main" id="{07121F4C-EEEA-4EAA-B733-199BAF78F846}"/>
              </a:ext>
            </a:extLst>
          </p:cNvPr>
          <p:cNvSpPr>
            <a:spLocks noChangeArrowheads="1"/>
          </p:cNvSpPr>
          <p:nvPr/>
        </p:nvSpPr>
        <p:spPr bwMode="auto">
          <a:xfrm>
            <a:off x="101600" y="3633788"/>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25" name="Rectangle 25">
            <a:extLst>
              <a:ext uri="{FF2B5EF4-FFF2-40B4-BE49-F238E27FC236}">
                <a16:creationId xmlns:a16="http://schemas.microsoft.com/office/drawing/2014/main" id="{4274CC21-90A1-4915-92C7-A62D21FC32ED}"/>
              </a:ext>
            </a:extLst>
          </p:cNvPr>
          <p:cNvSpPr>
            <a:spLocks noChangeArrowheads="1"/>
          </p:cNvSpPr>
          <p:nvPr/>
        </p:nvSpPr>
        <p:spPr bwMode="auto">
          <a:xfrm>
            <a:off x="1314450" y="3633788"/>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17:13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26" name="Rectangle 26">
            <a:extLst>
              <a:ext uri="{FF2B5EF4-FFF2-40B4-BE49-F238E27FC236}">
                <a16:creationId xmlns:a16="http://schemas.microsoft.com/office/drawing/2014/main" id="{7EE5E108-4614-49F5-A834-C36AE23C6EEB}"/>
              </a:ext>
            </a:extLst>
          </p:cNvPr>
          <p:cNvSpPr>
            <a:spLocks noChangeArrowheads="1"/>
          </p:cNvSpPr>
          <p:nvPr/>
        </p:nvSpPr>
        <p:spPr bwMode="auto">
          <a:xfrm>
            <a:off x="2525713" y="3633788"/>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6:24</a:t>
            </a:r>
            <a:endParaRPr kumimoji="0" lang="en-US" altLang="en-US" sz="1800" b="0" i="0" u="none" strike="noStrike" cap="none" normalizeH="0" baseline="0">
              <a:ln>
                <a:noFill/>
              </a:ln>
              <a:solidFill>
                <a:schemeClr val="tx1"/>
              </a:solidFill>
              <a:effectLst>
                <a:glow rad="63500">
                  <a:schemeClr val="bg1"/>
                </a:glow>
              </a:effectLst>
            </a:endParaRPr>
          </a:p>
        </p:txBody>
      </p:sp>
      <p:sp>
        <p:nvSpPr>
          <p:cNvPr id="27" name="Rectangle 27">
            <a:extLst>
              <a:ext uri="{FF2B5EF4-FFF2-40B4-BE49-F238E27FC236}">
                <a16:creationId xmlns:a16="http://schemas.microsoft.com/office/drawing/2014/main" id="{ABC4E327-5EEB-4A15-844E-F0F5E6991ED5}"/>
              </a:ext>
            </a:extLst>
          </p:cNvPr>
          <p:cNvSpPr>
            <a:spLocks noChangeArrowheads="1"/>
          </p:cNvSpPr>
          <p:nvPr/>
        </p:nvSpPr>
        <p:spPr bwMode="auto">
          <a:xfrm>
            <a:off x="3738563" y="3633788"/>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28" name="Rectangle 28">
            <a:extLst>
              <a:ext uri="{FF2B5EF4-FFF2-40B4-BE49-F238E27FC236}">
                <a16:creationId xmlns:a16="http://schemas.microsoft.com/office/drawing/2014/main" id="{8CFCF83D-0706-47E9-B1E3-8D9B3F8398BF}"/>
              </a:ext>
            </a:extLst>
          </p:cNvPr>
          <p:cNvSpPr>
            <a:spLocks noChangeArrowheads="1"/>
          </p:cNvSpPr>
          <p:nvPr/>
        </p:nvSpPr>
        <p:spPr bwMode="auto">
          <a:xfrm>
            <a:off x="4949825" y="3633788"/>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29" name="Rectangle 29">
            <a:extLst>
              <a:ext uri="{FF2B5EF4-FFF2-40B4-BE49-F238E27FC236}">
                <a16:creationId xmlns:a16="http://schemas.microsoft.com/office/drawing/2014/main" id="{B210D102-419E-45E8-9A4F-F9569790B707}"/>
              </a:ext>
            </a:extLst>
          </p:cNvPr>
          <p:cNvSpPr>
            <a:spLocks noChangeArrowheads="1"/>
          </p:cNvSpPr>
          <p:nvPr/>
        </p:nvSpPr>
        <p:spPr bwMode="auto">
          <a:xfrm>
            <a:off x="6162675" y="3633788"/>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10:40</a:t>
            </a:r>
            <a:endParaRPr kumimoji="0" lang="en-US" altLang="en-US" sz="1800" b="0" i="0" u="none" strike="noStrike" cap="none" normalizeH="0" baseline="0">
              <a:ln>
                <a:noFill/>
              </a:ln>
              <a:solidFill>
                <a:schemeClr val="tx1"/>
              </a:solidFill>
              <a:effectLst>
                <a:glow rad="63500">
                  <a:schemeClr val="bg1"/>
                </a:glow>
              </a:effectLst>
            </a:endParaRPr>
          </a:p>
        </p:txBody>
      </p:sp>
      <p:sp>
        <p:nvSpPr>
          <p:cNvPr id="30" name="Rectangle 30">
            <a:extLst>
              <a:ext uri="{FF2B5EF4-FFF2-40B4-BE49-F238E27FC236}">
                <a16:creationId xmlns:a16="http://schemas.microsoft.com/office/drawing/2014/main" id="{69DD4D80-B5BB-4092-AD30-C51FA04CE35B}"/>
              </a:ext>
            </a:extLst>
          </p:cNvPr>
          <p:cNvSpPr>
            <a:spLocks noChangeArrowheads="1"/>
          </p:cNvSpPr>
          <p:nvPr/>
        </p:nvSpPr>
        <p:spPr bwMode="auto">
          <a:xfrm>
            <a:off x="7373938"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9:18</a:t>
            </a:r>
            <a:endParaRPr kumimoji="0" lang="en-US" altLang="en-US" sz="1800" b="0" i="0" u="none" strike="noStrike" cap="none" normalizeH="0" baseline="0">
              <a:ln>
                <a:noFill/>
              </a:ln>
              <a:solidFill>
                <a:schemeClr val="tx1"/>
              </a:solidFill>
              <a:effectLst>
                <a:glow rad="63500">
                  <a:schemeClr val="bg1"/>
                </a:glow>
              </a:effectLst>
            </a:endParaRPr>
          </a:p>
        </p:txBody>
      </p:sp>
      <p:sp>
        <p:nvSpPr>
          <p:cNvPr id="31" name="Rectangle 31">
            <a:extLst>
              <a:ext uri="{FF2B5EF4-FFF2-40B4-BE49-F238E27FC236}">
                <a16:creationId xmlns:a16="http://schemas.microsoft.com/office/drawing/2014/main" id="{048A4BE4-8137-4E08-8A0F-96F08407F94F}"/>
              </a:ext>
            </a:extLst>
          </p:cNvPr>
          <p:cNvSpPr>
            <a:spLocks noChangeArrowheads="1"/>
          </p:cNvSpPr>
          <p:nvPr/>
        </p:nvSpPr>
        <p:spPr bwMode="auto">
          <a:xfrm>
            <a:off x="8585200"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19:3</a:t>
            </a:r>
            <a:endParaRPr kumimoji="0" lang="en-US" altLang="en-US" sz="1800" b="0" i="0" u="none" strike="noStrike" cap="none" normalizeH="0" baseline="0">
              <a:ln>
                <a:noFill/>
              </a:ln>
              <a:solidFill>
                <a:schemeClr val="tx1"/>
              </a:solidFill>
              <a:effectLst>
                <a:glow rad="63500">
                  <a:schemeClr val="bg1"/>
                </a:glow>
              </a:effectLst>
            </a:endParaRPr>
          </a:p>
        </p:txBody>
      </p:sp>
      <p:sp>
        <p:nvSpPr>
          <p:cNvPr id="32" name="Rectangle 32">
            <a:extLst>
              <a:ext uri="{FF2B5EF4-FFF2-40B4-BE49-F238E27FC236}">
                <a16:creationId xmlns:a16="http://schemas.microsoft.com/office/drawing/2014/main" id="{8E27CD00-6361-4C95-804E-24180EDC3D65}"/>
              </a:ext>
            </a:extLst>
          </p:cNvPr>
          <p:cNvSpPr>
            <a:spLocks noChangeArrowheads="1"/>
          </p:cNvSpPr>
          <p:nvPr/>
        </p:nvSpPr>
        <p:spPr bwMode="auto">
          <a:xfrm>
            <a:off x="9798050" y="3633788"/>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1:17</a:t>
            </a:r>
            <a:endParaRPr kumimoji="0" lang="en-US" altLang="en-US" sz="1800" b="0" i="0" u="none" strike="noStrike" cap="none" normalizeH="0" baseline="0">
              <a:ln>
                <a:noFill/>
              </a:ln>
              <a:solidFill>
                <a:schemeClr val="tx1"/>
              </a:solidFill>
              <a:effectLst>
                <a:glow rad="63500">
                  <a:schemeClr val="bg1"/>
                </a:glow>
              </a:effectLst>
            </a:endParaRPr>
          </a:p>
        </p:txBody>
      </p:sp>
      <p:sp>
        <p:nvSpPr>
          <p:cNvPr id="33" name="Rectangle 33">
            <a:extLst>
              <a:ext uri="{FF2B5EF4-FFF2-40B4-BE49-F238E27FC236}">
                <a16:creationId xmlns:a16="http://schemas.microsoft.com/office/drawing/2014/main" id="{EA03848C-078E-4704-BBB5-8DCCD0E677B8}"/>
              </a:ext>
            </a:extLst>
          </p:cNvPr>
          <p:cNvSpPr>
            <a:spLocks noChangeArrowheads="1"/>
          </p:cNvSpPr>
          <p:nvPr/>
        </p:nvSpPr>
        <p:spPr bwMode="auto">
          <a:xfrm>
            <a:off x="101600" y="4037013"/>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3:11</a:t>
            </a:r>
            <a:endParaRPr kumimoji="0" lang="en-US" altLang="en-US" sz="1800" b="0" i="0" u="none" strike="noStrike" cap="none" normalizeH="0" baseline="0">
              <a:ln>
                <a:noFill/>
              </a:ln>
              <a:solidFill>
                <a:schemeClr val="tx1"/>
              </a:solidFill>
              <a:effectLst>
                <a:glow rad="63500">
                  <a:schemeClr val="bg1"/>
                </a:glow>
              </a:effectLst>
            </a:endParaRPr>
          </a:p>
        </p:txBody>
      </p:sp>
      <p:sp>
        <p:nvSpPr>
          <p:cNvPr id="34" name="Rectangle 34">
            <a:extLst>
              <a:ext uri="{FF2B5EF4-FFF2-40B4-BE49-F238E27FC236}">
                <a16:creationId xmlns:a16="http://schemas.microsoft.com/office/drawing/2014/main" id="{1B10AB7D-F615-43F8-963B-687FB55BBD3D}"/>
              </a:ext>
            </a:extLst>
          </p:cNvPr>
          <p:cNvSpPr>
            <a:spLocks noChangeArrowheads="1"/>
          </p:cNvSpPr>
          <p:nvPr/>
        </p:nvSpPr>
        <p:spPr bwMode="auto">
          <a:xfrm>
            <a:off x="1314450" y="403701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20:22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35" name="Rectangle 35">
            <a:extLst>
              <a:ext uri="{FF2B5EF4-FFF2-40B4-BE49-F238E27FC236}">
                <a16:creationId xmlns:a16="http://schemas.microsoft.com/office/drawing/2014/main" id="{CC22EFB0-F597-4E34-B07A-43D6755D0AC7}"/>
              </a:ext>
            </a:extLst>
          </p:cNvPr>
          <p:cNvSpPr>
            <a:spLocks noChangeArrowheads="1"/>
          </p:cNvSpPr>
          <p:nvPr/>
        </p:nvSpPr>
        <p:spPr bwMode="auto">
          <a:xfrm>
            <a:off x="2525713" y="4037013"/>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36" name="Rectangle 36">
            <a:extLst>
              <a:ext uri="{FF2B5EF4-FFF2-40B4-BE49-F238E27FC236}">
                <a16:creationId xmlns:a16="http://schemas.microsoft.com/office/drawing/2014/main" id="{DC563F3E-C8EF-4EF4-978B-99C747F4E706}"/>
              </a:ext>
            </a:extLst>
          </p:cNvPr>
          <p:cNvSpPr>
            <a:spLocks noChangeArrowheads="1"/>
          </p:cNvSpPr>
          <p:nvPr/>
        </p:nvSpPr>
        <p:spPr bwMode="auto">
          <a:xfrm>
            <a:off x="3738563" y="4037013"/>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3:21</a:t>
            </a:r>
            <a:endParaRPr kumimoji="0" lang="en-US" altLang="en-US" sz="1800" b="0" i="0" u="none" strike="noStrike" cap="none" normalizeH="0" baseline="0">
              <a:ln>
                <a:noFill/>
              </a:ln>
              <a:solidFill>
                <a:schemeClr val="tx1"/>
              </a:solidFill>
              <a:effectLst>
                <a:glow rad="63500">
                  <a:schemeClr val="bg1"/>
                </a:glow>
              </a:effectLst>
            </a:endParaRPr>
          </a:p>
        </p:txBody>
      </p:sp>
      <p:sp>
        <p:nvSpPr>
          <p:cNvPr id="37" name="Rectangle 37">
            <a:extLst>
              <a:ext uri="{FF2B5EF4-FFF2-40B4-BE49-F238E27FC236}">
                <a16:creationId xmlns:a16="http://schemas.microsoft.com/office/drawing/2014/main" id="{35F26075-D389-4FF9-9024-890BA1534300}"/>
              </a:ext>
            </a:extLst>
          </p:cNvPr>
          <p:cNvSpPr>
            <a:spLocks noChangeArrowheads="1"/>
          </p:cNvSpPr>
          <p:nvPr/>
        </p:nvSpPr>
        <p:spPr bwMode="auto">
          <a:xfrm>
            <a:off x="4949825" y="4037013"/>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1:26</a:t>
            </a:r>
            <a:endParaRPr kumimoji="0" lang="en-US" altLang="en-US" sz="1800" b="0" i="0" u="none" strike="noStrike" cap="none" normalizeH="0" baseline="0">
              <a:ln>
                <a:noFill/>
              </a:ln>
              <a:solidFill>
                <a:schemeClr val="tx1"/>
              </a:solidFill>
              <a:effectLst>
                <a:glow rad="63500">
                  <a:schemeClr val="bg1"/>
                </a:glow>
              </a:effectLst>
            </a:endParaRPr>
          </a:p>
        </p:txBody>
      </p:sp>
      <p:sp>
        <p:nvSpPr>
          <p:cNvPr id="38" name="Rectangle 38">
            <a:extLst>
              <a:ext uri="{FF2B5EF4-FFF2-40B4-BE49-F238E27FC236}">
                <a16:creationId xmlns:a16="http://schemas.microsoft.com/office/drawing/2014/main" id="{24A2623C-2166-4408-A080-D575217F105C}"/>
              </a:ext>
            </a:extLst>
          </p:cNvPr>
          <p:cNvSpPr>
            <a:spLocks noChangeArrowheads="1"/>
          </p:cNvSpPr>
          <p:nvPr/>
        </p:nvSpPr>
        <p:spPr bwMode="auto">
          <a:xfrm>
            <a:off x="6162675" y="4037013"/>
            <a:ext cx="7197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Ac. 1:5</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39" name="Rectangle 39">
            <a:extLst>
              <a:ext uri="{FF2B5EF4-FFF2-40B4-BE49-F238E27FC236}">
                <a16:creationId xmlns:a16="http://schemas.microsoft.com/office/drawing/2014/main" id="{84C2D7F5-1791-4612-BCC6-78FBD92C18F3}"/>
              </a:ext>
            </a:extLst>
          </p:cNvPr>
          <p:cNvSpPr>
            <a:spLocks noChangeArrowheads="1"/>
          </p:cNvSpPr>
          <p:nvPr/>
        </p:nvSpPr>
        <p:spPr bwMode="auto">
          <a:xfrm>
            <a:off x="7373938" y="4037013"/>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40" name="Rectangle 40">
            <a:extLst>
              <a:ext uri="{FF2B5EF4-FFF2-40B4-BE49-F238E27FC236}">
                <a16:creationId xmlns:a16="http://schemas.microsoft.com/office/drawing/2014/main" id="{C8A009D9-1A7B-4C9D-9B09-777BAFD4D201}"/>
              </a:ext>
            </a:extLst>
          </p:cNvPr>
          <p:cNvSpPr>
            <a:spLocks noChangeArrowheads="1"/>
          </p:cNvSpPr>
          <p:nvPr/>
        </p:nvSpPr>
        <p:spPr bwMode="auto">
          <a:xfrm>
            <a:off x="8585200" y="403701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19:4</a:t>
            </a:r>
            <a:endParaRPr kumimoji="0" lang="en-US" altLang="en-US" sz="1800" b="0" i="0" u="none" strike="noStrike" cap="none" normalizeH="0" baseline="0">
              <a:ln>
                <a:noFill/>
              </a:ln>
              <a:solidFill>
                <a:schemeClr val="tx1"/>
              </a:solidFill>
              <a:effectLst>
                <a:glow rad="63500">
                  <a:schemeClr val="bg1"/>
                </a:glow>
              </a:effectLst>
            </a:endParaRPr>
          </a:p>
        </p:txBody>
      </p:sp>
      <p:sp>
        <p:nvSpPr>
          <p:cNvPr id="41" name="Rectangle 41">
            <a:extLst>
              <a:ext uri="{FF2B5EF4-FFF2-40B4-BE49-F238E27FC236}">
                <a16:creationId xmlns:a16="http://schemas.microsoft.com/office/drawing/2014/main" id="{EE8D729B-EED0-4967-BEC7-E01C72CF87CE}"/>
              </a:ext>
            </a:extLst>
          </p:cNvPr>
          <p:cNvSpPr>
            <a:spLocks noChangeArrowheads="1"/>
          </p:cNvSpPr>
          <p:nvPr/>
        </p:nvSpPr>
        <p:spPr bwMode="auto">
          <a:xfrm>
            <a:off x="9798050" y="4037013"/>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10:2</a:t>
            </a:r>
            <a:endParaRPr kumimoji="0" lang="en-US" altLang="en-US" sz="1800" b="0" i="0" u="none" strike="noStrike" cap="none" normalizeH="0" baseline="0">
              <a:ln>
                <a:noFill/>
              </a:ln>
              <a:solidFill>
                <a:schemeClr val="tx1"/>
              </a:solidFill>
              <a:effectLst>
                <a:glow rad="63500">
                  <a:schemeClr val="bg1"/>
                </a:glow>
              </a:effectLst>
            </a:endParaRPr>
          </a:p>
        </p:txBody>
      </p:sp>
      <p:sp>
        <p:nvSpPr>
          <p:cNvPr id="42" name="Rectangle 42">
            <a:extLst>
              <a:ext uri="{FF2B5EF4-FFF2-40B4-BE49-F238E27FC236}">
                <a16:creationId xmlns:a16="http://schemas.microsoft.com/office/drawing/2014/main" id="{974116C5-957F-49CE-B440-23BF0CCD0CF8}"/>
              </a:ext>
            </a:extLst>
          </p:cNvPr>
          <p:cNvSpPr>
            <a:spLocks noChangeArrowheads="1"/>
          </p:cNvSpPr>
          <p:nvPr/>
        </p:nvSpPr>
        <p:spPr bwMode="auto">
          <a:xfrm>
            <a:off x="101600" y="4435475"/>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43" name="Rectangle 43">
            <a:extLst>
              <a:ext uri="{FF2B5EF4-FFF2-40B4-BE49-F238E27FC236}">
                <a16:creationId xmlns:a16="http://schemas.microsoft.com/office/drawing/2014/main" id="{3E7B62C0-3C18-4957-91BE-719F4AFD287C}"/>
              </a:ext>
            </a:extLst>
          </p:cNvPr>
          <p:cNvSpPr>
            <a:spLocks noChangeArrowheads="1"/>
          </p:cNvSpPr>
          <p:nvPr/>
        </p:nvSpPr>
        <p:spPr bwMode="auto">
          <a:xfrm>
            <a:off x="1314450" y="4435475"/>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20:23</a:t>
            </a:r>
            <a:endParaRPr kumimoji="0" lang="en-US" altLang="en-US" sz="1800" b="0" i="0" u="none" strike="noStrike" cap="none" normalizeH="0" baseline="0">
              <a:ln>
                <a:noFill/>
              </a:ln>
              <a:solidFill>
                <a:schemeClr val="tx1"/>
              </a:solidFill>
              <a:effectLst>
                <a:glow rad="63500">
                  <a:schemeClr val="bg1"/>
                </a:glow>
              </a:effectLst>
            </a:endParaRPr>
          </a:p>
        </p:txBody>
      </p:sp>
      <p:sp>
        <p:nvSpPr>
          <p:cNvPr id="44" name="Rectangle 44">
            <a:extLst>
              <a:ext uri="{FF2B5EF4-FFF2-40B4-BE49-F238E27FC236}">
                <a16:creationId xmlns:a16="http://schemas.microsoft.com/office/drawing/2014/main" id="{3D659E03-5D9D-452D-935A-1BB1F7CD420F}"/>
              </a:ext>
            </a:extLst>
          </p:cNvPr>
          <p:cNvSpPr>
            <a:spLocks noChangeArrowheads="1"/>
          </p:cNvSpPr>
          <p:nvPr/>
        </p:nvSpPr>
        <p:spPr bwMode="auto">
          <a:xfrm>
            <a:off x="2525713" y="4435475"/>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8:28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45" name="Rectangle 45">
            <a:extLst>
              <a:ext uri="{FF2B5EF4-FFF2-40B4-BE49-F238E27FC236}">
                <a16:creationId xmlns:a16="http://schemas.microsoft.com/office/drawing/2014/main" id="{0EDC0990-B78D-405F-8B85-796F6DA6CE8C}"/>
              </a:ext>
            </a:extLst>
          </p:cNvPr>
          <p:cNvSpPr>
            <a:spLocks noChangeArrowheads="1"/>
          </p:cNvSpPr>
          <p:nvPr/>
        </p:nvSpPr>
        <p:spPr bwMode="auto">
          <a:xfrm>
            <a:off x="3738563" y="443547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7:20</a:t>
            </a:r>
            <a:endParaRPr kumimoji="0" lang="en-US" altLang="en-US" sz="1800" b="0" i="0" u="none" strike="noStrike" cap="none" normalizeH="0" baseline="0">
              <a:ln>
                <a:noFill/>
              </a:ln>
              <a:solidFill>
                <a:schemeClr val="tx1"/>
              </a:solidFill>
              <a:effectLst>
                <a:glow rad="63500">
                  <a:schemeClr val="bg1"/>
                </a:glow>
              </a:effectLst>
            </a:endParaRPr>
          </a:p>
        </p:txBody>
      </p:sp>
      <p:sp>
        <p:nvSpPr>
          <p:cNvPr id="46" name="Rectangle 46">
            <a:extLst>
              <a:ext uri="{FF2B5EF4-FFF2-40B4-BE49-F238E27FC236}">
                <a16:creationId xmlns:a16="http://schemas.microsoft.com/office/drawing/2014/main" id="{59851DC6-BF88-4DE6-9A05-192A01797212}"/>
              </a:ext>
            </a:extLst>
          </p:cNvPr>
          <p:cNvSpPr>
            <a:spLocks noChangeArrowheads="1"/>
          </p:cNvSpPr>
          <p:nvPr/>
        </p:nvSpPr>
        <p:spPr bwMode="auto">
          <a:xfrm>
            <a:off x="4949825" y="4435475"/>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47" name="Rectangle 47">
            <a:extLst>
              <a:ext uri="{FF2B5EF4-FFF2-40B4-BE49-F238E27FC236}">
                <a16:creationId xmlns:a16="http://schemas.microsoft.com/office/drawing/2014/main" id="{35027AF4-CABA-4710-9F76-F78C5D63502A}"/>
              </a:ext>
            </a:extLst>
          </p:cNvPr>
          <p:cNvSpPr>
            <a:spLocks noChangeArrowheads="1"/>
          </p:cNvSpPr>
          <p:nvPr/>
        </p:nvSpPr>
        <p:spPr bwMode="auto">
          <a:xfrm>
            <a:off x="6162675"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48" name="Rectangle 48">
            <a:extLst>
              <a:ext uri="{FF2B5EF4-FFF2-40B4-BE49-F238E27FC236}">
                <a16:creationId xmlns:a16="http://schemas.microsoft.com/office/drawing/2014/main" id="{2A97F035-0541-46BF-B6F3-BB004DEA9A01}"/>
              </a:ext>
            </a:extLst>
          </p:cNvPr>
          <p:cNvSpPr>
            <a:spLocks noChangeArrowheads="1"/>
          </p:cNvSpPr>
          <p:nvPr/>
        </p:nvSpPr>
        <p:spPr bwMode="auto">
          <a:xfrm>
            <a:off x="7373938" y="443547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10:47</a:t>
            </a:r>
            <a:endParaRPr kumimoji="0" lang="en-US" altLang="en-US" sz="1800" b="0" i="0" u="none" strike="noStrike" cap="none" normalizeH="0" baseline="0">
              <a:ln>
                <a:noFill/>
              </a:ln>
              <a:solidFill>
                <a:schemeClr val="tx1"/>
              </a:solidFill>
              <a:effectLst>
                <a:glow rad="63500">
                  <a:schemeClr val="bg1"/>
                </a:glow>
              </a:effectLst>
            </a:endParaRPr>
          </a:p>
        </p:txBody>
      </p:sp>
      <p:sp>
        <p:nvSpPr>
          <p:cNvPr id="49" name="Rectangle 49">
            <a:extLst>
              <a:ext uri="{FF2B5EF4-FFF2-40B4-BE49-F238E27FC236}">
                <a16:creationId xmlns:a16="http://schemas.microsoft.com/office/drawing/2014/main" id="{AAAA0E4F-C966-44AA-8543-BA87E9578F79}"/>
              </a:ext>
            </a:extLst>
          </p:cNvPr>
          <p:cNvSpPr>
            <a:spLocks noChangeArrowheads="1"/>
          </p:cNvSpPr>
          <p:nvPr/>
        </p:nvSpPr>
        <p:spPr bwMode="auto">
          <a:xfrm>
            <a:off x="8585200"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19:5</a:t>
            </a:r>
            <a:endParaRPr kumimoji="0" lang="en-US" altLang="en-US" sz="1800" b="0" i="0" u="none" strike="noStrike" cap="none" normalizeH="0" baseline="0">
              <a:ln>
                <a:noFill/>
              </a:ln>
              <a:solidFill>
                <a:schemeClr val="tx1"/>
              </a:solidFill>
              <a:effectLst>
                <a:glow rad="63500">
                  <a:schemeClr val="bg1"/>
                </a:glow>
              </a:effectLst>
            </a:endParaRPr>
          </a:p>
        </p:txBody>
      </p:sp>
      <p:sp>
        <p:nvSpPr>
          <p:cNvPr id="50" name="Rectangle 50">
            <a:extLst>
              <a:ext uri="{FF2B5EF4-FFF2-40B4-BE49-F238E27FC236}">
                <a16:creationId xmlns:a16="http://schemas.microsoft.com/office/drawing/2014/main" id="{BE8F2294-7812-4159-825F-ABF45535366D}"/>
              </a:ext>
            </a:extLst>
          </p:cNvPr>
          <p:cNvSpPr>
            <a:spLocks noChangeArrowheads="1"/>
          </p:cNvSpPr>
          <p:nvPr/>
        </p:nvSpPr>
        <p:spPr bwMode="auto">
          <a:xfrm>
            <a:off x="9798050" y="4435475"/>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12:13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51" name="Rectangle 51">
            <a:extLst>
              <a:ext uri="{FF2B5EF4-FFF2-40B4-BE49-F238E27FC236}">
                <a16:creationId xmlns:a16="http://schemas.microsoft.com/office/drawing/2014/main" id="{A2E136F0-A4E0-4DC2-B07A-71CA76830270}"/>
              </a:ext>
            </a:extLst>
          </p:cNvPr>
          <p:cNvSpPr>
            <a:spLocks noChangeArrowheads="1"/>
          </p:cNvSpPr>
          <p:nvPr/>
        </p:nvSpPr>
        <p:spPr bwMode="auto">
          <a:xfrm>
            <a:off x="101600" y="48387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52" name="Rectangle 52">
            <a:extLst>
              <a:ext uri="{FF2B5EF4-FFF2-40B4-BE49-F238E27FC236}">
                <a16:creationId xmlns:a16="http://schemas.microsoft.com/office/drawing/2014/main" id="{A7BB0B67-FA53-4D00-A8DF-CD984839EC8C}"/>
              </a:ext>
            </a:extLst>
          </p:cNvPr>
          <p:cNvSpPr>
            <a:spLocks noChangeArrowheads="1"/>
          </p:cNvSpPr>
          <p:nvPr/>
        </p:nvSpPr>
        <p:spPr bwMode="auto">
          <a:xfrm>
            <a:off x="1314450" y="4838700"/>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21:25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53" name="Rectangle 53">
            <a:extLst>
              <a:ext uri="{FF2B5EF4-FFF2-40B4-BE49-F238E27FC236}">
                <a16:creationId xmlns:a16="http://schemas.microsoft.com/office/drawing/2014/main" id="{A13EFF40-E174-48DA-BCF6-5D55C56E2E99}"/>
              </a:ext>
            </a:extLst>
          </p:cNvPr>
          <p:cNvSpPr>
            <a:spLocks noChangeArrowheads="1"/>
          </p:cNvSpPr>
          <p:nvPr/>
        </p:nvSpPr>
        <p:spPr bwMode="auto">
          <a:xfrm>
            <a:off x="2525713" y="483870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10:38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4" name="Rectangle 54">
            <a:extLst>
              <a:ext uri="{FF2B5EF4-FFF2-40B4-BE49-F238E27FC236}">
                <a16:creationId xmlns:a16="http://schemas.microsoft.com/office/drawing/2014/main" id="{DBBA0D3F-2127-45A5-95AF-D948F7C390EE}"/>
              </a:ext>
            </a:extLst>
          </p:cNvPr>
          <p:cNvSpPr>
            <a:spLocks noChangeArrowheads="1"/>
          </p:cNvSpPr>
          <p:nvPr/>
        </p:nvSpPr>
        <p:spPr bwMode="auto">
          <a:xfrm>
            <a:off x="3738563" y="483870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5" name="Rectangle 55">
            <a:extLst>
              <a:ext uri="{FF2B5EF4-FFF2-40B4-BE49-F238E27FC236}">
                <a16:creationId xmlns:a16="http://schemas.microsoft.com/office/drawing/2014/main" id="{B2A5EB35-DB5D-43C3-81FB-CE98E7C69828}"/>
              </a:ext>
            </a:extLst>
          </p:cNvPr>
          <p:cNvSpPr>
            <a:spLocks noChangeArrowheads="1"/>
          </p:cNvSpPr>
          <p:nvPr/>
        </p:nvSpPr>
        <p:spPr bwMode="auto">
          <a:xfrm>
            <a:off x="4949825" y="483870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1:31</a:t>
            </a:r>
            <a:endParaRPr kumimoji="0" lang="en-US" altLang="en-US" sz="1800" b="0" i="0" u="none" strike="noStrike" cap="none" normalizeH="0" baseline="0">
              <a:ln>
                <a:noFill/>
              </a:ln>
              <a:solidFill>
                <a:schemeClr val="tx1"/>
              </a:solidFill>
              <a:effectLst>
                <a:glow rad="63500">
                  <a:schemeClr val="bg1"/>
                </a:glow>
              </a:effectLst>
            </a:endParaRPr>
          </a:p>
        </p:txBody>
      </p:sp>
      <p:sp>
        <p:nvSpPr>
          <p:cNvPr id="56" name="Rectangle 56">
            <a:extLst>
              <a:ext uri="{FF2B5EF4-FFF2-40B4-BE49-F238E27FC236}">
                <a16:creationId xmlns:a16="http://schemas.microsoft.com/office/drawing/2014/main" id="{1952B3CD-9300-4071-B239-A6BE0AA15D43}"/>
              </a:ext>
            </a:extLst>
          </p:cNvPr>
          <p:cNvSpPr>
            <a:spLocks noChangeArrowheads="1"/>
          </p:cNvSpPr>
          <p:nvPr/>
        </p:nvSpPr>
        <p:spPr bwMode="auto">
          <a:xfrm>
            <a:off x="6162675" y="48387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7" name="Rectangle 57">
            <a:extLst>
              <a:ext uri="{FF2B5EF4-FFF2-40B4-BE49-F238E27FC236}">
                <a16:creationId xmlns:a16="http://schemas.microsoft.com/office/drawing/2014/main" id="{51011D5C-4221-4F64-A20C-BF6BB3DF564F}"/>
              </a:ext>
            </a:extLst>
          </p:cNvPr>
          <p:cNvSpPr>
            <a:spLocks noChangeArrowheads="1"/>
          </p:cNvSpPr>
          <p:nvPr/>
        </p:nvSpPr>
        <p:spPr bwMode="auto">
          <a:xfrm>
            <a:off x="7373938"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10:48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8" name="Rectangle 58">
            <a:extLst>
              <a:ext uri="{FF2B5EF4-FFF2-40B4-BE49-F238E27FC236}">
                <a16:creationId xmlns:a16="http://schemas.microsoft.com/office/drawing/2014/main" id="{BB9C04FF-7A04-4074-892D-C9C046AE0DD6}"/>
              </a:ext>
            </a:extLst>
          </p:cNvPr>
          <p:cNvSpPr>
            <a:spLocks noChangeArrowheads="1"/>
          </p:cNvSpPr>
          <p:nvPr/>
        </p:nvSpPr>
        <p:spPr bwMode="auto">
          <a:xfrm>
            <a:off x="8585200"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22:16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59" name="Rectangle 59">
            <a:extLst>
              <a:ext uri="{FF2B5EF4-FFF2-40B4-BE49-F238E27FC236}">
                <a16:creationId xmlns:a16="http://schemas.microsoft.com/office/drawing/2014/main" id="{A4EF6EAF-B2F1-4822-90DF-D79C8098BC29}"/>
              </a:ext>
            </a:extLst>
          </p:cNvPr>
          <p:cNvSpPr>
            <a:spLocks noChangeArrowheads="1"/>
          </p:cNvSpPr>
          <p:nvPr/>
        </p:nvSpPr>
        <p:spPr bwMode="auto">
          <a:xfrm>
            <a:off x="9798050" y="4838700"/>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15:29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0" name="Rectangle 60">
            <a:extLst>
              <a:ext uri="{FF2B5EF4-FFF2-40B4-BE49-F238E27FC236}">
                <a16:creationId xmlns:a16="http://schemas.microsoft.com/office/drawing/2014/main" id="{A5241E7D-F36D-4433-84D8-58826B23C51C}"/>
              </a:ext>
            </a:extLst>
          </p:cNvPr>
          <p:cNvSpPr>
            <a:spLocks noChangeArrowheads="1"/>
          </p:cNvSpPr>
          <p:nvPr/>
        </p:nvSpPr>
        <p:spPr bwMode="auto">
          <a:xfrm>
            <a:off x="101600" y="5237163"/>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61" name="Rectangle 61">
            <a:extLst>
              <a:ext uri="{FF2B5EF4-FFF2-40B4-BE49-F238E27FC236}">
                <a16:creationId xmlns:a16="http://schemas.microsoft.com/office/drawing/2014/main" id="{3995BA12-A131-4112-9823-6E889A90041F}"/>
              </a:ext>
            </a:extLst>
          </p:cNvPr>
          <p:cNvSpPr>
            <a:spLocks noChangeArrowheads="1"/>
          </p:cNvSpPr>
          <p:nvPr/>
        </p:nvSpPr>
        <p:spPr bwMode="auto">
          <a:xfrm>
            <a:off x="1314450" y="523716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28:19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2" name="Rectangle 62">
            <a:extLst>
              <a:ext uri="{FF2B5EF4-FFF2-40B4-BE49-F238E27FC236}">
                <a16:creationId xmlns:a16="http://schemas.microsoft.com/office/drawing/2014/main" id="{3D10C360-CD45-4FC9-B53E-FAB15ABCB3A9}"/>
              </a:ext>
            </a:extLst>
          </p:cNvPr>
          <p:cNvSpPr>
            <a:spLocks noChangeArrowheads="1"/>
          </p:cNvSpPr>
          <p:nvPr/>
        </p:nvSpPr>
        <p:spPr bwMode="auto">
          <a:xfrm>
            <a:off x="2525713" y="5237163"/>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10:39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3" name="Rectangle 63">
            <a:extLst>
              <a:ext uri="{FF2B5EF4-FFF2-40B4-BE49-F238E27FC236}">
                <a16:creationId xmlns:a16="http://schemas.microsoft.com/office/drawing/2014/main" id="{B181414B-A313-475B-8AC2-523C599A5C07}"/>
              </a:ext>
            </a:extLst>
          </p:cNvPr>
          <p:cNvSpPr>
            <a:spLocks noChangeArrowheads="1"/>
          </p:cNvSpPr>
          <p:nvPr/>
        </p:nvSpPr>
        <p:spPr bwMode="auto">
          <a:xfrm>
            <a:off x="3738563" y="5237163"/>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4" name="Rectangle 64">
            <a:extLst>
              <a:ext uri="{FF2B5EF4-FFF2-40B4-BE49-F238E27FC236}">
                <a16:creationId xmlns:a16="http://schemas.microsoft.com/office/drawing/2014/main" id="{151DA48A-A934-42D1-91BF-0F3A6D1C5E7D}"/>
              </a:ext>
            </a:extLst>
          </p:cNvPr>
          <p:cNvSpPr>
            <a:spLocks noChangeArrowheads="1"/>
          </p:cNvSpPr>
          <p:nvPr/>
        </p:nvSpPr>
        <p:spPr bwMode="auto">
          <a:xfrm>
            <a:off x="4949825" y="5237163"/>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65" name="Rectangle 65">
            <a:extLst>
              <a:ext uri="{FF2B5EF4-FFF2-40B4-BE49-F238E27FC236}">
                <a16:creationId xmlns:a16="http://schemas.microsoft.com/office/drawing/2014/main" id="{91D57E65-5845-47C5-8999-E99581249A74}"/>
              </a:ext>
            </a:extLst>
          </p:cNvPr>
          <p:cNvSpPr>
            <a:spLocks noChangeArrowheads="1"/>
          </p:cNvSpPr>
          <p:nvPr/>
        </p:nvSpPr>
        <p:spPr bwMode="auto">
          <a:xfrm>
            <a:off x="6162675" y="523716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2:41</a:t>
            </a:r>
            <a:endParaRPr kumimoji="0" lang="en-US" altLang="en-US" sz="1800" b="0" i="0" u="none" strike="noStrike" cap="none" normalizeH="0" baseline="0">
              <a:ln>
                <a:noFill/>
              </a:ln>
              <a:solidFill>
                <a:schemeClr val="tx1"/>
              </a:solidFill>
              <a:effectLst>
                <a:glow rad="63500">
                  <a:schemeClr val="bg1"/>
                </a:glow>
              </a:effectLst>
            </a:endParaRPr>
          </a:p>
        </p:txBody>
      </p:sp>
      <p:sp>
        <p:nvSpPr>
          <p:cNvPr id="66" name="Rectangle 66">
            <a:extLst>
              <a:ext uri="{FF2B5EF4-FFF2-40B4-BE49-F238E27FC236}">
                <a16:creationId xmlns:a16="http://schemas.microsoft.com/office/drawing/2014/main" id="{6949F360-B6A3-4438-887D-765A2821E991}"/>
              </a:ext>
            </a:extLst>
          </p:cNvPr>
          <p:cNvSpPr>
            <a:spLocks noChangeArrowheads="1"/>
          </p:cNvSpPr>
          <p:nvPr/>
        </p:nvSpPr>
        <p:spPr bwMode="auto">
          <a:xfrm>
            <a:off x="7373938" y="5237163"/>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11:16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67" name="Rectangle 67">
            <a:extLst>
              <a:ext uri="{FF2B5EF4-FFF2-40B4-BE49-F238E27FC236}">
                <a16:creationId xmlns:a16="http://schemas.microsoft.com/office/drawing/2014/main" id="{D7840C12-A2E2-495D-B86B-FCCB5ABB50C3}"/>
              </a:ext>
            </a:extLst>
          </p:cNvPr>
          <p:cNvSpPr>
            <a:spLocks noChangeArrowheads="1"/>
          </p:cNvSpPr>
          <p:nvPr/>
        </p:nvSpPr>
        <p:spPr bwMode="auto">
          <a:xfrm>
            <a:off x="8585200" y="5237163"/>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Ro. 6:3</a:t>
            </a:r>
            <a:endParaRPr kumimoji="0" lang="en-US" altLang="en-US" sz="1800" b="0" i="0" u="none" strike="noStrike" cap="none" normalizeH="0" baseline="0">
              <a:ln>
                <a:noFill/>
              </a:ln>
              <a:solidFill>
                <a:schemeClr val="tx1"/>
              </a:solidFill>
              <a:effectLst>
                <a:glow rad="63500">
                  <a:schemeClr val="bg1"/>
                </a:glow>
              </a:effectLst>
            </a:endParaRPr>
          </a:p>
        </p:txBody>
      </p:sp>
      <p:sp>
        <p:nvSpPr>
          <p:cNvPr id="68" name="Rectangle 68">
            <a:extLst>
              <a:ext uri="{FF2B5EF4-FFF2-40B4-BE49-F238E27FC236}">
                <a16:creationId xmlns:a16="http://schemas.microsoft.com/office/drawing/2014/main" id="{D0A5AB98-39B4-46CF-A377-A81EBB82F594}"/>
              </a:ext>
            </a:extLst>
          </p:cNvPr>
          <p:cNvSpPr>
            <a:spLocks noChangeArrowheads="1"/>
          </p:cNvSpPr>
          <p:nvPr/>
        </p:nvSpPr>
        <p:spPr bwMode="auto">
          <a:xfrm>
            <a:off x="9798050" y="5237163"/>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Gal. 3:27</a:t>
            </a:r>
            <a:endParaRPr kumimoji="0" lang="en-US" altLang="en-US" sz="1800" b="0" i="0" u="none" strike="noStrike" cap="none" normalizeH="0" baseline="0">
              <a:ln>
                <a:noFill/>
              </a:ln>
              <a:solidFill>
                <a:schemeClr val="tx1"/>
              </a:solidFill>
              <a:effectLst>
                <a:glow rad="63500">
                  <a:schemeClr val="bg1"/>
                </a:glow>
              </a:effectLst>
            </a:endParaRPr>
          </a:p>
        </p:txBody>
      </p:sp>
      <p:sp>
        <p:nvSpPr>
          <p:cNvPr id="69" name="Rectangle 69">
            <a:extLst>
              <a:ext uri="{FF2B5EF4-FFF2-40B4-BE49-F238E27FC236}">
                <a16:creationId xmlns:a16="http://schemas.microsoft.com/office/drawing/2014/main" id="{E64A0FD3-D349-41E0-B0F9-D88BFC55F10D}"/>
              </a:ext>
            </a:extLst>
          </p:cNvPr>
          <p:cNvSpPr>
            <a:spLocks noChangeArrowheads="1"/>
          </p:cNvSpPr>
          <p:nvPr/>
        </p:nvSpPr>
        <p:spPr bwMode="auto">
          <a:xfrm>
            <a:off x="101600" y="5640388"/>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11:11</a:t>
            </a:r>
            <a:endParaRPr kumimoji="0" lang="en-US" altLang="en-US" sz="1800" b="0" i="0" u="none" strike="noStrike" cap="none" normalizeH="0" baseline="0">
              <a:ln>
                <a:noFill/>
              </a:ln>
              <a:solidFill>
                <a:schemeClr val="tx1"/>
              </a:solidFill>
              <a:effectLst>
                <a:glow rad="63500">
                  <a:schemeClr val="bg1"/>
                </a:glow>
              </a:effectLst>
            </a:endParaRPr>
          </a:p>
        </p:txBody>
      </p:sp>
      <p:sp>
        <p:nvSpPr>
          <p:cNvPr id="70" name="Rectangle 70">
            <a:extLst>
              <a:ext uri="{FF2B5EF4-FFF2-40B4-BE49-F238E27FC236}">
                <a16:creationId xmlns:a16="http://schemas.microsoft.com/office/drawing/2014/main" id="{948760FA-5276-4AE3-91E0-EDD989617A51}"/>
              </a:ext>
            </a:extLst>
          </p:cNvPr>
          <p:cNvSpPr>
            <a:spLocks noChangeArrowheads="1"/>
          </p:cNvSpPr>
          <p:nvPr/>
        </p:nvSpPr>
        <p:spPr bwMode="auto">
          <a:xfrm>
            <a:off x="1314450" y="5640388"/>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1" name="Rectangle 71">
            <a:extLst>
              <a:ext uri="{FF2B5EF4-FFF2-40B4-BE49-F238E27FC236}">
                <a16:creationId xmlns:a16="http://schemas.microsoft.com/office/drawing/2014/main" id="{84C9D9BE-4EE6-4490-A48E-8F375EEF6947}"/>
              </a:ext>
            </a:extLst>
          </p:cNvPr>
          <p:cNvSpPr>
            <a:spLocks noChangeArrowheads="1"/>
          </p:cNvSpPr>
          <p:nvPr/>
        </p:nvSpPr>
        <p:spPr bwMode="auto">
          <a:xfrm>
            <a:off x="2525713" y="5640388"/>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11:30</a:t>
            </a:r>
            <a:endParaRPr kumimoji="0" lang="en-US" altLang="en-US" sz="1800" b="0" i="0" u="none" strike="noStrike" cap="none" normalizeH="0" baseline="0">
              <a:ln>
                <a:noFill/>
              </a:ln>
              <a:solidFill>
                <a:schemeClr val="tx1"/>
              </a:solidFill>
              <a:effectLst>
                <a:glow rad="63500">
                  <a:schemeClr val="bg1"/>
                </a:glow>
              </a:effectLst>
            </a:endParaRPr>
          </a:p>
        </p:txBody>
      </p:sp>
      <p:sp>
        <p:nvSpPr>
          <p:cNvPr id="72" name="Rectangle 72">
            <a:extLst>
              <a:ext uri="{FF2B5EF4-FFF2-40B4-BE49-F238E27FC236}">
                <a16:creationId xmlns:a16="http://schemas.microsoft.com/office/drawing/2014/main" id="{3625048F-5898-422A-89A2-1E9CA45E449F}"/>
              </a:ext>
            </a:extLst>
          </p:cNvPr>
          <p:cNvSpPr>
            <a:spLocks noChangeArrowheads="1"/>
          </p:cNvSpPr>
          <p:nvPr/>
        </p:nvSpPr>
        <p:spPr bwMode="auto">
          <a:xfrm>
            <a:off x="3738563" y="5640388"/>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7:30</a:t>
            </a:r>
            <a:endParaRPr kumimoji="0" lang="en-US" altLang="en-US" sz="1800" b="0" i="0" u="none" strike="noStrike" cap="none" normalizeH="0" baseline="0">
              <a:ln>
                <a:noFill/>
              </a:ln>
              <a:solidFill>
                <a:schemeClr val="tx1"/>
              </a:solidFill>
              <a:effectLst>
                <a:glow rad="63500">
                  <a:schemeClr val="bg1"/>
                </a:glow>
              </a:effectLst>
            </a:endParaRPr>
          </a:p>
        </p:txBody>
      </p:sp>
      <p:sp>
        <p:nvSpPr>
          <p:cNvPr id="73" name="Rectangle 73">
            <a:extLst>
              <a:ext uri="{FF2B5EF4-FFF2-40B4-BE49-F238E27FC236}">
                <a16:creationId xmlns:a16="http://schemas.microsoft.com/office/drawing/2014/main" id="{76826371-CA1C-4A74-9233-88F8F54B9098}"/>
              </a:ext>
            </a:extLst>
          </p:cNvPr>
          <p:cNvSpPr>
            <a:spLocks noChangeArrowheads="1"/>
          </p:cNvSpPr>
          <p:nvPr/>
        </p:nvSpPr>
        <p:spPr bwMode="auto">
          <a:xfrm>
            <a:off x="4949825" y="5640388"/>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4" name="Rectangle 74">
            <a:extLst>
              <a:ext uri="{FF2B5EF4-FFF2-40B4-BE49-F238E27FC236}">
                <a16:creationId xmlns:a16="http://schemas.microsoft.com/office/drawing/2014/main" id="{79EC6FBA-1867-467F-BDF6-EBACCCB65424}"/>
              </a:ext>
            </a:extLst>
          </p:cNvPr>
          <p:cNvSpPr>
            <a:spLocks noChangeArrowheads="1"/>
          </p:cNvSpPr>
          <p:nvPr/>
        </p:nvSpPr>
        <p:spPr bwMode="auto">
          <a:xfrm>
            <a:off x="6162675" y="56403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5" name="Rectangle 75">
            <a:extLst>
              <a:ext uri="{FF2B5EF4-FFF2-40B4-BE49-F238E27FC236}">
                <a16:creationId xmlns:a16="http://schemas.microsoft.com/office/drawing/2014/main" id="{765986B1-1D7A-4AF3-9462-0529F361D273}"/>
              </a:ext>
            </a:extLst>
          </p:cNvPr>
          <p:cNvSpPr>
            <a:spLocks noChangeArrowheads="1"/>
          </p:cNvSpPr>
          <p:nvPr/>
        </p:nvSpPr>
        <p:spPr bwMode="auto">
          <a:xfrm>
            <a:off x="7373938" y="5640388"/>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13:24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6" name="Rectangle 76">
            <a:extLst>
              <a:ext uri="{FF2B5EF4-FFF2-40B4-BE49-F238E27FC236}">
                <a16:creationId xmlns:a16="http://schemas.microsoft.com/office/drawing/2014/main" id="{F25FD5D9-BD45-4830-9AC6-A1050838394A}"/>
              </a:ext>
            </a:extLst>
          </p:cNvPr>
          <p:cNvSpPr>
            <a:spLocks noChangeArrowheads="1"/>
          </p:cNvSpPr>
          <p:nvPr/>
        </p:nvSpPr>
        <p:spPr bwMode="auto">
          <a:xfrm>
            <a:off x="8585200" y="5640388"/>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Ro. 6:4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7" name="Rectangle 77">
            <a:extLst>
              <a:ext uri="{FF2B5EF4-FFF2-40B4-BE49-F238E27FC236}">
                <a16:creationId xmlns:a16="http://schemas.microsoft.com/office/drawing/2014/main" id="{D4F8EE59-FA72-4BC9-8F60-18AA5335156E}"/>
              </a:ext>
            </a:extLst>
          </p:cNvPr>
          <p:cNvSpPr>
            <a:spLocks noChangeArrowheads="1"/>
          </p:cNvSpPr>
          <p:nvPr/>
        </p:nvSpPr>
        <p:spPr bwMode="auto">
          <a:xfrm>
            <a:off x="9798050" y="5640388"/>
            <a:ext cx="8576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Eph. 4:5</a:t>
            </a:r>
            <a:endParaRPr kumimoji="0" lang="en-US" altLang="en-US" sz="1800" b="0" i="0" u="none" strike="noStrike" cap="none" normalizeH="0" baseline="0">
              <a:ln>
                <a:noFill/>
              </a:ln>
              <a:solidFill>
                <a:schemeClr val="tx1"/>
              </a:solidFill>
              <a:effectLst>
                <a:glow rad="63500">
                  <a:schemeClr val="bg1"/>
                </a:glow>
              </a:effectLst>
            </a:endParaRPr>
          </a:p>
        </p:txBody>
      </p:sp>
      <p:sp>
        <p:nvSpPr>
          <p:cNvPr id="78" name="Rectangle 78">
            <a:extLst>
              <a:ext uri="{FF2B5EF4-FFF2-40B4-BE49-F238E27FC236}">
                <a16:creationId xmlns:a16="http://schemas.microsoft.com/office/drawing/2014/main" id="{538BBF7D-A8E5-4C38-BD9B-BDA068F673AB}"/>
              </a:ext>
            </a:extLst>
          </p:cNvPr>
          <p:cNvSpPr>
            <a:spLocks noChangeArrowheads="1"/>
          </p:cNvSpPr>
          <p:nvPr/>
        </p:nvSpPr>
        <p:spPr bwMode="auto">
          <a:xfrm>
            <a:off x="101600" y="6038850"/>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11:12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9" name="Rectangle 79">
            <a:extLst>
              <a:ext uri="{FF2B5EF4-FFF2-40B4-BE49-F238E27FC236}">
                <a16:creationId xmlns:a16="http://schemas.microsoft.com/office/drawing/2014/main" id="{7331E087-F5AF-41D4-9634-E49AA5458935}"/>
              </a:ext>
            </a:extLst>
          </p:cNvPr>
          <p:cNvSpPr>
            <a:spLocks noChangeArrowheads="1"/>
          </p:cNvSpPr>
          <p:nvPr/>
        </p:nvSpPr>
        <p:spPr bwMode="auto">
          <a:xfrm>
            <a:off x="1314450" y="603885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80" name="Rectangle 80">
            <a:extLst>
              <a:ext uri="{FF2B5EF4-FFF2-40B4-BE49-F238E27FC236}">
                <a16:creationId xmlns:a16="http://schemas.microsoft.com/office/drawing/2014/main" id="{D83A36E2-E13E-47B4-BB04-BD8F3EABA61B}"/>
              </a:ext>
            </a:extLst>
          </p:cNvPr>
          <p:cNvSpPr>
            <a:spLocks noChangeArrowheads="1"/>
          </p:cNvSpPr>
          <p:nvPr/>
        </p:nvSpPr>
        <p:spPr bwMode="auto">
          <a:xfrm>
            <a:off x="2525713" y="603885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16:16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81" name="Rectangle 81">
            <a:extLst>
              <a:ext uri="{FF2B5EF4-FFF2-40B4-BE49-F238E27FC236}">
                <a16:creationId xmlns:a16="http://schemas.microsoft.com/office/drawing/2014/main" id="{CAF9B25E-656C-43D2-845F-8C1D95EC8683}"/>
              </a:ext>
            </a:extLst>
          </p:cNvPr>
          <p:cNvSpPr>
            <a:spLocks noChangeArrowheads="1"/>
          </p:cNvSpPr>
          <p:nvPr/>
        </p:nvSpPr>
        <p:spPr bwMode="auto">
          <a:xfrm>
            <a:off x="3738563" y="603885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2" name="Rectangle 82">
            <a:extLst>
              <a:ext uri="{FF2B5EF4-FFF2-40B4-BE49-F238E27FC236}">
                <a16:creationId xmlns:a16="http://schemas.microsoft.com/office/drawing/2014/main" id="{0474BB95-70C2-4400-B68A-6AB547609AC1}"/>
              </a:ext>
            </a:extLst>
          </p:cNvPr>
          <p:cNvSpPr>
            <a:spLocks noChangeArrowheads="1"/>
          </p:cNvSpPr>
          <p:nvPr/>
        </p:nvSpPr>
        <p:spPr bwMode="auto">
          <a:xfrm>
            <a:off x="4949825" y="603885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3" name="Rectangle 83">
            <a:extLst>
              <a:ext uri="{FF2B5EF4-FFF2-40B4-BE49-F238E27FC236}">
                <a16:creationId xmlns:a16="http://schemas.microsoft.com/office/drawing/2014/main" id="{2D6E244C-9F6F-4928-B196-C22010A9442A}"/>
              </a:ext>
            </a:extLst>
          </p:cNvPr>
          <p:cNvSpPr>
            <a:spLocks noChangeArrowheads="1"/>
          </p:cNvSpPr>
          <p:nvPr/>
        </p:nvSpPr>
        <p:spPr bwMode="auto">
          <a:xfrm>
            <a:off x="6162675" y="603885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4" name="Rectangle 84">
            <a:extLst>
              <a:ext uri="{FF2B5EF4-FFF2-40B4-BE49-F238E27FC236}">
                <a16:creationId xmlns:a16="http://schemas.microsoft.com/office/drawing/2014/main" id="{AF342F04-7A5A-4F8C-83C5-9625F454C902}"/>
              </a:ext>
            </a:extLst>
          </p:cNvPr>
          <p:cNvSpPr>
            <a:spLocks noChangeArrowheads="1"/>
          </p:cNvSpPr>
          <p:nvPr/>
        </p:nvSpPr>
        <p:spPr bwMode="auto">
          <a:xfrm>
            <a:off x="7373938" y="603885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16:15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85" name="Rectangle 85">
            <a:extLst>
              <a:ext uri="{FF2B5EF4-FFF2-40B4-BE49-F238E27FC236}">
                <a16:creationId xmlns:a16="http://schemas.microsoft.com/office/drawing/2014/main" id="{343E1D17-F29D-4DC3-82A4-FC1763EDC6D7}"/>
              </a:ext>
            </a:extLst>
          </p:cNvPr>
          <p:cNvSpPr>
            <a:spLocks noChangeArrowheads="1"/>
          </p:cNvSpPr>
          <p:nvPr/>
        </p:nvSpPr>
        <p:spPr bwMode="auto">
          <a:xfrm>
            <a:off x="8585200" y="603885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6" name="Rectangle 86">
            <a:extLst>
              <a:ext uri="{FF2B5EF4-FFF2-40B4-BE49-F238E27FC236}">
                <a16:creationId xmlns:a16="http://schemas.microsoft.com/office/drawing/2014/main" id="{AE34D0E8-9F9C-488D-94F0-DAEEA8D937A7}"/>
              </a:ext>
            </a:extLst>
          </p:cNvPr>
          <p:cNvSpPr>
            <a:spLocks noChangeArrowheads="1"/>
          </p:cNvSpPr>
          <p:nvPr/>
        </p:nvSpPr>
        <p:spPr bwMode="auto">
          <a:xfrm>
            <a:off x="9798050" y="6038850"/>
            <a:ext cx="923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Col. 2:12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87" name="Rectangle 87">
            <a:extLst>
              <a:ext uri="{FF2B5EF4-FFF2-40B4-BE49-F238E27FC236}">
                <a16:creationId xmlns:a16="http://schemas.microsoft.com/office/drawing/2014/main" id="{54619319-CF30-4CDD-990B-DC539235915C}"/>
              </a:ext>
            </a:extLst>
          </p:cNvPr>
          <p:cNvSpPr>
            <a:spLocks noChangeArrowheads="1"/>
          </p:cNvSpPr>
          <p:nvPr/>
        </p:nvSpPr>
        <p:spPr bwMode="auto">
          <a:xfrm>
            <a:off x="101600" y="64389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14:2</a:t>
            </a:r>
            <a:endParaRPr kumimoji="0" lang="en-US" altLang="en-US" sz="1800" b="0" i="0" u="none" strike="noStrike" cap="none" normalizeH="0" baseline="0">
              <a:ln>
                <a:noFill/>
              </a:ln>
              <a:solidFill>
                <a:schemeClr val="tx1"/>
              </a:solidFill>
              <a:effectLst>
                <a:glow rad="63500">
                  <a:schemeClr val="bg1"/>
                </a:glow>
              </a:effectLst>
            </a:endParaRPr>
          </a:p>
        </p:txBody>
      </p:sp>
      <p:sp>
        <p:nvSpPr>
          <p:cNvPr id="88" name="Rectangle 88">
            <a:extLst>
              <a:ext uri="{FF2B5EF4-FFF2-40B4-BE49-F238E27FC236}">
                <a16:creationId xmlns:a16="http://schemas.microsoft.com/office/drawing/2014/main" id="{6C1BC15E-B0D8-4AB4-9E93-6D3795B37A42}"/>
              </a:ext>
            </a:extLst>
          </p:cNvPr>
          <p:cNvSpPr>
            <a:spLocks noChangeArrowheads="1"/>
          </p:cNvSpPr>
          <p:nvPr/>
        </p:nvSpPr>
        <p:spPr bwMode="auto">
          <a:xfrm>
            <a:off x="1314450" y="643890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1:8</a:t>
            </a:r>
            <a:endParaRPr kumimoji="0" lang="en-US" altLang="en-US" sz="1800" b="0" i="0" u="none" strike="noStrike" cap="none" normalizeH="0" baseline="0">
              <a:ln>
                <a:noFill/>
              </a:ln>
              <a:solidFill>
                <a:schemeClr val="tx1"/>
              </a:solidFill>
              <a:effectLst>
                <a:glow rad="63500">
                  <a:schemeClr val="bg1"/>
                </a:glow>
              </a:effectLst>
            </a:endParaRPr>
          </a:p>
        </p:txBody>
      </p:sp>
      <p:sp>
        <p:nvSpPr>
          <p:cNvPr id="89" name="Rectangle 89">
            <a:extLst>
              <a:ext uri="{FF2B5EF4-FFF2-40B4-BE49-F238E27FC236}">
                <a16:creationId xmlns:a16="http://schemas.microsoft.com/office/drawing/2014/main" id="{04CA8A27-57ED-4C74-B218-D205A78816AE}"/>
              </a:ext>
            </a:extLst>
          </p:cNvPr>
          <p:cNvSpPr>
            <a:spLocks noChangeArrowheads="1"/>
          </p:cNvSpPr>
          <p:nvPr/>
        </p:nvSpPr>
        <p:spPr bwMode="auto">
          <a:xfrm>
            <a:off x="2525713" y="6438900"/>
            <a:ext cx="689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90" name="Rectangle 90">
            <a:extLst>
              <a:ext uri="{FF2B5EF4-FFF2-40B4-BE49-F238E27FC236}">
                <a16:creationId xmlns:a16="http://schemas.microsoft.com/office/drawing/2014/main" id="{77C612DC-1928-4571-999B-442DDE859821}"/>
              </a:ext>
            </a:extLst>
          </p:cNvPr>
          <p:cNvSpPr>
            <a:spLocks noChangeArrowheads="1"/>
          </p:cNvSpPr>
          <p:nvPr/>
        </p:nvSpPr>
        <p:spPr bwMode="auto">
          <a:xfrm>
            <a:off x="3738563" y="643890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9:19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91" name="Rectangle 91">
            <a:extLst>
              <a:ext uri="{FF2B5EF4-FFF2-40B4-BE49-F238E27FC236}">
                <a16:creationId xmlns:a16="http://schemas.microsoft.com/office/drawing/2014/main" id="{69129FF5-942F-402F-B8EC-1297A9D2AFDC}"/>
              </a:ext>
            </a:extLst>
          </p:cNvPr>
          <p:cNvSpPr>
            <a:spLocks noChangeArrowheads="1"/>
          </p:cNvSpPr>
          <p:nvPr/>
        </p:nvSpPr>
        <p:spPr bwMode="auto">
          <a:xfrm>
            <a:off x="4949825" y="643890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3:26</a:t>
            </a:r>
            <a:endParaRPr kumimoji="0" lang="en-US" altLang="en-US" sz="1800" b="0" i="0" u="none" strike="noStrike" cap="none" normalizeH="0" baseline="0">
              <a:ln>
                <a:noFill/>
              </a:ln>
              <a:solidFill>
                <a:schemeClr val="tx1"/>
              </a:solidFill>
              <a:effectLst>
                <a:glow rad="63500">
                  <a:schemeClr val="bg1"/>
                </a:glow>
              </a:effectLst>
            </a:endParaRPr>
          </a:p>
        </p:txBody>
      </p:sp>
      <p:sp>
        <p:nvSpPr>
          <p:cNvPr id="92" name="Rectangle 92">
            <a:extLst>
              <a:ext uri="{FF2B5EF4-FFF2-40B4-BE49-F238E27FC236}">
                <a16:creationId xmlns:a16="http://schemas.microsoft.com/office/drawing/2014/main" id="{79306BB5-806D-458C-AD4A-B6B373360E97}"/>
              </a:ext>
            </a:extLst>
          </p:cNvPr>
          <p:cNvSpPr>
            <a:spLocks noChangeArrowheads="1"/>
          </p:cNvSpPr>
          <p:nvPr/>
        </p:nvSpPr>
        <p:spPr bwMode="auto">
          <a:xfrm>
            <a:off x="6162675" y="64389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93" name="Rectangle 93">
            <a:extLst>
              <a:ext uri="{FF2B5EF4-FFF2-40B4-BE49-F238E27FC236}">
                <a16:creationId xmlns:a16="http://schemas.microsoft.com/office/drawing/2014/main" id="{F96DF7F4-3779-4CED-A021-81BC4A9EBF38}"/>
              </a:ext>
            </a:extLst>
          </p:cNvPr>
          <p:cNvSpPr>
            <a:spLocks noChangeArrowheads="1"/>
          </p:cNvSpPr>
          <p:nvPr/>
        </p:nvSpPr>
        <p:spPr bwMode="auto">
          <a:xfrm>
            <a:off x="7373938" y="64389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16:33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94" name="Rectangle 94">
            <a:extLst>
              <a:ext uri="{FF2B5EF4-FFF2-40B4-BE49-F238E27FC236}">
                <a16:creationId xmlns:a16="http://schemas.microsoft.com/office/drawing/2014/main" id="{3709332C-4D2C-4BE4-AC14-75E2616D9D77}"/>
              </a:ext>
            </a:extLst>
          </p:cNvPr>
          <p:cNvSpPr>
            <a:spLocks noChangeArrowheads="1"/>
          </p:cNvSpPr>
          <p:nvPr/>
        </p:nvSpPr>
        <p:spPr bwMode="auto">
          <a:xfrm>
            <a:off x="8585200" y="64389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95" name="Rectangle 95">
            <a:extLst>
              <a:ext uri="{FF2B5EF4-FFF2-40B4-BE49-F238E27FC236}">
                <a16:creationId xmlns:a16="http://schemas.microsoft.com/office/drawing/2014/main" id="{08CAD4A9-5597-4BAA-BF67-6057D52D998F}"/>
              </a:ext>
            </a:extLst>
          </p:cNvPr>
          <p:cNvSpPr>
            <a:spLocks noChangeArrowheads="1"/>
          </p:cNvSpPr>
          <p:nvPr/>
        </p:nvSpPr>
        <p:spPr bwMode="auto">
          <a:xfrm>
            <a:off x="9798050" y="6438900"/>
            <a:ext cx="8864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Heb. 6:2</a:t>
            </a:r>
            <a:endParaRPr kumimoji="0" lang="en-US" altLang="en-US" sz="1800" b="0" i="0" u="none" strike="noStrike" cap="none" normalizeH="0" baseline="0">
              <a:ln>
                <a:noFill/>
              </a:ln>
              <a:solidFill>
                <a:schemeClr val="tx1"/>
              </a:solidFill>
              <a:effectLst>
                <a:glow rad="63500">
                  <a:schemeClr val="bg1"/>
                </a:glow>
              </a:effectLst>
            </a:endParaRPr>
          </a:p>
        </p:txBody>
      </p:sp>
    </p:spTree>
    <p:extLst>
      <p:ext uri="{BB962C8B-B14F-4D97-AF65-F5344CB8AC3E}">
        <p14:creationId xmlns:p14="http://schemas.microsoft.com/office/powerpoint/2010/main" val="1539628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
                                        <p:tgtEl>
                                          <p:spTgt spid="5"/>
                                        </p:tgtEl>
                                      </p:cBhvr>
                                    </p:animEffect>
                                  </p:childTnLst>
                                </p:cTn>
                              </p:par>
                            </p:childTnLst>
                          </p:cTn>
                        </p:par>
                        <p:par>
                          <p:cTn id="12" fill="hold">
                            <p:stCondLst>
                              <p:cond delay="55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
                                        <p:tgtEl>
                                          <p:spTgt spid="15"/>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
                                        <p:tgtEl>
                                          <p:spTgt spid="24"/>
                                        </p:tgtEl>
                                      </p:cBhvr>
                                    </p:animEffect>
                                  </p:childTnLst>
                                </p:cTn>
                              </p:par>
                            </p:childTnLst>
                          </p:cTn>
                        </p:par>
                        <p:par>
                          <p:cTn id="20" fill="hold">
                            <p:stCondLst>
                              <p:cond delay="65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
                                        <p:tgtEl>
                                          <p:spTgt spid="33"/>
                                        </p:tgtEl>
                                      </p:cBhvr>
                                    </p:animEffect>
                                  </p:childTnLst>
                                </p:cTn>
                              </p:par>
                            </p:childTnLst>
                          </p:cTn>
                        </p:par>
                        <p:par>
                          <p:cTn id="24" fill="hold">
                            <p:stCondLst>
                              <p:cond delay="7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
                                        <p:tgtEl>
                                          <p:spTgt spid="42"/>
                                        </p:tgtEl>
                                      </p:cBhvr>
                                    </p:animEffect>
                                  </p:childTnLst>
                                </p:cTn>
                              </p:par>
                            </p:childTnLst>
                          </p:cTn>
                        </p:par>
                        <p:par>
                          <p:cTn id="28" fill="hold">
                            <p:stCondLst>
                              <p:cond delay="750"/>
                            </p:stCondLst>
                            <p:childTnLst>
                              <p:par>
                                <p:cTn id="29" presetID="10"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
                                        <p:tgtEl>
                                          <p:spTgt spid="51"/>
                                        </p:tgtEl>
                                      </p:cBhvr>
                                    </p:animEffect>
                                  </p:childTnLst>
                                </p:cTn>
                              </p:par>
                            </p:childTnLst>
                          </p:cTn>
                        </p:par>
                        <p:par>
                          <p:cTn id="32" fill="hold">
                            <p:stCondLst>
                              <p:cond delay="800"/>
                            </p:stCondLst>
                            <p:childTnLst>
                              <p:par>
                                <p:cTn id="33" presetID="10" presetClass="entr" presetSubtype="0"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
                                        <p:tgtEl>
                                          <p:spTgt spid="60"/>
                                        </p:tgtEl>
                                      </p:cBhvr>
                                    </p:animEffect>
                                  </p:childTnLst>
                                </p:cTn>
                              </p:par>
                            </p:childTnLst>
                          </p:cTn>
                        </p:par>
                        <p:par>
                          <p:cTn id="36" fill="hold">
                            <p:stCondLst>
                              <p:cond delay="850"/>
                            </p:stCondLst>
                            <p:childTnLst>
                              <p:par>
                                <p:cTn id="37" presetID="10" presetClass="entr" presetSubtype="0"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
                                        <p:tgtEl>
                                          <p:spTgt spid="69"/>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
                                        <p:tgtEl>
                                          <p:spTgt spid="78"/>
                                        </p:tgtEl>
                                      </p:cBhvr>
                                    </p:animEffect>
                                  </p:childTnLst>
                                </p:cTn>
                              </p:par>
                            </p:childTnLst>
                          </p:cTn>
                        </p:par>
                        <p:par>
                          <p:cTn id="44" fill="hold">
                            <p:stCondLst>
                              <p:cond delay="950"/>
                            </p:stCondLst>
                            <p:childTnLst>
                              <p:par>
                                <p:cTn id="45" presetID="10" presetClass="entr" presetSubtype="0"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
                                        <p:tgtEl>
                                          <p:spTgt spid="87"/>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
                                        <p:tgtEl>
                                          <p:spTgt spid="6"/>
                                        </p:tgtEl>
                                      </p:cBhvr>
                                    </p:animEffect>
                                  </p:childTnLst>
                                </p:cTn>
                              </p:par>
                            </p:childTnLst>
                          </p:cTn>
                        </p:par>
                        <p:par>
                          <p:cTn id="52" fill="hold">
                            <p:stCondLst>
                              <p:cond delay="105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
                                        <p:tgtEl>
                                          <p:spTgt spid="16"/>
                                        </p:tgtEl>
                                      </p:cBhvr>
                                    </p:animEffect>
                                  </p:childTnLst>
                                </p:cTn>
                              </p:par>
                            </p:childTnLst>
                          </p:cTn>
                        </p:par>
                        <p:par>
                          <p:cTn id="56" fill="hold">
                            <p:stCondLst>
                              <p:cond delay="11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
                                        <p:tgtEl>
                                          <p:spTgt spid="25"/>
                                        </p:tgtEl>
                                      </p:cBhvr>
                                    </p:animEffect>
                                  </p:childTnLst>
                                </p:cTn>
                              </p:par>
                            </p:childTnLst>
                          </p:cTn>
                        </p:par>
                        <p:par>
                          <p:cTn id="60" fill="hold">
                            <p:stCondLst>
                              <p:cond delay="1150"/>
                            </p:stCondLst>
                            <p:childTnLst>
                              <p:par>
                                <p:cTn id="61" presetID="10" presetClass="entr" presetSubtype="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
                                        <p:tgtEl>
                                          <p:spTgt spid="34"/>
                                        </p:tgtEl>
                                      </p:cBhvr>
                                    </p:animEffect>
                                  </p:childTnLst>
                                </p:cTn>
                              </p:par>
                            </p:childTnLst>
                          </p:cTn>
                        </p:par>
                        <p:par>
                          <p:cTn id="64" fill="hold">
                            <p:stCondLst>
                              <p:cond delay="1200"/>
                            </p:stCondLst>
                            <p:childTnLst>
                              <p:par>
                                <p:cTn id="65" presetID="10"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
                                        <p:tgtEl>
                                          <p:spTgt spid="43"/>
                                        </p:tgtEl>
                                      </p:cBhvr>
                                    </p:animEffect>
                                  </p:childTnLst>
                                </p:cTn>
                              </p:par>
                            </p:childTnLst>
                          </p:cTn>
                        </p:par>
                        <p:par>
                          <p:cTn id="68" fill="hold">
                            <p:stCondLst>
                              <p:cond delay="1250"/>
                            </p:stCondLst>
                            <p:childTnLst>
                              <p:par>
                                <p:cTn id="69" presetID="10"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
                                        <p:tgtEl>
                                          <p:spTgt spid="52"/>
                                        </p:tgtEl>
                                      </p:cBhvr>
                                    </p:animEffect>
                                  </p:childTnLst>
                                </p:cTn>
                              </p:par>
                            </p:childTnLst>
                          </p:cTn>
                        </p:par>
                        <p:par>
                          <p:cTn id="72" fill="hold">
                            <p:stCondLst>
                              <p:cond delay="1300"/>
                            </p:stCondLst>
                            <p:childTnLst>
                              <p:par>
                                <p:cTn id="73" presetID="10" presetClass="entr" presetSubtype="0"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
                                        <p:tgtEl>
                                          <p:spTgt spid="61"/>
                                        </p:tgtEl>
                                      </p:cBhvr>
                                    </p:animEffect>
                                  </p:childTnLst>
                                </p:cTn>
                              </p:par>
                            </p:childTnLst>
                          </p:cTn>
                        </p:par>
                        <p:par>
                          <p:cTn id="76" fill="hold">
                            <p:stCondLst>
                              <p:cond delay="1350"/>
                            </p:stCondLst>
                            <p:childTnLst>
                              <p:par>
                                <p:cTn id="77" presetID="10"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
                                        <p:tgtEl>
                                          <p:spTgt spid="70"/>
                                        </p:tgtEl>
                                      </p:cBhvr>
                                    </p:animEffect>
                                  </p:childTnLst>
                                </p:cTn>
                              </p:par>
                            </p:childTnLst>
                          </p:cTn>
                        </p:par>
                        <p:par>
                          <p:cTn id="80" fill="hold">
                            <p:stCondLst>
                              <p:cond delay="1400"/>
                            </p:stCondLst>
                            <p:childTnLst>
                              <p:par>
                                <p:cTn id="81" presetID="10" presetClass="entr" presetSubtype="0" fill="hold" grpId="0"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fade">
                                      <p:cBhvr>
                                        <p:cTn id="83" dur="50"/>
                                        <p:tgtEl>
                                          <p:spTgt spid="79"/>
                                        </p:tgtEl>
                                      </p:cBhvr>
                                    </p:animEffect>
                                  </p:childTnLst>
                                </p:cTn>
                              </p:par>
                            </p:childTnLst>
                          </p:cTn>
                        </p:par>
                        <p:par>
                          <p:cTn id="84" fill="hold">
                            <p:stCondLst>
                              <p:cond delay="1450"/>
                            </p:stCondLst>
                            <p:childTnLst>
                              <p:par>
                                <p:cTn id="85" presetID="10" presetClass="entr" presetSubtype="0" fill="hold" grpId="0"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50"/>
                                        <p:tgtEl>
                                          <p:spTgt spid="88"/>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
                                        <p:tgtEl>
                                          <p:spTgt spid="7"/>
                                        </p:tgtEl>
                                      </p:cBhvr>
                                    </p:animEffect>
                                  </p:childTnLst>
                                </p:cTn>
                              </p:par>
                            </p:childTnLst>
                          </p:cTn>
                        </p:par>
                        <p:par>
                          <p:cTn id="92" fill="hold">
                            <p:stCondLst>
                              <p:cond delay="1550"/>
                            </p:stCondLst>
                            <p:childTnLst>
                              <p:par>
                                <p:cTn id="93" presetID="10" presetClass="entr" presetSubtype="0"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
                                        <p:tgtEl>
                                          <p:spTgt spid="17"/>
                                        </p:tgtEl>
                                      </p:cBhvr>
                                    </p:animEffect>
                                  </p:childTnLst>
                                </p:cTn>
                              </p:par>
                            </p:childTnLst>
                          </p:cTn>
                        </p:par>
                        <p:par>
                          <p:cTn id="96" fill="hold">
                            <p:stCondLst>
                              <p:cond delay="1600"/>
                            </p:stCondLst>
                            <p:childTnLst>
                              <p:par>
                                <p:cTn id="97" presetID="10"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
                                        <p:tgtEl>
                                          <p:spTgt spid="26"/>
                                        </p:tgtEl>
                                      </p:cBhvr>
                                    </p:animEffect>
                                  </p:childTnLst>
                                </p:cTn>
                              </p:par>
                            </p:childTnLst>
                          </p:cTn>
                        </p:par>
                        <p:par>
                          <p:cTn id="100" fill="hold">
                            <p:stCondLst>
                              <p:cond delay="1650"/>
                            </p:stCondLst>
                            <p:childTnLst>
                              <p:par>
                                <p:cTn id="101" presetID="10" presetClass="entr" presetSubtype="0" fill="hold" grpId="0"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
                                        <p:tgtEl>
                                          <p:spTgt spid="35"/>
                                        </p:tgtEl>
                                      </p:cBhvr>
                                    </p:animEffect>
                                  </p:childTnLst>
                                </p:cTn>
                              </p:par>
                            </p:childTnLst>
                          </p:cTn>
                        </p:par>
                        <p:par>
                          <p:cTn id="104" fill="hold">
                            <p:stCondLst>
                              <p:cond delay="1700"/>
                            </p:stCondLst>
                            <p:childTnLst>
                              <p:par>
                                <p:cTn id="105" presetID="10"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50"/>
                                        <p:tgtEl>
                                          <p:spTgt spid="44"/>
                                        </p:tgtEl>
                                      </p:cBhvr>
                                    </p:animEffect>
                                  </p:childTnLst>
                                </p:cTn>
                              </p:par>
                            </p:childTnLst>
                          </p:cTn>
                        </p:par>
                        <p:par>
                          <p:cTn id="108" fill="hold">
                            <p:stCondLst>
                              <p:cond delay="1750"/>
                            </p:stCondLst>
                            <p:childTnLst>
                              <p:par>
                                <p:cTn id="109" presetID="10"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fade">
                                      <p:cBhvr>
                                        <p:cTn id="111" dur="50"/>
                                        <p:tgtEl>
                                          <p:spTgt spid="53"/>
                                        </p:tgtEl>
                                      </p:cBhvr>
                                    </p:animEffect>
                                  </p:childTnLst>
                                </p:cTn>
                              </p:par>
                            </p:childTnLst>
                          </p:cTn>
                        </p:par>
                        <p:par>
                          <p:cTn id="112" fill="hold">
                            <p:stCondLst>
                              <p:cond delay="1800"/>
                            </p:stCondLst>
                            <p:childTnLst>
                              <p:par>
                                <p:cTn id="113" presetID="10" presetClass="entr" presetSubtype="0" fill="hold" grpId="0" nodeType="after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50"/>
                                        <p:tgtEl>
                                          <p:spTgt spid="62"/>
                                        </p:tgtEl>
                                      </p:cBhvr>
                                    </p:animEffect>
                                  </p:childTnLst>
                                </p:cTn>
                              </p:par>
                            </p:childTnLst>
                          </p:cTn>
                        </p:par>
                        <p:par>
                          <p:cTn id="116" fill="hold">
                            <p:stCondLst>
                              <p:cond delay="1850"/>
                            </p:stCondLst>
                            <p:childTnLst>
                              <p:par>
                                <p:cTn id="117" presetID="10" presetClass="entr" presetSubtype="0" fill="hold" grpId="0" nodeType="afterEffect">
                                  <p:stCondLst>
                                    <p:cond delay="0"/>
                                  </p:stCondLst>
                                  <p:childTnLst>
                                    <p:set>
                                      <p:cBhvr>
                                        <p:cTn id="118" dur="1" fill="hold">
                                          <p:stCondLst>
                                            <p:cond delay="0"/>
                                          </p:stCondLst>
                                        </p:cTn>
                                        <p:tgtEl>
                                          <p:spTgt spid="71"/>
                                        </p:tgtEl>
                                        <p:attrNameLst>
                                          <p:attrName>style.visibility</p:attrName>
                                        </p:attrNameLst>
                                      </p:cBhvr>
                                      <p:to>
                                        <p:strVal val="visible"/>
                                      </p:to>
                                    </p:set>
                                    <p:animEffect transition="in" filter="fade">
                                      <p:cBhvr>
                                        <p:cTn id="119" dur="50"/>
                                        <p:tgtEl>
                                          <p:spTgt spid="71"/>
                                        </p:tgtEl>
                                      </p:cBhvr>
                                    </p:animEffect>
                                  </p:childTnLst>
                                </p:cTn>
                              </p:par>
                            </p:childTnLst>
                          </p:cTn>
                        </p:par>
                        <p:par>
                          <p:cTn id="120" fill="hold">
                            <p:stCondLst>
                              <p:cond delay="1900"/>
                            </p:stCondLst>
                            <p:childTnLst>
                              <p:par>
                                <p:cTn id="121" presetID="10" presetClass="entr" presetSubtype="0" fill="hold" grpId="0" nodeType="afterEffect">
                                  <p:stCondLst>
                                    <p:cond delay="0"/>
                                  </p:stCondLst>
                                  <p:childTnLst>
                                    <p:set>
                                      <p:cBhvr>
                                        <p:cTn id="122" dur="1" fill="hold">
                                          <p:stCondLst>
                                            <p:cond delay="0"/>
                                          </p:stCondLst>
                                        </p:cTn>
                                        <p:tgtEl>
                                          <p:spTgt spid="80"/>
                                        </p:tgtEl>
                                        <p:attrNameLst>
                                          <p:attrName>style.visibility</p:attrName>
                                        </p:attrNameLst>
                                      </p:cBhvr>
                                      <p:to>
                                        <p:strVal val="visible"/>
                                      </p:to>
                                    </p:set>
                                    <p:animEffect transition="in" filter="fade">
                                      <p:cBhvr>
                                        <p:cTn id="123" dur="50"/>
                                        <p:tgtEl>
                                          <p:spTgt spid="80"/>
                                        </p:tgtEl>
                                      </p:cBhvr>
                                    </p:animEffect>
                                  </p:childTnLst>
                                </p:cTn>
                              </p:par>
                            </p:childTnLst>
                          </p:cTn>
                        </p:par>
                        <p:par>
                          <p:cTn id="124" fill="hold">
                            <p:stCondLst>
                              <p:cond delay="1950"/>
                            </p:stCondLst>
                            <p:childTnLst>
                              <p:par>
                                <p:cTn id="125" presetID="10" presetClass="entr" presetSubtype="0" fill="hold" grpId="0" nodeType="after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50"/>
                                        <p:tgtEl>
                                          <p:spTgt spid="89"/>
                                        </p:tgtEl>
                                      </p:cBhvr>
                                    </p:animEffect>
                                  </p:childTnLst>
                                </p:cTn>
                              </p:par>
                            </p:childTnLst>
                          </p:cTn>
                        </p:par>
                        <p:par>
                          <p:cTn id="128" fill="hold">
                            <p:stCondLst>
                              <p:cond delay="2000"/>
                            </p:stCondLst>
                            <p:childTnLst>
                              <p:par>
                                <p:cTn id="129" presetID="10" presetClass="entr" presetSubtype="0" fill="hold" grpId="0" nodeType="after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fade">
                                      <p:cBhvr>
                                        <p:cTn id="131" dur="50"/>
                                        <p:tgtEl>
                                          <p:spTgt spid="8"/>
                                        </p:tgtEl>
                                      </p:cBhvr>
                                    </p:animEffect>
                                  </p:childTnLst>
                                </p:cTn>
                              </p:par>
                            </p:childTnLst>
                          </p:cTn>
                        </p:par>
                        <p:par>
                          <p:cTn id="132" fill="hold">
                            <p:stCondLst>
                              <p:cond delay="2050"/>
                            </p:stCondLst>
                            <p:childTnLst>
                              <p:par>
                                <p:cTn id="133" presetID="10" presetClass="entr" presetSubtype="0" fill="hold" grpId="0"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fade">
                                      <p:cBhvr>
                                        <p:cTn id="135" dur="50"/>
                                        <p:tgtEl>
                                          <p:spTgt spid="18"/>
                                        </p:tgtEl>
                                      </p:cBhvr>
                                    </p:animEffect>
                                  </p:childTnLst>
                                </p:cTn>
                              </p:par>
                            </p:childTnLst>
                          </p:cTn>
                        </p:par>
                        <p:par>
                          <p:cTn id="136" fill="hold">
                            <p:stCondLst>
                              <p:cond delay="2100"/>
                            </p:stCondLst>
                            <p:childTnLst>
                              <p:par>
                                <p:cTn id="137" presetID="10" presetClass="entr" presetSubtype="0"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fade">
                                      <p:cBhvr>
                                        <p:cTn id="139" dur="50"/>
                                        <p:tgtEl>
                                          <p:spTgt spid="27"/>
                                        </p:tgtEl>
                                      </p:cBhvr>
                                    </p:animEffect>
                                  </p:childTnLst>
                                </p:cTn>
                              </p:par>
                            </p:childTnLst>
                          </p:cTn>
                        </p:par>
                        <p:par>
                          <p:cTn id="140" fill="hold">
                            <p:stCondLst>
                              <p:cond delay="2150"/>
                            </p:stCondLst>
                            <p:childTnLst>
                              <p:par>
                                <p:cTn id="141" presetID="10" presetClass="entr" presetSubtype="0" fill="hold" grpId="0" nodeType="after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fade">
                                      <p:cBhvr>
                                        <p:cTn id="143" dur="50"/>
                                        <p:tgtEl>
                                          <p:spTgt spid="36"/>
                                        </p:tgtEl>
                                      </p:cBhvr>
                                    </p:animEffect>
                                  </p:childTnLst>
                                </p:cTn>
                              </p:par>
                            </p:childTnLst>
                          </p:cTn>
                        </p:par>
                        <p:par>
                          <p:cTn id="144" fill="hold">
                            <p:stCondLst>
                              <p:cond delay="2200"/>
                            </p:stCondLst>
                            <p:childTnLst>
                              <p:par>
                                <p:cTn id="145" presetID="10" presetClass="entr" presetSubtype="0" fill="hold" grpId="0" nodeType="afterEffect">
                                  <p:stCondLst>
                                    <p:cond delay="0"/>
                                  </p:stCondLst>
                                  <p:childTnLst>
                                    <p:set>
                                      <p:cBhvr>
                                        <p:cTn id="146" dur="1" fill="hold">
                                          <p:stCondLst>
                                            <p:cond delay="0"/>
                                          </p:stCondLst>
                                        </p:cTn>
                                        <p:tgtEl>
                                          <p:spTgt spid="45"/>
                                        </p:tgtEl>
                                        <p:attrNameLst>
                                          <p:attrName>style.visibility</p:attrName>
                                        </p:attrNameLst>
                                      </p:cBhvr>
                                      <p:to>
                                        <p:strVal val="visible"/>
                                      </p:to>
                                    </p:set>
                                    <p:animEffect transition="in" filter="fade">
                                      <p:cBhvr>
                                        <p:cTn id="147" dur="50"/>
                                        <p:tgtEl>
                                          <p:spTgt spid="45"/>
                                        </p:tgtEl>
                                      </p:cBhvr>
                                    </p:animEffect>
                                  </p:childTnLst>
                                </p:cTn>
                              </p:par>
                            </p:childTnLst>
                          </p:cTn>
                        </p:par>
                        <p:par>
                          <p:cTn id="148" fill="hold">
                            <p:stCondLst>
                              <p:cond delay="2250"/>
                            </p:stCondLst>
                            <p:childTnLst>
                              <p:par>
                                <p:cTn id="149" presetID="10" presetClass="entr" presetSubtype="0" fill="hold" grpId="0"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fade">
                                      <p:cBhvr>
                                        <p:cTn id="151" dur="50"/>
                                        <p:tgtEl>
                                          <p:spTgt spid="54"/>
                                        </p:tgtEl>
                                      </p:cBhvr>
                                    </p:animEffect>
                                  </p:childTnLst>
                                </p:cTn>
                              </p:par>
                            </p:childTnLst>
                          </p:cTn>
                        </p:par>
                        <p:par>
                          <p:cTn id="152" fill="hold">
                            <p:stCondLst>
                              <p:cond delay="2300"/>
                            </p:stCondLst>
                            <p:childTnLst>
                              <p:par>
                                <p:cTn id="153" presetID="10" presetClass="entr" presetSubtype="0"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fade">
                                      <p:cBhvr>
                                        <p:cTn id="155" dur="50"/>
                                        <p:tgtEl>
                                          <p:spTgt spid="63"/>
                                        </p:tgtEl>
                                      </p:cBhvr>
                                    </p:animEffect>
                                  </p:childTnLst>
                                </p:cTn>
                              </p:par>
                            </p:childTnLst>
                          </p:cTn>
                        </p:par>
                        <p:par>
                          <p:cTn id="156" fill="hold">
                            <p:stCondLst>
                              <p:cond delay="2350"/>
                            </p:stCondLst>
                            <p:childTnLst>
                              <p:par>
                                <p:cTn id="157" presetID="10" presetClass="entr" presetSubtype="0" fill="hold" grpId="0" nodeType="afterEffect">
                                  <p:stCondLst>
                                    <p:cond delay="0"/>
                                  </p:stCondLst>
                                  <p:childTnLst>
                                    <p:set>
                                      <p:cBhvr>
                                        <p:cTn id="158" dur="1" fill="hold">
                                          <p:stCondLst>
                                            <p:cond delay="0"/>
                                          </p:stCondLst>
                                        </p:cTn>
                                        <p:tgtEl>
                                          <p:spTgt spid="72"/>
                                        </p:tgtEl>
                                        <p:attrNameLst>
                                          <p:attrName>style.visibility</p:attrName>
                                        </p:attrNameLst>
                                      </p:cBhvr>
                                      <p:to>
                                        <p:strVal val="visible"/>
                                      </p:to>
                                    </p:set>
                                    <p:animEffect transition="in" filter="fade">
                                      <p:cBhvr>
                                        <p:cTn id="159" dur="50"/>
                                        <p:tgtEl>
                                          <p:spTgt spid="72"/>
                                        </p:tgtEl>
                                      </p:cBhvr>
                                    </p:animEffect>
                                  </p:childTnLst>
                                </p:cTn>
                              </p:par>
                            </p:childTnLst>
                          </p:cTn>
                        </p:par>
                        <p:par>
                          <p:cTn id="160" fill="hold">
                            <p:stCondLst>
                              <p:cond delay="2400"/>
                            </p:stCondLst>
                            <p:childTnLst>
                              <p:par>
                                <p:cTn id="161" presetID="10" presetClass="entr" presetSubtype="0" fill="hold" grpId="0" nodeType="afterEffect">
                                  <p:stCondLst>
                                    <p:cond delay="0"/>
                                  </p:stCondLst>
                                  <p:childTnLst>
                                    <p:set>
                                      <p:cBhvr>
                                        <p:cTn id="162" dur="1" fill="hold">
                                          <p:stCondLst>
                                            <p:cond delay="0"/>
                                          </p:stCondLst>
                                        </p:cTn>
                                        <p:tgtEl>
                                          <p:spTgt spid="81"/>
                                        </p:tgtEl>
                                        <p:attrNameLst>
                                          <p:attrName>style.visibility</p:attrName>
                                        </p:attrNameLst>
                                      </p:cBhvr>
                                      <p:to>
                                        <p:strVal val="visible"/>
                                      </p:to>
                                    </p:set>
                                    <p:animEffect transition="in" filter="fade">
                                      <p:cBhvr>
                                        <p:cTn id="163" dur="50"/>
                                        <p:tgtEl>
                                          <p:spTgt spid="81"/>
                                        </p:tgtEl>
                                      </p:cBhvr>
                                    </p:animEffect>
                                  </p:childTnLst>
                                </p:cTn>
                              </p:par>
                            </p:childTnLst>
                          </p:cTn>
                        </p:par>
                        <p:par>
                          <p:cTn id="164" fill="hold">
                            <p:stCondLst>
                              <p:cond delay="2450"/>
                            </p:stCondLst>
                            <p:childTnLst>
                              <p:par>
                                <p:cTn id="165" presetID="10" presetClass="entr" presetSubtype="0" fill="hold" grpId="0" nodeType="after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50"/>
                                        <p:tgtEl>
                                          <p:spTgt spid="90"/>
                                        </p:tgtEl>
                                      </p:cBhvr>
                                    </p:animEffect>
                                  </p:childTnLst>
                                </p:cTn>
                              </p:par>
                            </p:childTnLst>
                          </p:cTn>
                        </p:par>
                        <p:par>
                          <p:cTn id="168" fill="hold">
                            <p:stCondLst>
                              <p:cond delay="2500"/>
                            </p:stCondLst>
                            <p:childTnLst>
                              <p:par>
                                <p:cTn id="169" presetID="10" presetClass="entr" presetSubtype="0" fill="hold" grpId="0" nodeType="after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fade">
                                      <p:cBhvr>
                                        <p:cTn id="171" dur="50"/>
                                        <p:tgtEl>
                                          <p:spTgt spid="9"/>
                                        </p:tgtEl>
                                      </p:cBhvr>
                                    </p:animEffect>
                                  </p:childTnLst>
                                </p:cTn>
                              </p:par>
                            </p:childTnLst>
                          </p:cTn>
                        </p:par>
                        <p:par>
                          <p:cTn id="172" fill="hold">
                            <p:stCondLst>
                              <p:cond delay="2550"/>
                            </p:stCondLst>
                            <p:childTnLst>
                              <p:par>
                                <p:cTn id="173" presetID="10" presetClass="entr" presetSubtype="0" fill="hold" grpId="0" nodeType="afterEffect">
                                  <p:stCondLst>
                                    <p:cond delay="0"/>
                                  </p:stCondLst>
                                  <p:childTnLst>
                                    <p:set>
                                      <p:cBhvr>
                                        <p:cTn id="174" dur="1" fill="hold">
                                          <p:stCondLst>
                                            <p:cond delay="0"/>
                                          </p:stCondLst>
                                        </p:cTn>
                                        <p:tgtEl>
                                          <p:spTgt spid="19"/>
                                        </p:tgtEl>
                                        <p:attrNameLst>
                                          <p:attrName>style.visibility</p:attrName>
                                        </p:attrNameLst>
                                      </p:cBhvr>
                                      <p:to>
                                        <p:strVal val="visible"/>
                                      </p:to>
                                    </p:set>
                                    <p:animEffect transition="in" filter="fade">
                                      <p:cBhvr>
                                        <p:cTn id="175" dur="50"/>
                                        <p:tgtEl>
                                          <p:spTgt spid="19"/>
                                        </p:tgtEl>
                                      </p:cBhvr>
                                    </p:animEffect>
                                  </p:childTnLst>
                                </p:cTn>
                              </p:par>
                            </p:childTnLst>
                          </p:cTn>
                        </p:par>
                        <p:par>
                          <p:cTn id="176" fill="hold">
                            <p:stCondLst>
                              <p:cond delay="2600"/>
                            </p:stCondLst>
                            <p:childTnLst>
                              <p:par>
                                <p:cTn id="177" presetID="10" presetClass="entr" presetSubtype="0" fill="hold" grpId="0" nodeType="afterEffect">
                                  <p:stCondLst>
                                    <p:cond delay="0"/>
                                  </p:stCondLst>
                                  <p:childTnLst>
                                    <p:set>
                                      <p:cBhvr>
                                        <p:cTn id="178" dur="1" fill="hold">
                                          <p:stCondLst>
                                            <p:cond delay="0"/>
                                          </p:stCondLst>
                                        </p:cTn>
                                        <p:tgtEl>
                                          <p:spTgt spid="28"/>
                                        </p:tgtEl>
                                        <p:attrNameLst>
                                          <p:attrName>style.visibility</p:attrName>
                                        </p:attrNameLst>
                                      </p:cBhvr>
                                      <p:to>
                                        <p:strVal val="visible"/>
                                      </p:to>
                                    </p:set>
                                    <p:animEffect transition="in" filter="fade">
                                      <p:cBhvr>
                                        <p:cTn id="179" dur="50"/>
                                        <p:tgtEl>
                                          <p:spTgt spid="28"/>
                                        </p:tgtEl>
                                      </p:cBhvr>
                                    </p:animEffect>
                                  </p:childTnLst>
                                </p:cTn>
                              </p:par>
                            </p:childTnLst>
                          </p:cTn>
                        </p:par>
                        <p:par>
                          <p:cTn id="180" fill="hold">
                            <p:stCondLst>
                              <p:cond delay="2650"/>
                            </p:stCondLst>
                            <p:childTnLst>
                              <p:par>
                                <p:cTn id="181" presetID="10" presetClass="entr" presetSubtype="0" fill="hold" grpId="0" nodeType="afterEffect">
                                  <p:stCondLst>
                                    <p:cond delay="0"/>
                                  </p:stCondLst>
                                  <p:childTnLst>
                                    <p:set>
                                      <p:cBhvr>
                                        <p:cTn id="182" dur="1" fill="hold">
                                          <p:stCondLst>
                                            <p:cond delay="0"/>
                                          </p:stCondLst>
                                        </p:cTn>
                                        <p:tgtEl>
                                          <p:spTgt spid="37"/>
                                        </p:tgtEl>
                                        <p:attrNameLst>
                                          <p:attrName>style.visibility</p:attrName>
                                        </p:attrNameLst>
                                      </p:cBhvr>
                                      <p:to>
                                        <p:strVal val="visible"/>
                                      </p:to>
                                    </p:set>
                                    <p:animEffect transition="in" filter="fade">
                                      <p:cBhvr>
                                        <p:cTn id="183" dur="50"/>
                                        <p:tgtEl>
                                          <p:spTgt spid="37"/>
                                        </p:tgtEl>
                                      </p:cBhvr>
                                    </p:animEffect>
                                  </p:childTnLst>
                                </p:cTn>
                              </p:par>
                            </p:childTnLst>
                          </p:cTn>
                        </p:par>
                        <p:par>
                          <p:cTn id="184" fill="hold">
                            <p:stCondLst>
                              <p:cond delay="2700"/>
                            </p:stCondLst>
                            <p:childTnLst>
                              <p:par>
                                <p:cTn id="185" presetID="10" presetClass="entr" presetSubtype="0" fill="hold" grpId="0" nodeType="after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fade">
                                      <p:cBhvr>
                                        <p:cTn id="187" dur="50"/>
                                        <p:tgtEl>
                                          <p:spTgt spid="46"/>
                                        </p:tgtEl>
                                      </p:cBhvr>
                                    </p:animEffect>
                                  </p:childTnLst>
                                </p:cTn>
                              </p:par>
                            </p:childTnLst>
                          </p:cTn>
                        </p:par>
                        <p:par>
                          <p:cTn id="188" fill="hold">
                            <p:stCondLst>
                              <p:cond delay="2750"/>
                            </p:stCondLst>
                            <p:childTnLst>
                              <p:par>
                                <p:cTn id="189" presetID="10" presetClass="entr" presetSubtype="0" fill="hold" grpId="0" nodeType="afterEffect">
                                  <p:stCondLst>
                                    <p:cond delay="0"/>
                                  </p:stCondLst>
                                  <p:childTnLst>
                                    <p:set>
                                      <p:cBhvr>
                                        <p:cTn id="190" dur="1" fill="hold">
                                          <p:stCondLst>
                                            <p:cond delay="0"/>
                                          </p:stCondLst>
                                        </p:cTn>
                                        <p:tgtEl>
                                          <p:spTgt spid="55"/>
                                        </p:tgtEl>
                                        <p:attrNameLst>
                                          <p:attrName>style.visibility</p:attrName>
                                        </p:attrNameLst>
                                      </p:cBhvr>
                                      <p:to>
                                        <p:strVal val="visible"/>
                                      </p:to>
                                    </p:set>
                                    <p:animEffect transition="in" filter="fade">
                                      <p:cBhvr>
                                        <p:cTn id="191" dur="50"/>
                                        <p:tgtEl>
                                          <p:spTgt spid="55"/>
                                        </p:tgtEl>
                                      </p:cBhvr>
                                    </p:animEffect>
                                  </p:childTnLst>
                                </p:cTn>
                              </p:par>
                            </p:childTnLst>
                          </p:cTn>
                        </p:par>
                        <p:par>
                          <p:cTn id="192" fill="hold">
                            <p:stCondLst>
                              <p:cond delay="2800"/>
                            </p:stCondLst>
                            <p:childTnLst>
                              <p:par>
                                <p:cTn id="193" presetID="10" presetClass="entr" presetSubtype="0" fill="hold" grpId="0" nodeType="after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
                                        <p:tgtEl>
                                          <p:spTgt spid="64"/>
                                        </p:tgtEl>
                                      </p:cBhvr>
                                    </p:animEffect>
                                  </p:childTnLst>
                                </p:cTn>
                              </p:par>
                            </p:childTnLst>
                          </p:cTn>
                        </p:par>
                        <p:par>
                          <p:cTn id="196" fill="hold">
                            <p:stCondLst>
                              <p:cond delay="2850"/>
                            </p:stCondLst>
                            <p:childTnLst>
                              <p:par>
                                <p:cTn id="197" presetID="10" presetClass="entr" presetSubtype="0" fill="hold" grpId="0" nodeType="afterEffect">
                                  <p:stCondLst>
                                    <p:cond delay="0"/>
                                  </p:stCondLst>
                                  <p:childTnLst>
                                    <p:set>
                                      <p:cBhvr>
                                        <p:cTn id="198" dur="1" fill="hold">
                                          <p:stCondLst>
                                            <p:cond delay="0"/>
                                          </p:stCondLst>
                                        </p:cTn>
                                        <p:tgtEl>
                                          <p:spTgt spid="73"/>
                                        </p:tgtEl>
                                        <p:attrNameLst>
                                          <p:attrName>style.visibility</p:attrName>
                                        </p:attrNameLst>
                                      </p:cBhvr>
                                      <p:to>
                                        <p:strVal val="visible"/>
                                      </p:to>
                                    </p:set>
                                    <p:animEffect transition="in" filter="fade">
                                      <p:cBhvr>
                                        <p:cTn id="199" dur="50"/>
                                        <p:tgtEl>
                                          <p:spTgt spid="73"/>
                                        </p:tgtEl>
                                      </p:cBhvr>
                                    </p:animEffect>
                                  </p:childTnLst>
                                </p:cTn>
                              </p:par>
                            </p:childTnLst>
                          </p:cTn>
                        </p:par>
                        <p:par>
                          <p:cTn id="200" fill="hold">
                            <p:stCondLst>
                              <p:cond delay="2900"/>
                            </p:stCondLst>
                            <p:childTnLst>
                              <p:par>
                                <p:cTn id="201" presetID="10" presetClass="entr" presetSubtype="0" fill="hold" grpId="0" nodeType="afterEffect">
                                  <p:stCondLst>
                                    <p:cond delay="0"/>
                                  </p:stCondLst>
                                  <p:childTnLst>
                                    <p:set>
                                      <p:cBhvr>
                                        <p:cTn id="202" dur="1" fill="hold">
                                          <p:stCondLst>
                                            <p:cond delay="0"/>
                                          </p:stCondLst>
                                        </p:cTn>
                                        <p:tgtEl>
                                          <p:spTgt spid="82"/>
                                        </p:tgtEl>
                                        <p:attrNameLst>
                                          <p:attrName>style.visibility</p:attrName>
                                        </p:attrNameLst>
                                      </p:cBhvr>
                                      <p:to>
                                        <p:strVal val="visible"/>
                                      </p:to>
                                    </p:set>
                                    <p:animEffect transition="in" filter="fade">
                                      <p:cBhvr>
                                        <p:cTn id="203" dur="50"/>
                                        <p:tgtEl>
                                          <p:spTgt spid="82"/>
                                        </p:tgtEl>
                                      </p:cBhvr>
                                    </p:animEffect>
                                  </p:childTnLst>
                                </p:cTn>
                              </p:par>
                            </p:childTnLst>
                          </p:cTn>
                        </p:par>
                        <p:par>
                          <p:cTn id="204" fill="hold">
                            <p:stCondLst>
                              <p:cond delay="2950"/>
                            </p:stCondLst>
                            <p:childTnLst>
                              <p:par>
                                <p:cTn id="205" presetID="10" presetClass="entr" presetSubtype="0" fill="hold" grpId="0" nodeType="afterEffect">
                                  <p:stCondLst>
                                    <p:cond delay="0"/>
                                  </p:stCondLst>
                                  <p:childTnLst>
                                    <p:set>
                                      <p:cBhvr>
                                        <p:cTn id="206" dur="1" fill="hold">
                                          <p:stCondLst>
                                            <p:cond delay="0"/>
                                          </p:stCondLst>
                                        </p:cTn>
                                        <p:tgtEl>
                                          <p:spTgt spid="91"/>
                                        </p:tgtEl>
                                        <p:attrNameLst>
                                          <p:attrName>style.visibility</p:attrName>
                                        </p:attrNameLst>
                                      </p:cBhvr>
                                      <p:to>
                                        <p:strVal val="visible"/>
                                      </p:to>
                                    </p:set>
                                    <p:animEffect transition="in" filter="fade">
                                      <p:cBhvr>
                                        <p:cTn id="207" dur="50"/>
                                        <p:tgtEl>
                                          <p:spTgt spid="91"/>
                                        </p:tgtEl>
                                      </p:cBhvr>
                                    </p:animEffect>
                                  </p:childTnLst>
                                </p:cTn>
                              </p:par>
                            </p:childTnLst>
                          </p:cTn>
                        </p:par>
                        <p:par>
                          <p:cTn id="208" fill="hold">
                            <p:stCondLst>
                              <p:cond delay="3000"/>
                            </p:stCondLst>
                            <p:childTnLst>
                              <p:par>
                                <p:cTn id="209" presetID="10" presetClass="entr" presetSubtype="0" fill="hold" grpId="0" nodeType="afterEffect">
                                  <p:stCondLst>
                                    <p:cond delay="0"/>
                                  </p:stCondLst>
                                  <p:childTnLst>
                                    <p:set>
                                      <p:cBhvr>
                                        <p:cTn id="210" dur="1" fill="hold">
                                          <p:stCondLst>
                                            <p:cond delay="0"/>
                                          </p:stCondLst>
                                        </p:cTn>
                                        <p:tgtEl>
                                          <p:spTgt spid="10"/>
                                        </p:tgtEl>
                                        <p:attrNameLst>
                                          <p:attrName>style.visibility</p:attrName>
                                        </p:attrNameLst>
                                      </p:cBhvr>
                                      <p:to>
                                        <p:strVal val="visible"/>
                                      </p:to>
                                    </p:set>
                                    <p:animEffect transition="in" filter="fade">
                                      <p:cBhvr>
                                        <p:cTn id="211" dur="50"/>
                                        <p:tgtEl>
                                          <p:spTgt spid="10"/>
                                        </p:tgtEl>
                                      </p:cBhvr>
                                    </p:animEffect>
                                  </p:childTnLst>
                                </p:cTn>
                              </p:par>
                            </p:childTnLst>
                          </p:cTn>
                        </p:par>
                        <p:par>
                          <p:cTn id="212" fill="hold">
                            <p:stCondLst>
                              <p:cond delay="3050"/>
                            </p:stCondLst>
                            <p:childTnLst>
                              <p:par>
                                <p:cTn id="213" presetID="10" presetClass="entr" presetSubtype="0" fill="hold" grpId="0" nodeType="afterEffect">
                                  <p:stCondLst>
                                    <p:cond delay="0"/>
                                  </p:stCondLst>
                                  <p:childTnLst>
                                    <p:set>
                                      <p:cBhvr>
                                        <p:cTn id="214" dur="1" fill="hold">
                                          <p:stCondLst>
                                            <p:cond delay="0"/>
                                          </p:stCondLst>
                                        </p:cTn>
                                        <p:tgtEl>
                                          <p:spTgt spid="20"/>
                                        </p:tgtEl>
                                        <p:attrNameLst>
                                          <p:attrName>style.visibility</p:attrName>
                                        </p:attrNameLst>
                                      </p:cBhvr>
                                      <p:to>
                                        <p:strVal val="visible"/>
                                      </p:to>
                                    </p:set>
                                    <p:animEffect transition="in" filter="fade">
                                      <p:cBhvr>
                                        <p:cTn id="215" dur="50"/>
                                        <p:tgtEl>
                                          <p:spTgt spid="20"/>
                                        </p:tgtEl>
                                      </p:cBhvr>
                                    </p:animEffect>
                                  </p:childTnLst>
                                </p:cTn>
                              </p:par>
                            </p:childTnLst>
                          </p:cTn>
                        </p:par>
                        <p:par>
                          <p:cTn id="216" fill="hold">
                            <p:stCondLst>
                              <p:cond delay="3100"/>
                            </p:stCondLst>
                            <p:childTnLst>
                              <p:par>
                                <p:cTn id="217" presetID="10" presetClass="entr" presetSubtype="0" fill="hold" grpId="0" nodeType="afterEffect">
                                  <p:stCondLst>
                                    <p:cond delay="0"/>
                                  </p:stCondLst>
                                  <p:childTnLst>
                                    <p:set>
                                      <p:cBhvr>
                                        <p:cTn id="218" dur="1" fill="hold">
                                          <p:stCondLst>
                                            <p:cond delay="0"/>
                                          </p:stCondLst>
                                        </p:cTn>
                                        <p:tgtEl>
                                          <p:spTgt spid="29"/>
                                        </p:tgtEl>
                                        <p:attrNameLst>
                                          <p:attrName>style.visibility</p:attrName>
                                        </p:attrNameLst>
                                      </p:cBhvr>
                                      <p:to>
                                        <p:strVal val="visible"/>
                                      </p:to>
                                    </p:set>
                                    <p:animEffect transition="in" filter="fade">
                                      <p:cBhvr>
                                        <p:cTn id="219" dur="50"/>
                                        <p:tgtEl>
                                          <p:spTgt spid="29"/>
                                        </p:tgtEl>
                                      </p:cBhvr>
                                    </p:animEffect>
                                  </p:childTnLst>
                                </p:cTn>
                              </p:par>
                            </p:childTnLst>
                          </p:cTn>
                        </p:par>
                        <p:par>
                          <p:cTn id="220" fill="hold">
                            <p:stCondLst>
                              <p:cond delay="3150"/>
                            </p:stCondLst>
                            <p:childTnLst>
                              <p:par>
                                <p:cTn id="221" presetID="10" presetClass="entr" presetSubtype="0" fill="hold" grpId="0" nodeType="afterEffect">
                                  <p:stCondLst>
                                    <p:cond delay="0"/>
                                  </p:stCondLst>
                                  <p:childTnLst>
                                    <p:set>
                                      <p:cBhvr>
                                        <p:cTn id="222" dur="1" fill="hold">
                                          <p:stCondLst>
                                            <p:cond delay="0"/>
                                          </p:stCondLst>
                                        </p:cTn>
                                        <p:tgtEl>
                                          <p:spTgt spid="38"/>
                                        </p:tgtEl>
                                        <p:attrNameLst>
                                          <p:attrName>style.visibility</p:attrName>
                                        </p:attrNameLst>
                                      </p:cBhvr>
                                      <p:to>
                                        <p:strVal val="visible"/>
                                      </p:to>
                                    </p:set>
                                    <p:animEffect transition="in" filter="fade">
                                      <p:cBhvr>
                                        <p:cTn id="223" dur="50"/>
                                        <p:tgtEl>
                                          <p:spTgt spid="38"/>
                                        </p:tgtEl>
                                      </p:cBhvr>
                                    </p:animEffect>
                                  </p:childTnLst>
                                </p:cTn>
                              </p:par>
                            </p:childTnLst>
                          </p:cTn>
                        </p:par>
                        <p:par>
                          <p:cTn id="224" fill="hold">
                            <p:stCondLst>
                              <p:cond delay="3200"/>
                            </p:stCondLst>
                            <p:childTnLst>
                              <p:par>
                                <p:cTn id="225" presetID="10" presetClass="entr" presetSubtype="0" fill="hold" grpId="0" nodeType="afterEffect">
                                  <p:stCondLst>
                                    <p:cond delay="0"/>
                                  </p:stCondLst>
                                  <p:childTnLst>
                                    <p:set>
                                      <p:cBhvr>
                                        <p:cTn id="226" dur="1" fill="hold">
                                          <p:stCondLst>
                                            <p:cond delay="0"/>
                                          </p:stCondLst>
                                        </p:cTn>
                                        <p:tgtEl>
                                          <p:spTgt spid="47"/>
                                        </p:tgtEl>
                                        <p:attrNameLst>
                                          <p:attrName>style.visibility</p:attrName>
                                        </p:attrNameLst>
                                      </p:cBhvr>
                                      <p:to>
                                        <p:strVal val="visible"/>
                                      </p:to>
                                    </p:set>
                                    <p:animEffect transition="in" filter="fade">
                                      <p:cBhvr>
                                        <p:cTn id="227" dur="50"/>
                                        <p:tgtEl>
                                          <p:spTgt spid="47"/>
                                        </p:tgtEl>
                                      </p:cBhvr>
                                    </p:animEffect>
                                  </p:childTnLst>
                                </p:cTn>
                              </p:par>
                            </p:childTnLst>
                          </p:cTn>
                        </p:par>
                        <p:par>
                          <p:cTn id="228" fill="hold">
                            <p:stCondLst>
                              <p:cond delay="3250"/>
                            </p:stCondLst>
                            <p:childTnLst>
                              <p:par>
                                <p:cTn id="229" presetID="10" presetClass="entr" presetSubtype="0" fill="hold" grpId="0" nodeType="afterEffect">
                                  <p:stCondLst>
                                    <p:cond delay="0"/>
                                  </p:stCondLst>
                                  <p:childTnLst>
                                    <p:set>
                                      <p:cBhvr>
                                        <p:cTn id="230" dur="1" fill="hold">
                                          <p:stCondLst>
                                            <p:cond delay="0"/>
                                          </p:stCondLst>
                                        </p:cTn>
                                        <p:tgtEl>
                                          <p:spTgt spid="56"/>
                                        </p:tgtEl>
                                        <p:attrNameLst>
                                          <p:attrName>style.visibility</p:attrName>
                                        </p:attrNameLst>
                                      </p:cBhvr>
                                      <p:to>
                                        <p:strVal val="visible"/>
                                      </p:to>
                                    </p:set>
                                    <p:animEffect transition="in" filter="fade">
                                      <p:cBhvr>
                                        <p:cTn id="231" dur="50"/>
                                        <p:tgtEl>
                                          <p:spTgt spid="56"/>
                                        </p:tgtEl>
                                      </p:cBhvr>
                                    </p:animEffect>
                                  </p:childTnLst>
                                </p:cTn>
                              </p:par>
                            </p:childTnLst>
                          </p:cTn>
                        </p:par>
                        <p:par>
                          <p:cTn id="232" fill="hold">
                            <p:stCondLst>
                              <p:cond delay="3300"/>
                            </p:stCondLst>
                            <p:childTnLst>
                              <p:par>
                                <p:cTn id="233" presetID="10" presetClass="entr" presetSubtype="0" fill="hold" grpId="0" nodeType="afterEffect">
                                  <p:stCondLst>
                                    <p:cond delay="0"/>
                                  </p:stCondLst>
                                  <p:childTnLst>
                                    <p:set>
                                      <p:cBhvr>
                                        <p:cTn id="234" dur="1" fill="hold">
                                          <p:stCondLst>
                                            <p:cond delay="0"/>
                                          </p:stCondLst>
                                        </p:cTn>
                                        <p:tgtEl>
                                          <p:spTgt spid="65"/>
                                        </p:tgtEl>
                                        <p:attrNameLst>
                                          <p:attrName>style.visibility</p:attrName>
                                        </p:attrNameLst>
                                      </p:cBhvr>
                                      <p:to>
                                        <p:strVal val="visible"/>
                                      </p:to>
                                    </p:set>
                                    <p:animEffect transition="in" filter="fade">
                                      <p:cBhvr>
                                        <p:cTn id="235" dur="50"/>
                                        <p:tgtEl>
                                          <p:spTgt spid="65"/>
                                        </p:tgtEl>
                                      </p:cBhvr>
                                    </p:animEffect>
                                  </p:childTnLst>
                                </p:cTn>
                              </p:par>
                            </p:childTnLst>
                          </p:cTn>
                        </p:par>
                        <p:par>
                          <p:cTn id="236" fill="hold">
                            <p:stCondLst>
                              <p:cond delay="3350"/>
                            </p:stCondLst>
                            <p:childTnLst>
                              <p:par>
                                <p:cTn id="237" presetID="10" presetClass="entr" presetSubtype="0" fill="hold" grpId="0" nodeType="afterEffect">
                                  <p:stCondLst>
                                    <p:cond delay="0"/>
                                  </p:stCondLst>
                                  <p:childTnLst>
                                    <p:set>
                                      <p:cBhvr>
                                        <p:cTn id="238" dur="1" fill="hold">
                                          <p:stCondLst>
                                            <p:cond delay="0"/>
                                          </p:stCondLst>
                                        </p:cTn>
                                        <p:tgtEl>
                                          <p:spTgt spid="74"/>
                                        </p:tgtEl>
                                        <p:attrNameLst>
                                          <p:attrName>style.visibility</p:attrName>
                                        </p:attrNameLst>
                                      </p:cBhvr>
                                      <p:to>
                                        <p:strVal val="visible"/>
                                      </p:to>
                                    </p:set>
                                    <p:animEffect transition="in" filter="fade">
                                      <p:cBhvr>
                                        <p:cTn id="239" dur="50"/>
                                        <p:tgtEl>
                                          <p:spTgt spid="74"/>
                                        </p:tgtEl>
                                      </p:cBhvr>
                                    </p:animEffect>
                                  </p:childTnLst>
                                </p:cTn>
                              </p:par>
                            </p:childTnLst>
                          </p:cTn>
                        </p:par>
                        <p:par>
                          <p:cTn id="240" fill="hold">
                            <p:stCondLst>
                              <p:cond delay="3400"/>
                            </p:stCondLst>
                            <p:childTnLst>
                              <p:par>
                                <p:cTn id="241" presetID="10" presetClass="entr" presetSubtype="0" fill="hold" grpId="0" nodeType="afterEffect">
                                  <p:stCondLst>
                                    <p:cond delay="0"/>
                                  </p:stCondLst>
                                  <p:childTnLst>
                                    <p:set>
                                      <p:cBhvr>
                                        <p:cTn id="242" dur="1" fill="hold">
                                          <p:stCondLst>
                                            <p:cond delay="0"/>
                                          </p:stCondLst>
                                        </p:cTn>
                                        <p:tgtEl>
                                          <p:spTgt spid="83"/>
                                        </p:tgtEl>
                                        <p:attrNameLst>
                                          <p:attrName>style.visibility</p:attrName>
                                        </p:attrNameLst>
                                      </p:cBhvr>
                                      <p:to>
                                        <p:strVal val="visible"/>
                                      </p:to>
                                    </p:set>
                                    <p:animEffect transition="in" filter="fade">
                                      <p:cBhvr>
                                        <p:cTn id="243" dur="50"/>
                                        <p:tgtEl>
                                          <p:spTgt spid="83"/>
                                        </p:tgtEl>
                                      </p:cBhvr>
                                    </p:animEffect>
                                  </p:childTnLst>
                                </p:cTn>
                              </p:par>
                            </p:childTnLst>
                          </p:cTn>
                        </p:par>
                        <p:par>
                          <p:cTn id="244" fill="hold">
                            <p:stCondLst>
                              <p:cond delay="3450"/>
                            </p:stCondLst>
                            <p:childTnLst>
                              <p:par>
                                <p:cTn id="245" presetID="10" presetClass="entr" presetSubtype="0" fill="hold" grpId="0" nodeType="afterEffect">
                                  <p:stCondLst>
                                    <p:cond delay="0"/>
                                  </p:stCondLst>
                                  <p:childTnLst>
                                    <p:set>
                                      <p:cBhvr>
                                        <p:cTn id="246" dur="1" fill="hold">
                                          <p:stCondLst>
                                            <p:cond delay="0"/>
                                          </p:stCondLst>
                                        </p:cTn>
                                        <p:tgtEl>
                                          <p:spTgt spid="92"/>
                                        </p:tgtEl>
                                        <p:attrNameLst>
                                          <p:attrName>style.visibility</p:attrName>
                                        </p:attrNameLst>
                                      </p:cBhvr>
                                      <p:to>
                                        <p:strVal val="visible"/>
                                      </p:to>
                                    </p:set>
                                    <p:animEffect transition="in" filter="fade">
                                      <p:cBhvr>
                                        <p:cTn id="247" dur="50"/>
                                        <p:tgtEl>
                                          <p:spTgt spid="92"/>
                                        </p:tgtEl>
                                      </p:cBhvr>
                                    </p:animEffect>
                                  </p:childTnLst>
                                </p:cTn>
                              </p:par>
                            </p:childTnLst>
                          </p:cTn>
                        </p:par>
                        <p:par>
                          <p:cTn id="248" fill="hold">
                            <p:stCondLst>
                              <p:cond delay="3500"/>
                            </p:stCondLst>
                            <p:childTnLst>
                              <p:par>
                                <p:cTn id="249" presetID="10" presetClass="entr" presetSubtype="0" fill="hold" grpId="0" nodeType="afterEffect">
                                  <p:stCondLst>
                                    <p:cond delay="0"/>
                                  </p:stCondLst>
                                  <p:childTnLst>
                                    <p:set>
                                      <p:cBhvr>
                                        <p:cTn id="250" dur="1" fill="hold">
                                          <p:stCondLst>
                                            <p:cond delay="0"/>
                                          </p:stCondLst>
                                        </p:cTn>
                                        <p:tgtEl>
                                          <p:spTgt spid="11"/>
                                        </p:tgtEl>
                                        <p:attrNameLst>
                                          <p:attrName>style.visibility</p:attrName>
                                        </p:attrNameLst>
                                      </p:cBhvr>
                                      <p:to>
                                        <p:strVal val="visible"/>
                                      </p:to>
                                    </p:set>
                                    <p:animEffect transition="in" filter="fade">
                                      <p:cBhvr>
                                        <p:cTn id="251" dur="50"/>
                                        <p:tgtEl>
                                          <p:spTgt spid="11"/>
                                        </p:tgtEl>
                                      </p:cBhvr>
                                    </p:animEffect>
                                  </p:childTnLst>
                                </p:cTn>
                              </p:par>
                            </p:childTnLst>
                          </p:cTn>
                        </p:par>
                        <p:par>
                          <p:cTn id="252" fill="hold">
                            <p:stCondLst>
                              <p:cond delay="3550"/>
                            </p:stCondLst>
                            <p:childTnLst>
                              <p:par>
                                <p:cTn id="253" presetID="10" presetClass="entr" presetSubtype="0" fill="hold" grpId="0" nodeType="afterEffect">
                                  <p:stCondLst>
                                    <p:cond delay="0"/>
                                  </p:stCondLst>
                                  <p:childTnLst>
                                    <p:set>
                                      <p:cBhvr>
                                        <p:cTn id="254" dur="1" fill="hold">
                                          <p:stCondLst>
                                            <p:cond delay="0"/>
                                          </p:stCondLst>
                                        </p:cTn>
                                        <p:tgtEl>
                                          <p:spTgt spid="21"/>
                                        </p:tgtEl>
                                        <p:attrNameLst>
                                          <p:attrName>style.visibility</p:attrName>
                                        </p:attrNameLst>
                                      </p:cBhvr>
                                      <p:to>
                                        <p:strVal val="visible"/>
                                      </p:to>
                                    </p:set>
                                    <p:animEffect transition="in" filter="fade">
                                      <p:cBhvr>
                                        <p:cTn id="255" dur="50"/>
                                        <p:tgtEl>
                                          <p:spTgt spid="21"/>
                                        </p:tgtEl>
                                      </p:cBhvr>
                                    </p:animEffect>
                                  </p:childTnLst>
                                </p:cTn>
                              </p:par>
                            </p:childTnLst>
                          </p:cTn>
                        </p:par>
                        <p:par>
                          <p:cTn id="256" fill="hold">
                            <p:stCondLst>
                              <p:cond delay="3600"/>
                            </p:stCondLst>
                            <p:childTnLst>
                              <p:par>
                                <p:cTn id="257" presetID="10" presetClass="entr" presetSubtype="0" fill="hold" grpId="0" nodeType="afterEffect">
                                  <p:stCondLst>
                                    <p:cond delay="0"/>
                                  </p:stCondLst>
                                  <p:childTnLst>
                                    <p:set>
                                      <p:cBhvr>
                                        <p:cTn id="258" dur="1" fill="hold">
                                          <p:stCondLst>
                                            <p:cond delay="0"/>
                                          </p:stCondLst>
                                        </p:cTn>
                                        <p:tgtEl>
                                          <p:spTgt spid="30"/>
                                        </p:tgtEl>
                                        <p:attrNameLst>
                                          <p:attrName>style.visibility</p:attrName>
                                        </p:attrNameLst>
                                      </p:cBhvr>
                                      <p:to>
                                        <p:strVal val="visible"/>
                                      </p:to>
                                    </p:set>
                                    <p:animEffect transition="in" filter="fade">
                                      <p:cBhvr>
                                        <p:cTn id="259" dur="50"/>
                                        <p:tgtEl>
                                          <p:spTgt spid="30"/>
                                        </p:tgtEl>
                                      </p:cBhvr>
                                    </p:animEffect>
                                  </p:childTnLst>
                                </p:cTn>
                              </p:par>
                            </p:childTnLst>
                          </p:cTn>
                        </p:par>
                        <p:par>
                          <p:cTn id="260" fill="hold">
                            <p:stCondLst>
                              <p:cond delay="3650"/>
                            </p:stCondLst>
                            <p:childTnLst>
                              <p:par>
                                <p:cTn id="261" presetID="10" presetClass="entr" presetSubtype="0" fill="hold" grpId="0" nodeType="afterEffect">
                                  <p:stCondLst>
                                    <p:cond delay="0"/>
                                  </p:stCondLst>
                                  <p:childTnLst>
                                    <p:set>
                                      <p:cBhvr>
                                        <p:cTn id="262" dur="1" fill="hold">
                                          <p:stCondLst>
                                            <p:cond delay="0"/>
                                          </p:stCondLst>
                                        </p:cTn>
                                        <p:tgtEl>
                                          <p:spTgt spid="39"/>
                                        </p:tgtEl>
                                        <p:attrNameLst>
                                          <p:attrName>style.visibility</p:attrName>
                                        </p:attrNameLst>
                                      </p:cBhvr>
                                      <p:to>
                                        <p:strVal val="visible"/>
                                      </p:to>
                                    </p:set>
                                    <p:animEffect transition="in" filter="fade">
                                      <p:cBhvr>
                                        <p:cTn id="263" dur="50"/>
                                        <p:tgtEl>
                                          <p:spTgt spid="39"/>
                                        </p:tgtEl>
                                      </p:cBhvr>
                                    </p:animEffect>
                                  </p:childTnLst>
                                </p:cTn>
                              </p:par>
                            </p:childTnLst>
                          </p:cTn>
                        </p:par>
                        <p:par>
                          <p:cTn id="264" fill="hold">
                            <p:stCondLst>
                              <p:cond delay="3700"/>
                            </p:stCondLst>
                            <p:childTnLst>
                              <p:par>
                                <p:cTn id="265" presetID="10" presetClass="entr" presetSubtype="0" fill="hold" grpId="0" nodeType="afterEffect">
                                  <p:stCondLst>
                                    <p:cond delay="0"/>
                                  </p:stCondLst>
                                  <p:childTnLst>
                                    <p:set>
                                      <p:cBhvr>
                                        <p:cTn id="266" dur="1" fill="hold">
                                          <p:stCondLst>
                                            <p:cond delay="0"/>
                                          </p:stCondLst>
                                        </p:cTn>
                                        <p:tgtEl>
                                          <p:spTgt spid="48"/>
                                        </p:tgtEl>
                                        <p:attrNameLst>
                                          <p:attrName>style.visibility</p:attrName>
                                        </p:attrNameLst>
                                      </p:cBhvr>
                                      <p:to>
                                        <p:strVal val="visible"/>
                                      </p:to>
                                    </p:set>
                                    <p:animEffect transition="in" filter="fade">
                                      <p:cBhvr>
                                        <p:cTn id="267" dur="50"/>
                                        <p:tgtEl>
                                          <p:spTgt spid="48"/>
                                        </p:tgtEl>
                                      </p:cBhvr>
                                    </p:animEffect>
                                  </p:childTnLst>
                                </p:cTn>
                              </p:par>
                            </p:childTnLst>
                          </p:cTn>
                        </p:par>
                        <p:par>
                          <p:cTn id="268" fill="hold">
                            <p:stCondLst>
                              <p:cond delay="3750"/>
                            </p:stCondLst>
                            <p:childTnLst>
                              <p:par>
                                <p:cTn id="269" presetID="10" presetClass="entr" presetSubtype="0" fill="hold" grpId="0" nodeType="afterEffect">
                                  <p:stCondLst>
                                    <p:cond delay="0"/>
                                  </p:stCondLst>
                                  <p:childTnLst>
                                    <p:set>
                                      <p:cBhvr>
                                        <p:cTn id="270" dur="1" fill="hold">
                                          <p:stCondLst>
                                            <p:cond delay="0"/>
                                          </p:stCondLst>
                                        </p:cTn>
                                        <p:tgtEl>
                                          <p:spTgt spid="57"/>
                                        </p:tgtEl>
                                        <p:attrNameLst>
                                          <p:attrName>style.visibility</p:attrName>
                                        </p:attrNameLst>
                                      </p:cBhvr>
                                      <p:to>
                                        <p:strVal val="visible"/>
                                      </p:to>
                                    </p:set>
                                    <p:animEffect transition="in" filter="fade">
                                      <p:cBhvr>
                                        <p:cTn id="271" dur="50"/>
                                        <p:tgtEl>
                                          <p:spTgt spid="57"/>
                                        </p:tgtEl>
                                      </p:cBhvr>
                                    </p:animEffect>
                                  </p:childTnLst>
                                </p:cTn>
                              </p:par>
                            </p:childTnLst>
                          </p:cTn>
                        </p:par>
                        <p:par>
                          <p:cTn id="272" fill="hold">
                            <p:stCondLst>
                              <p:cond delay="3800"/>
                            </p:stCondLst>
                            <p:childTnLst>
                              <p:par>
                                <p:cTn id="273" presetID="10" presetClass="entr" presetSubtype="0" fill="hold" grpId="0" nodeType="afterEffect">
                                  <p:stCondLst>
                                    <p:cond delay="0"/>
                                  </p:stCondLst>
                                  <p:childTnLst>
                                    <p:set>
                                      <p:cBhvr>
                                        <p:cTn id="274" dur="1" fill="hold">
                                          <p:stCondLst>
                                            <p:cond delay="0"/>
                                          </p:stCondLst>
                                        </p:cTn>
                                        <p:tgtEl>
                                          <p:spTgt spid="66"/>
                                        </p:tgtEl>
                                        <p:attrNameLst>
                                          <p:attrName>style.visibility</p:attrName>
                                        </p:attrNameLst>
                                      </p:cBhvr>
                                      <p:to>
                                        <p:strVal val="visible"/>
                                      </p:to>
                                    </p:set>
                                    <p:animEffect transition="in" filter="fade">
                                      <p:cBhvr>
                                        <p:cTn id="275" dur="50"/>
                                        <p:tgtEl>
                                          <p:spTgt spid="66"/>
                                        </p:tgtEl>
                                      </p:cBhvr>
                                    </p:animEffect>
                                  </p:childTnLst>
                                </p:cTn>
                              </p:par>
                            </p:childTnLst>
                          </p:cTn>
                        </p:par>
                        <p:par>
                          <p:cTn id="276" fill="hold">
                            <p:stCondLst>
                              <p:cond delay="3850"/>
                            </p:stCondLst>
                            <p:childTnLst>
                              <p:par>
                                <p:cTn id="277" presetID="10" presetClass="entr" presetSubtype="0" fill="hold" grpId="0" nodeType="afterEffect">
                                  <p:stCondLst>
                                    <p:cond delay="0"/>
                                  </p:stCondLst>
                                  <p:childTnLst>
                                    <p:set>
                                      <p:cBhvr>
                                        <p:cTn id="278" dur="1" fill="hold">
                                          <p:stCondLst>
                                            <p:cond delay="0"/>
                                          </p:stCondLst>
                                        </p:cTn>
                                        <p:tgtEl>
                                          <p:spTgt spid="75"/>
                                        </p:tgtEl>
                                        <p:attrNameLst>
                                          <p:attrName>style.visibility</p:attrName>
                                        </p:attrNameLst>
                                      </p:cBhvr>
                                      <p:to>
                                        <p:strVal val="visible"/>
                                      </p:to>
                                    </p:set>
                                    <p:animEffect transition="in" filter="fade">
                                      <p:cBhvr>
                                        <p:cTn id="279" dur="50"/>
                                        <p:tgtEl>
                                          <p:spTgt spid="75"/>
                                        </p:tgtEl>
                                      </p:cBhvr>
                                    </p:animEffect>
                                  </p:childTnLst>
                                </p:cTn>
                              </p:par>
                            </p:childTnLst>
                          </p:cTn>
                        </p:par>
                        <p:par>
                          <p:cTn id="280" fill="hold">
                            <p:stCondLst>
                              <p:cond delay="3900"/>
                            </p:stCondLst>
                            <p:childTnLst>
                              <p:par>
                                <p:cTn id="281" presetID="10" presetClass="entr" presetSubtype="0" fill="hold" grpId="0" nodeType="afterEffect">
                                  <p:stCondLst>
                                    <p:cond delay="0"/>
                                  </p:stCondLst>
                                  <p:childTnLst>
                                    <p:set>
                                      <p:cBhvr>
                                        <p:cTn id="282" dur="1" fill="hold">
                                          <p:stCondLst>
                                            <p:cond delay="0"/>
                                          </p:stCondLst>
                                        </p:cTn>
                                        <p:tgtEl>
                                          <p:spTgt spid="84"/>
                                        </p:tgtEl>
                                        <p:attrNameLst>
                                          <p:attrName>style.visibility</p:attrName>
                                        </p:attrNameLst>
                                      </p:cBhvr>
                                      <p:to>
                                        <p:strVal val="visible"/>
                                      </p:to>
                                    </p:set>
                                    <p:animEffect transition="in" filter="fade">
                                      <p:cBhvr>
                                        <p:cTn id="283" dur="50"/>
                                        <p:tgtEl>
                                          <p:spTgt spid="84"/>
                                        </p:tgtEl>
                                      </p:cBhvr>
                                    </p:animEffect>
                                  </p:childTnLst>
                                </p:cTn>
                              </p:par>
                            </p:childTnLst>
                          </p:cTn>
                        </p:par>
                        <p:par>
                          <p:cTn id="284" fill="hold">
                            <p:stCondLst>
                              <p:cond delay="3950"/>
                            </p:stCondLst>
                            <p:childTnLst>
                              <p:par>
                                <p:cTn id="285" presetID="10" presetClass="entr" presetSubtype="0" fill="hold" grpId="0" nodeType="afterEffect">
                                  <p:stCondLst>
                                    <p:cond delay="0"/>
                                  </p:stCondLst>
                                  <p:childTnLst>
                                    <p:set>
                                      <p:cBhvr>
                                        <p:cTn id="286" dur="1" fill="hold">
                                          <p:stCondLst>
                                            <p:cond delay="0"/>
                                          </p:stCondLst>
                                        </p:cTn>
                                        <p:tgtEl>
                                          <p:spTgt spid="93"/>
                                        </p:tgtEl>
                                        <p:attrNameLst>
                                          <p:attrName>style.visibility</p:attrName>
                                        </p:attrNameLst>
                                      </p:cBhvr>
                                      <p:to>
                                        <p:strVal val="visible"/>
                                      </p:to>
                                    </p:set>
                                    <p:animEffect transition="in" filter="fade">
                                      <p:cBhvr>
                                        <p:cTn id="287" dur="50"/>
                                        <p:tgtEl>
                                          <p:spTgt spid="93"/>
                                        </p:tgtEl>
                                      </p:cBhvr>
                                    </p:animEffect>
                                  </p:childTnLst>
                                </p:cTn>
                              </p:par>
                            </p:childTnLst>
                          </p:cTn>
                        </p:par>
                        <p:par>
                          <p:cTn id="288" fill="hold">
                            <p:stCondLst>
                              <p:cond delay="4000"/>
                            </p:stCondLst>
                            <p:childTnLst>
                              <p:par>
                                <p:cTn id="289" presetID="10" presetClass="entr" presetSubtype="0" fill="hold" grpId="0" nodeType="afterEffect">
                                  <p:stCondLst>
                                    <p:cond delay="0"/>
                                  </p:stCondLst>
                                  <p:childTnLst>
                                    <p:set>
                                      <p:cBhvr>
                                        <p:cTn id="290" dur="1" fill="hold">
                                          <p:stCondLst>
                                            <p:cond delay="0"/>
                                          </p:stCondLst>
                                        </p:cTn>
                                        <p:tgtEl>
                                          <p:spTgt spid="12"/>
                                        </p:tgtEl>
                                        <p:attrNameLst>
                                          <p:attrName>style.visibility</p:attrName>
                                        </p:attrNameLst>
                                      </p:cBhvr>
                                      <p:to>
                                        <p:strVal val="visible"/>
                                      </p:to>
                                    </p:set>
                                    <p:animEffect transition="in" filter="fade">
                                      <p:cBhvr>
                                        <p:cTn id="291" dur="50"/>
                                        <p:tgtEl>
                                          <p:spTgt spid="12"/>
                                        </p:tgtEl>
                                      </p:cBhvr>
                                    </p:animEffect>
                                  </p:childTnLst>
                                </p:cTn>
                              </p:par>
                            </p:childTnLst>
                          </p:cTn>
                        </p:par>
                        <p:par>
                          <p:cTn id="292" fill="hold">
                            <p:stCondLst>
                              <p:cond delay="4050"/>
                            </p:stCondLst>
                            <p:childTnLst>
                              <p:par>
                                <p:cTn id="293" presetID="10" presetClass="entr" presetSubtype="0" fill="hold" grpId="0" nodeType="afterEffect">
                                  <p:stCondLst>
                                    <p:cond delay="0"/>
                                  </p:stCondLst>
                                  <p:childTnLst>
                                    <p:set>
                                      <p:cBhvr>
                                        <p:cTn id="294" dur="1" fill="hold">
                                          <p:stCondLst>
                                            <p:cond delay="0"/>
                                          </p:stCondLst>
                                        </p:cTn>
                                        <p:tgtEl>
                                          <p:spTgt spid="22"/>
                                        </p:tgtEl>
                                        <p:attrNameLst>
                                          <p:attrName>style.visibility</p:attrName>
                                        </p:attrNameLst>
                                      </p:cBhvr>
                                      <p:to>
                                        <p:strVal val="visible"/>
                                      </p:to>
                                    </p:set>
                                    <p:animEffect transition="in" filter="fade">
                                      <p:cBhvr>
                                        <p:cTn id="295" dur="50"/>
                                        <p:tgtEl>
                                          <p:spTgt spid="22"/>
                                        </p:tgtEl>
                                      </p:cBhvr>
                                    </p:animEffect>
                                  </p:childTnLst>
                                </p:cTn>
                              </p:par>
                            </p:childTnLst>
                          </p:cTn>
                        </p:par>
                        <p:par>
                          <p:cTn id="296" fill="hold">
                            <p:stCondLst>
                              <p:cond delay="4100"/>
                            </p:stCondLst>
                            <p:childTnLst>
                              <p:par>
                                <p:cTn id="297" presetID="10" presetClass="entr" presetSubtype="0" fill="hold" grpId="0" nodeType="afterEffect">
                                  <p:stCondLst>
                                    <p:cond delay="0"/>
                                  </p:stCondLst>
                                  <p:childTnLst>
                                    <p:set>
                                      <p:cBhvr>
                                        <p:cTn id="298" dur="1" fill="hold">
                                          <p:stCondLst>
                                            <p:cond delay="0"/>
                                          </p:stCondLst>
                                        </p:cTn>
                                        <p:tgtEl>
                                          <p:spTgt spid="31"/>
                                        </p:tgtEl>
                                        <p:attrNameLst>
                                          <p:attrName>style.visibility</p:attrName>
                                        </p:attrNameLst>
                                      </p:cBhvr>
                                      <p:to>
                                        <p:strVal val="visible"/>
                                      </p:to>
                                    </p:set>
                                    <p:animEffect transition="in" filter="fade">
                                      <p:cBhvr>
                                        <p:cTn id="299" dur="50"/>
                                        <p:tgtEl>
                                          <p:spTgt spid="31"/>
                                        </p:tgtEl>
                                      </p:cBhvr>
                                    </p:animEffect>
                                  </p:childTnLst>
                                </p:cTn>
                              </p:par>
                            </p:childTnLst>
                          </p:cTn>
                        </p:par>
                        <p:par>
                          <p:cTn id="300" fill="hold">
                            <p:stCondLst>
                              <p:cond delay="4150"/>
                            </p:stCondLst>
                            <p:childTnLst>
                              <p:par>
                                <p:cTn id="301" presetID="10" presetClass="entr" presetSubtype="0" fill="hold" grpId="0" nodeType="afterEffect">
                                  <p:stCondLst>
                                    <p:cond delay="0"/>
                                  </p:stCondLst>
                                  <p:childTnLst>
                                    <p:set>
                                      <p:cBhvr>
                                        <p:cTn id="302" dur="1" fill="hold">
                                          <p:stCondLst>
                                            <p:cond delay="0"/>
                                          </p:stCondLst>
                                        </p:cTn>
                                        <p:tgtEl>
                                          <p:spTgt spid="40"/>
                                        </p:tgtEl>
                                        <p:attrNameLst>
                                          <p:attrName>style.visibility</p:attrName>
                                        </p:attrNameLst>
                                      </p:cBhvr>
                                      <p:to>
                                        <p:strVal val="visible"/>
                                      </p:to>
                                    </p:set>
                                    <p:animEffect transition="in" filter="fade">
                                      <p:cBhvr>
                                        <p:cTn id="303" dur="50"/>
                                        <p:tgtEl>
                                          <p:spTgt spid="40"/>
                                        </p:tgtEl>
                                      </p:cBhvr>
                                    </p:animEffect>
                                  </p:childTnLst>
                                </p:cTn>
                              </p:par>
                            </p:childTnLst>
                          </p:cTn>
                        </p:par>
                        <p:par>
                          <p:cTn id="304" fill="hold">
                            <p:stCondLst>
                              <p:cond delay="4200"/>
                            </p:stCondLst>
                            <p:childTnLst>
                              <p:par>
                                <p:cTn id="305" presetID="10" presetClass="entr" presetSubtype="0" fill="hold" grpId="0" nodeType="afterEffect">
                                  <p:stCondLst>
                                    <p:cond delay="0"/>
                                  </p:stCondLst>
                                  <p:childTnLst>
                                    <p:set>
                                      <p:cBhvr>
                                        <p:cTn id="306" dur="1" fill="hold">
                                          <p:stCondLst>
                                            <p:cond delay="0"/>
                                          </p:stCondLst>
                                        </p:cTn>
                                        <p:tgtEl>
                                          <p:spTgt spid="49"/>
                                        </p:tgtEl>
                                        <p:attrNameLst>
                                          <p:attrName>style.visibility</p:attrName>
                                        </p:attrNameLst>
                                      </p:cBhvr>
                                      <p:to>
                                        <p:strVal val="visible"/>
                                      </p:to>
                                    </p:set>
                                    <p:animEffect transition="in" filter="fade">
                                      <p:cBhvr>
                                        <p:cTn id="307" dur="50"/>
                                        <p:tgtEl>
                                          <p:spTgt spid="49"/>
                                        </p:tgtEl>
                                      </p:cBhvr>
                                    </p:animEffect>
                                  </p:childTnLst>
                                </p:cTn>
                              </p:par>
                            </p:childTnLst>
                          </p:cTn>
                        </p:par>
                        <p:par>
                          <p:cTn id="308" fill="hold">
                            <p:stCondLst>
                              <p:cond delay="4250"/>
                            </p:stCondLst>
                            <p:childTnLst>
                              <p:par>
                                <p:cTn id="309" presetID="10" presetClass="entr" presetSubtype="0" fill="hold" grpId="0" nodeType="afterEffect">
                                  <p:stCondLst>
                                    <p:cond delay="0"/>
                                  </p:stCondLst>
                                  <p:childTnLst>
                                    <p:set>
                                      <p:cBhvr>
                                        <p:cTn id="310" dur="1" fill="hold">
                                          <p:stCondLst>
                                            <p:cond delay="0"/>
                                          </p:stCondLst>
                                        </p:cTn>
                                        <p:tgtEl>
                                          <p:spTgt spid="58"/>
                                        </p:tgtEl>
                                        <p:attrNameLst>
                                          <p:attrName>style.visibility</p:attrName>
                                        </p:attrNameLst>
                                      </p:cBhvr>
                                      <p:to>
                                        <p:strVal val="visible"/>
                                      </p:to>
                                    </p:set>
                                    <p:animEffect transition="in" filter="fade">
                                      <p:cBhvr>
                                        <p:cTn id="311" dur="50"/>
                                        <p:tgtEl>
                                          <p:spTgt spid="58"/>
                                        </p:tgtEl>
                                      </p:cBhvr>
                                    </p:animEffect>
                                  </p:childTnLst>
                                </p:cTn>
                              </p:par>
                            </p:childTnLst>
                          </p:cTn>
                        </p:par>
                        <p:par>
                          <p:cTn id="312" fill="hold">
                            <p:stCondLst>
                              <p:cond delay="4300"/>
                            </p:stCondLst>
                            <p:childTnLst>
                              <p:par>
                                <p:cTn id="313" presetID="10" presetClass="entr" presetSubtype="0" fill="hold" grpId="0" nodeType="afterEffect">
                                  <p:stCondLst>
                                    <p:cond delay="0"/>
                                  </p:stCondLst>
                                  <p:childTnLst>
                                    <p:set>
                                      <p:cBhvr>
                                        <p:cTn id="314" dur="1" fill="hold">
                                          <p:stCondLst>
                                            <p:cond delay="0"/>
                                          </p:stCondLst>
                                        </p:cTn>
                                        <p:tgtEl>
                                          <p:spTgt spid="67"/>
                                        </p:tgtEl>
                                        <p:attrNameLst>
                                          <p:attrName>style.visibility</p:attrName>
                                        </p:attrNameLst>
                                      </p:cBhvr>
                                      <p:to>
                                        <p:strVal val="visible"/>
                                      </p:to>
                                    </p:set>
                                    <p:animEffect transition="in" filter="fade">
                                      <p:cBhvr>
                                        <p:cTn id="315" dur="50"/>
                                        <p:tgtEl>
                                          <p:spTgt spid="67"/>
                                        </p:tgtEl>
                                      </p:cBhvr>
                                    </p:animEffect>
                                  </p:childTnLst>
                                </p:cTn>
                              </p:par>
                            </p:childTnLst>
                          </p:cTn>
                        </p:par>
                        <p:par>
                          <p:cTn id="316" fill="hold">
                            <p:stCondLst>
                              <p:cond delay="4350"/>
                            </p:stCondLst>
                            <p:childTnLst>
                              <p:par>
                                <p:cTn id="317" presetID="10" presetClass="entr" presetSubtype="0" fill="hold" grpId="0" nodeType="afterEffect">
                                  <p:stCondLst>
                                    <p:cond delay="0"/>
                                  </p:stCondLst>
                                  <p:childTnLst>
                                    <p:set>
                                      <p:cBhvr>
                                        <p:cTn id="318" dur="1" fill="hold">
                                          <p:stCondLst>
                                            <p:cond delay="0"/>
                                          </p:stCondLst>
                                        </p:cTn>
                                        <p:tgtEl>
                                          <p:spTgt spid="76"/>
                                        </p:tgtEl>
                                        <p:attrNameLst>
                                          <p:attrName>style.visibility</p:attrName>
                                        </p:attrNameLst>
                                      </p:cBhvr>
                                      <p:to>
                                        <p:strVal val="visible"/>
                                      </p:to>
                                    </p:set>
                                    <p:animEffect transition="in" filter="fade">
                                      <p:cBhvr>
                                        <p:cTn id="319" dur="50"/>
                                        <p:tgtEl>
                                          <p:spTgt spid="76"/>
                                        </p:tgtEl>
                                      </p:cBhvr>
                                    </p:animEffect>
                                  </p:childTnLst>
                                </p:cTn>
                              </p:par>
                            </p:childTnLst>
                          </p:cTn>
                        </p:par>
                        <p:par>
                          <p:cTn id="320" fill="hold">
                            <p:stCondLst>
                              <p:cond delay="4400"/>
                            </p:stCondLst>
                            <p:childTnLst>
                              <p:par>
                                <p:cTn id="321" presetID="10" presetClass="entr" presetSubtype="0" fill="hold" grpId="0" nodeType="afterEffect">
                                  <p:stCondLst>
                                    <p:cond delay="0"/>
                                  </p:stCondLst>
                                  <p:childTnLst>
                                    <p:set>
                                      <p:cBhvr>
                                        <p:cTn id="322" dur="1" fill="hold">
                                          <p:stCondLst>
                                            <p:cond delay="0"/>
                                          </p:stCondLst>
                                        </p:cTn>
                                        <p:tgtEl>
                                          <p:spTgt spid="85"/>
                                        </p:tgtEl>
                                        <p:attrNameLst>
                                          <p:attrName>style.visibility</p:attrName>
                                        </p:attrNameLst>
                                      </p:cBhvr>
                                      <p:to>
                                        <p:strVal val="visible"/>
                                      </p:to>
                                    </p:set>
                                    <p:animEffect transition="in" filter="fade">
                                      <p:cBhvr>
                                        <p:cTn id="323" dur="50"/>
                                        <p:tgtEl>
                                          <p:spTgt spid="85"/>
                                        </p:tgtEl>
                                      </p:cBhvr>
                                    </p:animEffect>
                                  </p:childTnLst>
                                </p:cTn>
                              </p:par>
                            </p:childTnLst>
                          </p:cTn>
                        </p:par>
                        <p:par>
                          <p:cTn id="324" fill="hold">
                            <p:stCondLst>
                              <p:cond delay="4450"/>
                            </p:stCondLst>
                            <p:childTnLst>
                              <p:par>
                                <p:cTn id="325" presetID="10" presetClass="entr" presetSubtype="0" fill="hold" grpId="0" nodeType="afterEffect">
                                  <p:stCondLst>
                                    <p:cond delay="0"/>
                                  </p:stCondLst>
                                  <p:childTnLst>
                                    <p:set>
                                      <p:cBhvr>
                                        <p:cTn id="326" dur="1" fill="hold">
                                          <p:stCondLst>
                                            <p:cond delay="0"/>
                                          </p:stCondLst>
                                        </p:cTn>
                                        <p:tgtEl>
                                          <p:spTgt spid="94"/>
                                        </p:tgtEl>
                                        <p:attrNameLst>
                                          <p:attrName>style.visibility</p:attrName>
                                        </p:attrNameLst>
                                      </p:cBhvr>
                                      <p:to>
                                        <p:strVal val="visible"/>
                                      </p:to>
                                    </p:set>
                                    <p:animEffect transition="in" filter="fade">
                                      <p:cBhvr>
                                        <p:cTn id="327" dur="50"/>
                                        <p:tgtEl>
                                          <p:spTgt spid="94"/>
                                        </p:tgtEl>
                                      </p:cBhvr>
                                    </p:animEffect>
                                  </p:childTnLst>
                                </p:cTn>
                              </p:par>
                            </p:childTnLst>
                          </p:cTn>
                        </p:par>
                        <p:par>
                          <p:cTn id="328" fill="hold">
                            <p:stCondLst>
                              <p:cond delay="4500"/>
                            </p:stCondLst>
                            <p:childTnLst>
                              <p:par>
                                <p:cTn id="329" presetID="10" presetClass="entr" presetSubtype="0" fill="hold" grpId="0" nodeType="afterEffect">
                                  <p:stCondLst>
                                    <p:cond delay="0"/>
                                  </p:stCondLst>
                                  <p:childTnLst>
                                    <p:set>
                                      <p:cBhvr>
                                        <p:cTn id="330" dur="1" fill="hold">
                                          <p:stCondLst>
                                            <p:cond delay="0"/>
                                          </p:stCondLst>
                                        </p:cTn>
                                        <p:tgtEl>
                                          <p:spTgt spid="13"/>
                                        </p:tgtEl>
                                        <p:attrNameLst>
                                          <p:attrName>style.visibility</p:attrName>
                                        </p:attrNameLst>
                                      </p:cBhvr>
                                      <p:to>
                                        <p:strVal val="visible"/>
                                      </p:to>
                                    </p:set>
                                    <p:animEffect transition="in" filter="fade">
                                      <p:cBhvr>
                                        <p:cTn id="331" dur="50"/>
                                        <p:tgtEl>
                                          <p:spTgt spid="13"/>
                                        </p:tgtEl>
                                      </p:cBhvr>
                                    </p:animEffect>
                                  </p:childTnLst>
                                </p:cTn>
                              </p:par>
                            </p:childTnLst>
                          </p:cTn>
                        </p:par>
                        <p:par>
                          <p:cTn id="332" fill="hold">
                            <p:stCondLst>
                              <p:cond delay="4550"/>
                            </p:stCondLst>
                            <p:childTnLst>
                              <p:par>
                                <p:cTn id="333" presetID="10" presetClass="entr" presetSubtype="0" fill="hold" grpId="0" nodeType="afterEffect">
                                  <p:stCondLst>
                                    <p:cond delay="0"/>
                                  </p:stCondLst>
                                  <p:childTnLst>
                                    <p:set>
                                      <p:cBhvr>
                                        <p:cTn id="334" dur="1" fill="hold">
                                          <p:stCondLst>
                                            <p:cond delay="0"/>
                                          </p:stCondLst>
                                        </p:cTn>
                                        <p:tgtEl>
                                          <p:spTgt spid="23"/>
                                        </p:tgtEl>
                                        <p:attrNameLst>
                                          <p:attrName>style.visibility</p:attrName>
                                        </p:attrNameLst>
                                      </p:cBhvr>
                                      <p:to>
                                        <p:strVal val="visible"/>
                                      </p:to>
                                    </p:set>
                                    <p:animEffect transition="in" filter="fade">
                                      <p:cBhvr>
                                        <p:cTn id="335" dur="50"/>
                                        <p:tgtEl>
                                          <p:spTgt spid="23"/>
                                        </p:tgtEl>
                                      </p:cBhvr>
                                    </p:animEffect>
                                  </p:childTnLst>
                                </p:cTn>
                              </p:par>
                            </p:childTnLst>
                          </p:cTn>
                        </p:par>
                        <p:par>
                          <p:cTn id="336" fill="hold">
                            <p:stCondLst>
                              <p:cond delay="4600"/>
                            </p:stCondLst>
                            <p:childTnLst>
                              <p:par>
                                <p:cTn id="337" presetID="10" presetClass="entr" presetSubtype="0" fill="hold" grpId="0" nodeType="afterEffect">
                                  <p:stCondLst>
                                    <p:cond delay="0"/>
                                  </p:stCondLst>
                                  <p:childTnLst>
                                    <p:set>
                                      <p:cBhvr>
                                        <p:cTn id="338" dur="1" fill="hold">
                                          <p:stCondLst>
                                            <p:cond delay="0"/>
                                          </p:stCondLst>
                                        </p:cTn>
                                        <p:tgtEl>
                                          <p:spTgt spid="32"/>
                                        </p:tgtEl>
                                        <p:attrNameLst>
                                          <p:attrName>style.visibility</p:attrName>
                                        </p:attrNameLst>
                                      </p:cBhvr>
                                      <p:to>
                                        <p:strVal val="visible"/>
                                      </p:to>
                                    </p:set>
                                    <p:animEffect transition="in" filter="fade">
                                      <p:cBhvr>
                                        <p:cTn id="339" dur="50"/>
                                        <p:tgtEl>
                                          <p:spTgt spid="32"/>
                                        </p:tgtEl>
                                      </p:cBhvr>
                                    </p:animEffect>
                                  </p:childTnLst>
                                </p:cTn>
                              </p:par>
                            </p:childTnLst>
                          </p:cTn>
                        </p:par>
                        <p:par>
                          <p:cTn id="340" fill="hold">
                            <p:stCondLst>
                              <p:cond delay="4650"/>
                            </p:stCondLst>
                            <p:childTnLst>
                              <p:par>
                                <p:cTn id="341" presetID="10" presetClass="entr" presetSubtype="0" fill="hold" grpId="0" nodeType="afterEffect">
                                  <p:stCondLst>
                                    <p:cond delay="0"/>
                                  </p:stCondLst>
                                  <p:childTnLst>
                                    <p:set>
                                      <p:cBhvr>
                                        <p:cTn id="342" dur="1" fill="hold">
                                          <p:stCondLst>
                                            <p:cond delay="0"/>
                                          </p:stCondLst>
                                        </p:cTn>
                                        <p:tgtEl>
                                          <p:spTgt spid="41"/>
                                        </p:tgtEl>
                                        <p:attrNameLst>
                                          <p:attrName>style.visibility</p:attrName>
                                        </p:attrNameLst>
                                      </p:cBhvr>
                                      <p:to>
                                        <p:strVal val="visible"/>
                                      </p:to>
                                    </p:set>
                                    <p:animEffect transition="in" filter="fade">
                                      <p:cBhvr>
                                        <p:cTn id="343" dur="50"/>
                                        <p:tgtEl>
                                          <p:spTgt spid="41"/>
                                        </p:tgtEl>
                                      </p:cBhvr>
                                    </p:animEffect>
                                  </p:childTnLst>
                                </p:cTn>
                              </p:par>
                            </p:childTnLst>
                          </p:cTn>
                        </p:par>
                        <p:par>
                          <p:cTn id="344" fill="hold">
                            <p:stCondLst>
                              <p:cond delay="4700"/>
                            </p:stCondLst>
                            <p:childTnLst>
                              <p:par>
                                <p:cTn id="345" presetID="10" presetClass="entr" presetSubtype="0" fill="hold" grpId="0" nodeType="afterEffect">
                                  <p:stCondLst>
                                    <p:cond delay="0"/>
                                  </p:stCondLst>
                                  <p:childTnLst>
                                    <p:set>
                                      <p:cBhvr>
                                        <p:cTn id="346" dur="1" fill="hold">
                                          <p:stCondLst>
                                            <p:cond delay="0"/>
                                          </p:stCondLst>
                                        </p:cTn>
                                        <p:tgtEl>
                                          <p:spTgt spid="50"/>
                                        </p:tgtEl>
                                        <p:attrNameLst>
                                          <p:attrName>style.visibility</p:attrName>
                                        </p:attrNameLst>
                                      </p:cBhvr>
                                      <p:to>
                                        <p:strVal val="visible"/>
                                      </p:to>
                                    </p:set>
                                    <p:animEffect transition="in" filter="fade">
                                      <p:cBhvr>
                                        <p:cTn id="347" dur="50"/>
                                        <p:tgtEl>
                                          <p:spTgt spid="50"/>
                                        </p:tgtEl>
                                      </p:cBhvr>
                                    </p:animEffect>
                                  </p:childTnLst>
                                </p:cTn>
                              </p:par>
                            </p:childTnLst>
                          </p:cTn>
                        </p:par>
                        <p:par>
                          <p:cTn id="348" fill="hold">
                            <p:stCondLst>
                              <p:cond delay="4750"/>
                            </p:stCondLst>
                            <p:childTnLst>
                              <p:par>
                                <p:cTn id="349" presetID="10" presetClass="entr" presetSubtype="0" fill="hold" grpId="0" nodeType="afterEffect">
                                  <p:stCondLst>
                                    <p:cond delay="0"/>
                                  </p:stCondLst>
                                  <p:childTnLst>
                                    <p:set>
                                      <p:cBhvr>
                                        <p:cTn id="350" dur="1" fill="hold">
                                          <p:stCondLst>
                                            <p:cond delay="0"/>
                                          </p:stCondLst>
                                        </p:cTn>
                                        <p:tgtEl>
                                          <p:spTgt spid="59"/>
                                        </p:tgtEl>
                                        <p:attrNameLst>
                                          <p:attrName>style.visibility</p:attrName>
                                        </p:attrNameLst>
                                      </p:cBhvr>
                                      <p:to>
                                        <p:strVal val="visible"/>
                                      </p:to>
                                    </p:set>
                                    <p:animEffect transition="in" filter="fade">
                                      <p:cBhvr>
                                        <p:cTn id="351" dur="50"/>
                                        <p:tgtEl>
                                          <p:spTgt spid="59"/>
                                        </p:tgtEl>
                                      </p:cBhvr>
                                    </p:animEffect>
                                  </p:childTnLst>
                                </p:cTn>
                              </p:par>
                            </p:childTnLst>
                          </p:cTn>
                        </p:par>
                        <p:par>
                          <p:cTn id="352" fill="hold">
                            <p:stCondLst>
                              <p:cond delay="4800"/>
                            </p:stCondLst>
                            <p:childTnLst>
                              <p:par>
                                <p:cTn id="353" presetID="10" presetClass="entr" presetSubtype="0" fill="hold" grpId="0" nodeType="afterEffect">
                                  <p:stCondLst>
                                    <p:cond delay="0"/>
                                  </p:stCondLst>
                                  <p:childTnLst>
                                    <p:set>
                                      <p:cBhvr>
                                        <p:cTn id="354" dur="1" fill="hold">
                                          <p:stCondLst>
                                            <p:cond delay="0"/>
                                          </p:stCondLst>
                                        </p:cTn>
                                        <p:tgtEl>
                                          <p:spTgt spid="68"/>
                                        </p:tgtEl>
                                        <p:attrNameLst>
                                          <p:attrName>style.visibility</p:attrName>
                                        </p:attrNameLst>
                                      </p:cBhvr>
                                      <p:to>
                                        <p:strVal val="visible"/>
                                      </p:to>
                                    </p:set>
                                    <p:animEffect transition="in" filter="fade">
                                      <p:cBhvr>
                                        <p:cTn id="355" dur="50"/>
                                        <p:tgtEl>
                                          <p:spTgt spid="68"/>
                                        </p:tgtEl>
                                      </p:cBhvr>
                                    </p:animEffect>
                                  </p:childTnLst>
                                </p:cTn>
                              </p:par>
                            </p:childTnLst>
                          </p:cTn>
                        </p:par>
                        <p:par>
                          <p:cTn id="356" fill="hold">
                            <p:stCondLst>
                              <p:cond delay="4850"/>
                            </p:stCondLst>
                            <p:childTnLst>
                              <p:par>
                                <p:cTn id="357" presetID="10" presetClass="entr" presetSubtype="0" fill="hold" grpId="0" nodeType="afterEffect">
                                  <p:stCondLst>
                                    <p:cond delay="0"/>
                                  </p:stCondLst>
                                  <p:childTnLst>
                                    <p:set>
                                      <p:cBhvr>
                                        <p:cTn id="358" dur="1" fill="hold">
                                          <p:stCondLst>
                                            <p:cond delay="0"/>
                                          </p:stCondLst>
                                        </p:cTn>
                                        <p:tgtEl>
                                          <p:spTgt spid="77"/>
                                        </p:tgtEl>
                                        <p:attrNameLst>
                                          <p:attrName>style.visibility</p:attrName>
                                        </p:attrNameLst>
                                      </p:cBhvr>
                                      <p:to>
                                        <p:strVal val="visible"/>
                                      </p:to>
                                    </p:set>
                                    <p:animEffect transition="in" filter="fade">
                                      <p:cBhvr>
                                        <p:cTn id="359" dur="50"/>
                                        <p:tgtEl>
                                          <p:spTgt spid="77"/>
                                        </p:tgtEl>
                                      </p:cBhvr>
                                    </p:animEffect>
                                  </p:childTnLst>
                                </p:cTn>
                              </p:par>
                            </p:childTnLst>
                          </p:cTn>
                        </p:par>
                        <p:par>
                          <p:cTn id="360" fill="hold">
                            <p:stCondLst>
                              <p:cond delay="4900"/>
                            </p:stCondLst>
                            <p:childTnLst>
                              <p:par>
                                <p:cTn id="361" presetID="10" presetClass="entr" presetSubtype="0" fill="hold" grpId="0" nodeType="afterEffect">
                                  <p:stCondLst>
                                    <p:cond delay="0"/>
                                  </p:stCondLst>
                                  <p:childTnLst>
                                    <p:set>
                                      <p:cBhvr>
                                        <p:cTn id="362" dur="1" fill="hold">
                                          <p:stCondLst>
                                            <p:cond delay="0"/>
                                          </p:stCondLst>
                                        </p:cTn>
                                        <p:tgtEl>
                                          <p:spTgt spid="86"/>
                                        </p:tgtEl>
                                        <p:attrNameLst>
                                          <p:attrName>style.visibility</p:attrName>
                                        </p:attrNameLst>
                                      </p:cBhvr>
                                      <p:to>
                                        <p:strVal val="visible"/>
                                      </p:to>
                                    </p:set>
                                    <p:animEffect transition="in" filter="fade">
                                      <p:cBhvr>
                                        <p:cTn id="363" dur="50"/>
                                        <p:tgtEl>
                                          <p:spTgt spid="86"/>
                                        </p:tgtEl>
                                      </p:cBhvr>
                                    </p:animEffect>
                                  </p:childTnLst>
                                </p:cTn>
                              </p:par>
                            </p:childTnLst>
                          </p:cTn>
                        </p:par>
                        <p:par>
                          <p:cTn id="364" fill="hold">
                            <p:stCondLst>
                              <p:cond delay="4950"/>
                            </p:stCondLst>
                            <p:childTnLst>
                              <p:par>
                                <p:cTn id="365" presetID="10" presetClass="entr" presetSubtype="0" fill="hold" grpId="0" nodeType="afterEffect">
                                  <p:stCondLst>
                                    <p:cond delay="0"/>
                                  </p:stCondLst>
                                  <p:childTnLst>
                                    <p:set>
                                      <p:cBhvr>
                                        <p:cTn id="366" dur="1" fill="hold">
                                          <p:stCondLst>
                                            <p:cond delay="0"/>
                                          </p:stCondLst>
                                        </p:cTn>
                                        <p:tgtEl>
                                          <p:spTgt spid="95"/>
                                        </p:tgtEl>
                                        <p:attrNameLst>
                                          <p:attrName>style.visibility</p:attrName>
                                        </p:attrNameLst>
                                      </p:cBhvr>
                                      <p:to>
                                        <p:strVal val="visible"/>
                                      </p:to>
                                    </p:set>
                                    <p:animEffect transition="in" filter="fade">
                                      <p:cBhvr>
                                        <p:cTn id="367" dur="50"/>
                                        <p:tgtEl>
                                          <p:spTgt spid="95"/>
                                        </p:tgtEl>
                                      </p:cBhvr>
                                    </p:animEffect>
                                  </p:childTnLst>
                                </p:cTn>
                              </p:par>
                            </p:childTnLst>
                          </p:cTn>
                        </p:par>
                        <p:par>
                          <p:cTn id="368" fill="hold">
                            <p:stCondLst>
                              <p:cond delay="5000"/>
                            </p:stCondLst>
                            <p:childTnLst>
                              <p:par>
                                <p:cTn id="369" presetID="10" presetClass="entr" presetSubtype="0" fill="hold" grpId="0" nodeType="afterEffect">
                                  <p:stCondLst>
                                    <p:cond delay="0"/>
                                  </p:stCondLst>
                                  <p:childTnLst>
                                    <p:set>
                                      <p:cBhvr>
                                        <p:cTn id="370" dur="1" fill="hold">
                                          <p:stCondLst>
                                            <p:cond delay="0"/>
                                          </p:stCondLst>
                                        </p:cTn>
                                        <p:tgtEl>
                                          <p:spTgt spid="14"/>
                                        </p:tgtEl>
                                        <p:attrNameLst>
                                          <p:attrName>style.visibility</p:attrName>
                                        </p:attrNameLst>
                                      </p:cBhvr>
                                      <p:to>
                                        <p:strVal val="visible"/>
                                      </p:to>
                                    </p:set>
                                    <p:animEffect transition="in" filter="fade">
                                      <p:cBhvr>
                                        <p:cTn id="371" dur="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a:xfrm>
            <a:off x="119641" y="1803163"/>
            <a:ext cx="11947021" cy="933490"/>
          </a:xfrm>
        </p:spPr>
        <p:txBody>
          <a:bodyPr>
            <a:normAutofit/>
          </a:bodyPr>
          <a:lstStyle/>
          <a:p>
            <a:pPr>
              <a:buFont typeface="+mj-lt"/>
              <a:buAutoNum type="alphaUcPeriod" startAt="11"/>
            </a:pPr>
            <a:r>
              <a:rPr lang="en-US" dirty="0"/>
              <a:t>The “one baptism” of Christ’s Great Commission is taught in these verses, which will be examined in this series of studies:</a:t>
            </a:r>
          </a:p>
        </p:txBody>
      </p:sp>
      <p:sp>
        <p:nvSpPr>
          <p:cNvPr id="96" name="Rectangle 11">
            <a:extLst>
              <a:ext uri="{FF2B5EF4-FFF2-40B4-BE49-F238E27FC236}">
                <a16:creationId xmlns:a16="http://schemas.microsoft.com/office/drawing/2014/main" id="{BAF4AD01-F1C0-42BB-9AB0-3F1BB5F9D3BB}"/>
              </a:ext>
            </a:extLst>
          </p:cNvPr>
          <p:cNvSpPr>
            <a:spLocks noChangeArrowheads="1"/>
          </p:cNvSpPr>
          <p:nvPr/>
        </p:nvSpPr>
        <p:spPr bwMode="auto">
          <a:xfrm>
            <a:off x="7373938"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8:36</a:t>
            </a:r>
            <a:endParaRPr kumimoji="0" lang="en-US" altLang="en-US" sz="1800" b="0" i="0" u="none" strike="noStrike" cap="none" normalizeH="0" baseline="0">
              <a:ln>
                <a:noFill/>
              </a:ln>
              <a:effectLst>
                <a:glow rad="63500">
                  <a:schemeClr val="bg1"/>
                </a:glow>
              </a:effectLst>
            </a:endParaRPr>
          </a:p>
        </p:txBody>
      </p:sp>
      <p:sp>
        <p:nvSpPr>
          <p:cNvPr id="97" name="Rectangle 12">
            <a:extLst>
              <a:ext uri="{FF2B5EF4-FFF2-40B4-BE49-F238E27FC236}">
                <a16:creationId xmlns:a16="http://schemas.microsoft.com/office/drawing/2014/main" id="{3AEC7E38-4CD7-4D16-8805-A72404534C68}"/>
              </a:ext>
            </a:extLst>
          </p:cNvPr>
          <p:cNvSpPr>
            <a:spLocks noChangeArrowheads="1"/>
          </p:cNvSpPr>
          <p:nvPr/>
        </p:nvSpPr>
        <p:spPr bwMode="auto">
          <a:xfrm>
            <a:off x="8585200"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18:8</a:t>
            </a:r>
            <a:endParaRPr kumimoji="0" lang="en-US" altLang="en-US" sz="1800" b="0" i="0" u="none" strike="noStrike" cap="none" normalizeH="0" baseline="0">
              <a:ln>
                <a:noFill/>
              </a:ln>
              <a:effectLst>
                <a:glow rad="63500">
                  <a:schemeClr val="bg1"/>
                </a:glow>
              </a:effectLst>
            </a:endParaRPr>
          </a:p>
        </p:txBody>
      </p:sp>
      <p:sp>
        <p:nvSpPr>
          <p:cNvPr id="98" name="Rectangle 13">
            <a:extLst>
              <a:ext uri="{FF2B5EF4-FFF2-40B4-BE49-F238E27FC236}">
                <a16:creationId xmlns:a16="http://schemas.microsoft.com/office/drawing/2014/main" id="{4C0E64B8-31DE-4D61-8266-2295D78FC8A4}"/>
              </a:ext>
            </a:extLst>
          </p:cNvPr>
          <p:cNvSpPr>
            <a:spLocks noChangeArrowheads="1"/>
          </p:cNvSpPr>
          <p:nvPr/>
        </p:nvSpPr>
        <p:spPr bwMode="auto">
          <a:xfrm>
            <a:off x="9798050" y="28321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1:15</a:t>
            </a:r>
            <a:endParaRPr kumimoji="0" lang="en-US" altLang="en-US" sz="1800" b="0" i="0" u="none" strike="noStrike" cap="none" normalizeH="0" baseline="0">
              <a:ln>
                <a:noFill/>
              </a:ln>
              <a:effectLst>
                <a:glow rad="63500">
                  <a:schemeClr val="bg1"/>
                </a:glow>
              </a:effectLst>
            </a:endParaRPr>
          </a:p>
        </p:txBody>
      </p:sp>
      <p:sp>
        <p:nvSpPr>
          <p:cNvPr id="99" name="Rectangle 14">
            <a:extLst>
              <a:ext uri="{FF2B5EF4-FFF2-40B4-BE49-F238E27FC236}">
                <a16:creationId xmlns:a16="http://schemas.microsoft.com/office/drawing/2014/main" id="{82D2EACF-04B6-4E83-BF68-B35F61688538}"/>
              </a:ext>
            </a:extLst>
          </p:cNvPr>
          <p:cNvSpPr>
            <a:spLocks noChangeArrowheads="1"/>
          </p:cNvSpPr>
          <p:nvPr/>
        </p:nvSpPr>
        <p:spPr bwMode="auto">
          <a:xfrm>
            <a:off x="11074400" y="2832100"/>
            <a:ext cx="978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1Pe. 3:21</a:t>
            </a:r>
            <a:endParaRPr kumimoji="0" lang="en-US" altLang="en-US" sz="1800" b="0" i="0" u="none" strike="noStrike" cap="none" normalizeH="0" baseline="0" dirty="0">
              <a:ln>
                <a:noFill/>
              </a:ln>
              <a:effectLst>
                <a:glow rad="63500">
                  <a:schemeClr val="bg1"/>
                </a:glow>
              </a:effectLst>
            </a:endParaRPr>
          </a:p>
        </p:txBody>
      </p:sp>
      <p:sp>
        <p:nvSpPr>
          <p:cNvPr id="100" name="Rectangle 21">
            <a:extLst>
              <a:ext uri="{FF2B5EF4-FFF2-40B4-BE49-F238E27FC236}">
                <a16:creationId xmlns:a16="http://schemas.microsoft.com/office/drawing/2014/main" id="{53C17175-03F9-483F-8B6D-DBBC14EEB894}"/>
              </a:ext>
            </a:extLst>
          </p:cNvPr>
          <p:cNvSpPr>
            <a:spLocks noChangeArrowheads="1"/>
          </p:cNvSpPr>
          <p:nvPr/>
        </p:nvSpPr>
        <p:spPr bwMode="auto">
          <a:xfrm>
            <a:off x="7373938" y="323532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8:38</a:t>
            </a:r>
            <a:endParaRPr kumimoji="0" lang="en-US" altLang="en-US" sz="1800" b="0" i="0" u="none" strike="noStrike" cap="none" normalizeH="0" baseline="0">
              <a:ln>
                <a:noFill/>
              </a:ln>
              <a:effectLst>
                <a:glow rad="63500">
                  <a:schemeClr val="bg1"/>
                </a:glow>
              </a:effectLst>
            </a:endParaRPr>
          </a:p>
        </p:txBody>
      </p:sp>
      <p:sp>
        <p:nvSpPr>
          <p:cNvPr id="101" name="Rectangle 23">
            <a:extLst>
              <a:ext uri="{FF2B5EF4-FFF2-40B4-BE49-F238E27FC236}">
                <a16:creationId xmlns:a16="http://schemas.microsoft.com/office/drawing/2014/main" id="{EF7D1019-C717-495A-BE9A-706F8F25C3C9}"/>
              </a:ext>
            </a:extLst>
          </p:cNvPr>
          <p:cNvSpPr>
            <a:spLocks noChangeArrowheads="1"/>
          </p:cNvSpPr>
          <p:nvPr/>
        </p:nvSpPr>
        <p:spPr bwMode="auto">
          <a:xfrm>
            <a:off x="9798050" y="3235325"/>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1:16</a:t>
            </a:r>
            <a:endParaRPr kumimoji="0" lang="en-US" altLang="en-US" sz="1800" b="0" i="0" u="none" strike="noStrike" cap="none" normalizeH="0" baseline="0">
              <a:ln>
                <a:noFill/>
              </a:ln>
              <a:effectLst>
                <a:glow rad="63500">
                  <a:schemeClr val="bg1"/>
                </a:glow>
              </a:effectLst>
            </a:endParaRPr>
          </a:p>
        </p:txBody>
      </p:sp>
      <p:sp>
        <p:nvSpPr>
          <p:cNvPr id="102" name="Rectangle 30">
            <a:extLst>
              <a:ext uri="{FF2B5EF4-FFF2-40B4-BE49-F238E27FC236}">
                <a16:creationId xmlns:a16="http://schemas.microsoft.com/office/drawing/2014/main" id="{8B8421FC-1990-4AF7-9D18-753C85907BF7}"/>
              </a:ext>
            </a:extLst>
          </p:cNvPr>
          <p:cNvSpPr>
            <a:spLocks noChangeArrowheads="1"/>
          </p:cNvSpPr>
          <p:nvPr/>
        </p:nvSpPr>
        <p:spPr bwMode="auto">
          <a:xfrm>
            <a:off x="7373938"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9:18</a:t>
            </a:r>
            <a:endParaRPr kumimoji="0" lang="en-US" altLang="en-US" sz="1800" b="0" i="0" u="none" strike="noStrike" cap="none" normalizeH="0" baseline="0">
              <a:ln>
                <a:noFill/>
              </a:ln>
              <a:effectLst>
                <a:glow rad="63500">
                  <a:schemeClr val="bg1"/>
                </a:glow>
              </a:effectLst>
            </a:endParaRPr>
          </a:p>
        </p:txBody>
      </p:sp>
      <p:sp>
        <p:nvSpPr>
          <p:cNvPr id="103" name="Rectangle 32">
            <a:extLst>
              <a:ext uri="{FF2B5EF4-FFF2-40B4-BE49-F238E27FC236}">
                <a16:creationId xmlns:a16="http://schemas.microsoft.com/office/drawing/2014/main" id="{5F3ADC00-423C-4BB0-ACE0-3955C93AB6CE}"/>
              </a:ext>
            </a:extLst>
          </p:cNvPr>
          <p:cNvSpPr>
            <a:spLocks noChangeArrowheads="1"/>
          </p:cNvSpPr>
          <p:nvPr/>
        </p:nvSpPr>
        <p:spPr bwMode="auto">
          <a:xfrm>
            <a:off x="9798050" y="3633788"/>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1:17</a:t>
            </a:r>
            <a:endParaRPr kumimoji="0" lang="en-US" altLang="en-US" sz="1800" b="0" i="0" u="none" strike="noStrike" cap="none" normalizeH="0" baseline="0">
              <a:ln>
                <a:noFill/>
              </a:ln>
              <a:effectLst>
                <a:glow rad="63500">
                  <a:schemeClr val="bg1"/>
                </a:glow>
              </a:effectLst>
            </a:endParaRPr>
          </a:p>
        </p:txBody>
      </p:sp>
      <p:sp>
        <p:nvSpPr>
          <p:cNvPr id="104" name="Rectangle 48">
            <a:extLst>
              <a:ext uri="{FF2B5EF4-FFF2-40B4-BE49-F238E27FC236}">
                <a16:creationId xmlns:a16="http://schemas.microsoft.com/office/drawing/2014/main" id="{91280BA6-17EF-4E5E-A297-6B6712449449}"/>
              </a:ext>
            </a:extLst>
          </p:cNvPr>
          <p:cNvSpPr>
            <a:spLocks noChangeArrowheads="1"/>
          </p:cNvSpPr>
          <p:nvPr/>
        </p:nvSpPr>
        <p:spPr bwMode="auto">
          <a:xfrm>
            <a:off x="7373938" y="443547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10:47</a:t>
            </a:r>
            <a:endParaRPr kumimoji="0" lang="en-US" altLang="en-US" sz="1800" b="0" i="0" u="none" strike="noStrike" cap="none" normalizeH="0" baseline="0">
              <a:ln>
                <a:noFill/>
              </a:ln>
              <a:effectLst>
                <a:glow rad="63500">
                  <a:schemeClr val="bg1"/>
                </a:glow>
              </a:effectLst>
            </a:endParaRPr>
          </a:p>
        </p:txBody>
      </p:sp>
      <p:sp>
        <p:nvSpPr>
          <p:cNvPr id="105" name="Rectangle 49">
            <a:extLst>
              <a:ext uri="{FF2B5EF4-FFF2-40B4-BE49-F238E27FC236}">
                <a16:creationId xmlns:a16="http://schemas.microsoft.com/office/drawing/2014/main" id="{E38AF84D-F3E2-4D4A-9EB1-9D0727542949}"/>
              </a:ext>
            </a:extLst>
          </p:cNvPr>
          <p:cNvSpPr>
            <a:spLocks noChangeArrowheads="1"/>
          </p:cNvSpPr>
          <p:nvPr/>
        </p:nvSpPr>
        <p:spPr bwMode="auto">
          <a:xfrm>
            <a:off x="8585200"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19:5</a:t>
            </a:r>
            <a:endParaRPr kumimoji="0" lang="en-US" altLang="en-US" sz="1800" b="0" i="0" u="none" strike="noStrike" cap="none" normalizeH="0" baseline="0">
              <a:ln>
                <a:noFill/>
              </a:ln>
              <a:effectLst>
                <a:glow rad="63500">
                  <a:schemeClr val="bg1"/>
                </a:glow>
              </a:effectLst>
            </a:endParaRPr>
          </a:p>
        </p:txBody>
      </p:sp>
      <p:sp>
        <p:nvSpPr>
          <p:cNvPr id="106" name="Rectangle 50">
            <a:extLst>
              <a:ext uri="{FF2B5EF4-FFF2-40B4-BE49-F238E27FC236}">
                <a16:creationId xmlns:a16="http://schemas.microsoft.com/office/drawing/2014/main" id="{9CD0DBDB-387B-45FC-AE36-38C98E44668B}"/>
              </a:ext>
            </a:extLst>
          </p:cNvPr>
          <p:cNvSpPr>
            <a:spLocks noChangeArrowheads="1"/>
          </p:cNvSpPr>
          <p:nvPr/>
        </p:nvSpPr>
        <p:spPr bwMode="auto">
          <a:xfrm>
            <a:off x="9798050" y="4435475"/>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12:13</a:t>
            </a:r>
            <a:endParaRPr kumimoji="0" lang="en-US" altLang="en-US" sz="1800" b="0" i="0" u="none" strike="noStrike" cap="none" normalizeH="0" baseline="0">
              <a:ln>
                <a:noFill/>
              </a:ln>
              <a:effectLst>
                <a:glow rad="63500">
                  <a:schemeClr val="bg1"/>
                </a:glow>
              </a:effectLst>
            </a:endParaRPr>
          </a:p>
        </p:txBody>
      </p:sp>
      <p:sp>
        <p:nvSpPr>
          <p:cNvPr id="107" name="Rectangle 56">
            <a:extLst>
              <a:ext uri="{FF2B5EF4-FFF2-40B4-BE49-F238E27FC236}">
                <a16:creationId xmlns:a16="http://schemas.microsoft.com/office/drawing/2014/main" id="{7094EEC6-9399-43F7-A2C6-110558D65486}"/>
              </a:ext>
            </a:extLst>
          </p:cNvPr>
          <p:cNvSpPr>
            <a:spLocks noChangeArrowheads="1"/>
          </p:cNvSpPr>
          <p:nvPr/>
        </p:nvSpPr>
        <p:spPr bwMode="auto">
          <a:xfrm>
            <a:off x="6162675" y="48387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2:38</a:t>
            </a:r>
            <a:endParaRPr kumimoji="0" lang="en-US" altLang="en-US" sz="1800" b="0" i="0" u="none" strike="noStrike" cap="none" normalizeH="0" baseline="0">
              <a:ln>
                <a:noFill/>
              </a:ln>
              <a:effectLst>
                <a:glow rad="63500">
                  <a:schemeClr val="bg1"/>
                </a:glow>
              </a:effectLst>
            </a:endParaRPr>
          </a:p>
        </p:txBody>
      </p:sp>
      <p:sp>
        <p:nvSpPr>
          <p:cNvPr id="108" name="Rectangle 57">
            <a:extLst>
              <a:ext uri="{FF2B5EF4-FFF2-40B4-BE49-F238E27FC236}">
                <a16:creationId xmlns:a16="http://schemas.microsoft.com/office/drawing/2014/main" id="{3A593152-BBAE-432E-AAE3-319EA62136F5}"/>
              </a:ext>
            </a:extLst>
          </p:cNvPr>
          <p:cNvSpPr>
            <a:spLocks noChangeArrowheads="1"/>
          </p:cNvSpPr>
          <p:nvPr/>
        </p:nvSpPr>
        <p:spPr bwMode="auto">
          <a:xfrm>
            <a:off x="7373938"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10:48</a:t>
            </a:r>
            <a:endParaRPr kumimoji="0" lang="en-US" altLang="en-US" sz="1800" b="0" i="0" u="none" strike="noStrike" cap="none" normalizeH="0" baseline="0">
              <a:ln>
                <a:noFill/>
              </a:ln>
              <a:effectLst>
                <a:glow rad="63500">
                  <a:schemeClr val="bg1"/>
                </a:glow>
              </a:effectLst>
            </a:endParaRPr>
          </a:p>
        </p:txBody>
      </p:sp>
      <p:sp>
        <p:nvSpPr>
          <p:cNvPr id="109" name="Rectangle 58">
            <a:extLst>
              <a:ext uri="{FF2B5EF4-FFF2-40B4-BE49-F238E27FC236}">
                <a16:creationId xmlns:a16="http://schemas.microsoft.com/office/drawing/2014/main" id="{FBCF9C97-FBC6-4145-9316-CD80F326D361}"/>
              </a:ext>
            </a:extLst>
          </p:cNvPr>
          <p:cNvSpPr>
            <a:spLocks noChangeArrowheads="1"/>
          </p:cNvSpPr>
          <p:nvPr/>
        </p:nvSpPr>
        <p:spPr bwMode="auto">
          <a:xfrm>
            <a:off x="8585200"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22:16</a:t>
            </a:r>
            <a:endParaRPr kumimoji="0" lang="en-US" altLang="en-US" sz="1800" b="0" i="0" u="none" strike="noStrike" cap="none" normalizeH="0" baseline="0">
              <a:ln>
                <a:noFill/>
              </a:ln>
              <a:effectLst>
                <a:glow rad="63500">
                  <a:schemeClr val="bg1"/>
                </a:glow>
              </a:effectLst>
            </a:endParaRPr>
          </a:p>
        </p:txBody>
      </p:sp>
      <p:sp>
        <p:nvSpPr>
          <p:cNvPr id="110" name="Rectangle 61">
            <a:extLst>
              <a:ext uri="{FF2B5EF4-FFF2-40B4-BE49-F238E27FC236}">
                <a16:creationId xmlns:a16="http://schemas.microsoft.com/office/drawing/2014/main" id="{CC10A0ED-9242-4F46-854B-050FE1345C15}"/>
              </a:ext>
            </a:extLst>
          </p:cNvPr>
          <p:cNvSpPr>
            <a:spLocks noChangeArrowheads="1"/>
          </p:cNvSpPr>
          <p:nvPr/>
        </p:nvSpPr>
        <p:spPr bwMode="auto">
          <a:xfrm>
            <a:off x="1314450" y="523716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Mt. 28:19</a:t>
            </a:r>
            <a:endParaRPr kumimoji="0" lang="en-US" altLang="en-US" sz="1800" b="0" i="0" u="none" strike="noStrike" cap="none" normalizeH="0" baseline="0" dirty="0">
              <a:ln>
                <a:noFill/>
              </a:ln>
              <a:effectLst>
                <a:glow rad="63500">
                  <a:schemeClr val="bg1"/>
                </a:glow>
              </a:effectLst>
            </a:endParaRPr>
          </a:p>
        </p:txBody>
      </p:sp>
      <p:sp>
        <p:nvSpPr>
          <p:cNvPr id="111" name="Rectangle 65">
            <a:extLst>
              <a:ext uri="{FF2B5EF4-FFF2-40B4-BE49-F238E27FC236}">
                <a16:creationId xmlns:a16="http://schemas.microsoft.com/office/drawing/2014/main" id="{B63E113A-F544-4937-AEB3-B6A9B8543B5A}"/>
              </a:ext>
            </a:extLst>
          </p:cNvPr>
          <p:cNvSpPr>
            <a:spLocks noChangeArrowheads="1"/>
          </p:cNvSpPr>
          <p:nvPr/>
        </p:nvSpPr>
        <p:spPr bwMode="auto">
          <a:xfrm>
            <a:off x="6162675" y="523716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2:41</a:t>
            </a:r>
            <a:endParaRPr kumimoji="0" lang="en-US" altLang="en-US" sz="1800" b="0" i="0" u="none" strike="noStrike" cap="none" normalizeH="0" baseline="0">
              <a:ln>
                <a:noFill/>
              </a:ln>
              <a:effectLst>
                <a:glow rad="63500">
                  <a:schemeClr val="bg1"/>
                </a:glow>
              </a:effectLst>
            </a:endParaRPr>
          </a:p>
        </p:txBody>
      </p:sp>
      <p:sp>
        <p:nvSpPr>
          <p:cNvPr id="112" name="Rectangle 67">
            <a:extLst>
              <a:ext uri="{FF2B5EF4-FFF2-40B4-BE49-F238E27FC236}">
                <a16:creationId xmlns:a16="http://schemas.microsoft.com/office/drawing/2014/main" id="{C5F53E7B-4B3A-4499-B7AC-71DA22395D32}"/>
              </a:ext>
            </a:extLst>
          </p:cNvPr>
          <p:cNvSpPr>
            <a:spLocks noChangeArrowheads="1"/>
          </p:cNvSpPr>
          <p:nvPr/>
        </p:nvSpPr>
        <p:spPr bwMode="auto">
          <a:xfrm>
            <a:off x="8585200" y="5237163"/>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Ro. 6:3</a:t>
            </a:r>
            <a:endParaRPr kumimoji="0" lang="en-US" altLang="en-US" sz="1800" b="0" i="0" u="none" strike="noStrike" cap="none" normalizeH="0" baseline="0">
              <a:ln>
                <a:noFill/>
              </a:ln>
              <a:effectLst>
                <a:glow rad="63500">
                  <a:schemeClr val="bg1"/>
                </a:glow>
              </a:effectLst>
            </a:endParaRPr>
          </a:p>
        </p:txBody>
      </p:sp>
      <p:sp>
        <p:nvSpPr>
          <p:cNvPr id="113" name="Rectangle 68">
            <a:extLst>
              <a:ext uri="{FF2B5EF4-FFF2-40B4-BE49-F238E27FC236}">
                <a16:creationId xmlns:a16="http://schemas.microsoft.com/office/drawing/2014/main" id="{AE12F996-606B-41EA-A295-B2B234BB294A}"/>
              </a:ext>
            </a:extLst>
          </p:cNvPr>
          <p:cNvSpPr>
            <a:spLocks noChangeArrowheads="1"/>
          </p:cNvSpPr>
          <p:nvPr/>
        </p:nvSpPr>
        <p:spPr bwMode="auto">
          <a:xfrm>
            <a:off x="9798050" y="5237163"/>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Gal. 3:27</a:t>
            </a:r>
            <a:endParaRPr kumimoji="0" lang="en-US" altLang="en-US" sz="1800" b="0" i="0" u="none" strike="noStrike" cap="none" normalizeH="0" baseline="0">
              <a:ln>
                <a:noFill/>
              </a:ln>
              <a:effectLst>
                <a:glow rad="63500">
                  <a:schemeClr val="bg1"/>
                </a:glow>
              </a:effectLst>
            </a:endParaRPr>
          </a:p>
        </p:txBody>
      </p:sp>
      <p:sp>
        <p:nvSpPr>
          <p:cNvPr id="114" name="Rectangle 74">
            <a:extLst>
              <a:ext uri="{FF2B5EF4-FFF2-40B4-BE49-F238E27FC236}">
                <a16:creationId xmlns:a16="http://schemas.microsoft.com/office/drawing/2014/main" id="{463D1CF7-3FFF-467D-A44F-2C851F2F41DB}"/>
              </a:ext>
            </a:extLst>
          </p:cNvPr>
          <p:cNvSpPr>
            <a:spLocks noChangeArrowheads="1"/>
          </p:cNvSpPr>
          <p:nvPr/>
        </p:nvSpPr>
        <p:spPr bwMode="auto">
          <a:xfrm>
            <a:off x="6162675" y="56403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8:12</a:t>
            </a:r>
            <a:endParaRPr kumimoji="0" lang="en-US" altLang="en-US" sz="1800" b="0" i="0" u="none" strike="noStrike" cap="none" normalizeH="0" baseline="0">
              <a:ln>
                <a:noFill/>
              </a:ln>
              <a:effectLst>
                <a:glow rad="63500">
                  <a:schemeClr val="bg1"/>
                </a:glow>
              </a:effectLst>
            </a:endParaRPr>
          </a:p>
        </p:txBody>
      </p:sp>
      <p:sp>
        <p:nvSpPr>
          <p:cNvPr id="115" name="Rectangle 76">
            <a:extLst>
              <a:ext uri="{FF2B5EF4-FFF2-40B4-BE49-F238E27FC236}">
                <a16:creationId xmlns:a16="http://schemas.microsoft.com/office/drawing/2014/main" id="{84764B3F-DC71-489E-B1A2-27D84090BCE3}"/>
              </a:ext>
            </a:extLst>
          </p:cNvPr>
          <p:cNvSpPr>
            <a:spLocks noChangeArrowheads="1"/>
          </p:cNvSpPr>
          <p:nvPr/>
        </p:nvSpPr>
        <p:spPr bwMode="auto">
          <a:xfrm>
            <a:off x="8585200" y="5640388"/>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Ro. 6:4</a:t>
            </a:r>
            <a:endParaRPr kumimoji="0" lang="en-US" altLang="en-US" sz="1800" b="0" i="0" u="none" strike="noStrike" cap="none" normalizeH="0" baseline="0">
              <a:ln>
                <a:noFill/>
              </a:ln>
              <a:effectLst>
                <a:glow rad="63500">
                  <a:schemeClr val="bg1"/>
                </a:glow>
              </a:effectLst>
            </a:endParaRPr>
          </a:p>
        </p:txBody>
      </p:sp>
      <p:sp>
        <p:nvSpPr>
          <p:cNvPr id="116" name="Rectangle 77">
            <a:extLst>
              <a:ext uri="{FF2B5EF4-FFF2-40B4-BE49-F238E27FC236}">
                <a16:creationId xmlns:a16="http://schemas.microsoft.com/office/drawing/2014/main" id="{CD15C062-BAC0-437E-B4EB-2910EFD89C47}"/>
              </a:ext>
            </a:extLst>
          </p:cNvPr>
          <p:cNvSpPr>
            <a:spLocks noChangeArrowheads="1"/>
          </p:cNvSpPr>
          <p:nvPr/>
        </p:nvSpPr>
        <p:spPr bwMode="auto">
          <a:xfrm>
            <a:off x="9798050" y="5640388"/>
            <a:ext cx="8576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Eph. 4:5</a:t>
            </a:r>
            <a:endParaRPr kumimoji="0" lang="en-US" altLang="en-US" sz="1800" b="0" i="0" u="none" strike="noStrike" cap="none" normalizeH="0" baseline="0">
              <a:ln>
                <a:noFill/>
              </a:ln>
              <a:effectLst>
                <a:glow rad="63500">
                  <a:schemeClr val="bg1"/>
                </a:glow>
              </a:effectLst>
            </a:endParaRPr>
          </a:p>
        </p:txBody>
      </p:sp>
      <p:sp>
        <p:nvSpPr>
          <p:cNvPr id="117" name="Rectangle 80">
            <a:extLst>
              <a:ext uri="{FF2B5EF4-FFF2-40B4-BE49-F238E27FC236}">
                <a16:creationId xmlns:a16="http://schemas.microsoft.com/office/drawing/2014/main" id="{92A75362-E41D-42CC-8097-C01D33EB3BA8}"/>
              </a:ext>
            </a:extLst>
          </p:cNvPr>
          <p:cNvSpPr>
            <a:spLocks noChangeArrowheads="1"/>
          </p:cNvSpPr>
          <p:nvPr/>
        </p:nvSpPr>
        <p:spPr bwMode="auto">
          <a:xfrm>
            <a:off x="2525713" y="603885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Mk. 16:16</a:t>
            </a:r>
            <a:endParaRPr kumimoji="0" lang="en-US" altLang="en-US" sz="1800" b="0" i="0" u="none" strike="noStrike" cap="none" normalizeH="0" baseline="0" dirty="0">
              <a:ln>
                <a:noFill/>
              </a:ln>
              <a:effectLst>
                <a:glow rad="63500">
                  <a:schemeClr val="bg1"/>
                </a:glow>
              </a:effectLst>
            </a:endParaRPr>
          </a:p>
        </p:txBody>
      </p:sp>
      <p:sp>
        <p:nvSpPr>
          <p:cNvPr id="118" name="Rectangle 83">
            <a:extLst>
              <a:ext uri="{FF2B5EF4-FFF2-40B4-BE49-F238E27FC236}">
                <a16:creationId xmlns:a16="http://schemas.microsoft.com/office/drawing/2014/main" id="{A65D008D-5C28-4B34-8757-0A7C87663F15}"/>
              </a:ext>
            </a:extLst>
          </p:cNvPr>
          <p:cNvSpPr>
            <a:spLocks noChangeArrowheads="1"/>
          </p:cNvSpPr>
          <p:nvPr/>
        </p:nvSpPr>
        <p:spPr bwMode="auto">
          <a:xfrm>
            <a:off x="6162675" y="603885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8:13</a:t>
            </a:r>
            <a:endParaRPr kumimoji="0" lang="en-US" altLang="en-US" sz="1800" b="0" i="0" u="none" strike="noStrike" cap="none" normalizeH="0" baseline="0">
              <a:ln>
                <a:noFill/>
              </a:ln>
              <a:effectLst>
                <a:glow rad="63500">
                  <a:schemeClr val="bg1"/>
                </a:glow>
              </a:effectLst>
            </a:endParaRPr>
          </a:p>
        </p:txBody>
      </p:sp>
      <p:sp>
        <p:nvSpPr>
          <p:cNvPr id="119" name="Rectangle 84">
            <a:extLst>
              <a:ext uri="{FF2B5EF4-FFF2-40B4-BE49-F238E27FC236}">
                <a16:creationId xmlns:a16="http://schemas.microsoft.com/office/drawing/2014/main" id="{13BBE09B-4E8B-471C-A605-9968225E898C}"/>
              </a:ext>
            </a:extLst>
          </p:cNvPr>
          <p:cNvSpPr>
            <a:spLocks noChangeArrowheads="1"/>
          </p:cNvSpPr>
          <p:nvPr/>
        </p:nvSpPr>
        <p:spPr bwMode="auto">
          <a:xfrm>
            <a:off x="7373938" y="603885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16:15</a:t>
            </a:r>
            <a:endParaRPr kumimoji="0" lang="en-US" altLang="en-US" sz="1800" b="0" i="0" u="none" strike="noStrike" cap="none" normalizeH="0" baseline="0">
              <a:ln>
                <a:noFill/>
              </a:ln>
              <a:effectLst>
                <a:glow rad="63500">
                  <a:schemeClr val="bg1"/>
                </a:glow>
              </a:effectLst>
            </a:endParaRPr>
          </a:p>
        </p:txBody>
      </p:sp>
      <p:sp>
        <p:nvSpPr>
          <p:cNvPr id="120" name="Rectangle 85">
            <a:extLst>
              <a:ext uri="{FF2B5EF4-FFF2-40B4-BE49-F238E27FC236}">
                <a16:creationId xmlns:a16="http://schemas.microsoft.com/office/drawing/2014/main" id="{21EB2CB3-CB03-4B62-B4C3-7F84C46D6224}"/>
              </a:ext>
            </a:extLst>
          </p:cNvPr>
          <p:cNvSpPr>
            <a:spLocks noChangeArrowheads="1"/>
          </p:cNvSpPr>
          <p:nvPr/>
        </p:nvSpPr>
        <p:spPr bwMode="auto">
          <a:xfrm>
            <a:off x="8585200" y="603885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1:13</a:t>
            </a:r>
            <a:endParaRPr kumimoji="0" lang="en-US" altLang="en-US" sz="1800" b="0" i="0" u="none" strike="noStrike" cap="none" normalizeH="0" baseline="0">
              <a:ln>
                <a:noFill/>
              </a:ln>
              <a:effectLst>
                <a:glow rad="63500">
                  <a:schemeClr val="bg1"/>
                </a:glow>
              </a:effectLst>
            </a:endParaRPr>
          </a:p>
        </p:txBody>
      </p:sp>
      <p:sp>
        <p:nvSpPr>
          <p:cNvPr id="121" name="Rectangle 86">
            <a:extLst>
              <a:ext uri="{FF2B5EF4-FFF2-40B4-BE49-F238E27FC236}">
                <a16:creationId xmlns:a16="http://schemas.microsoft.com/office/drawing/2014/main" id="{5005589E-C9F3-43BB-A00A-71D5F23A0269}"/>
              </a:ext>
            </a:extLst>
          </p:cNvPr>
          <p:cNvSpPr>
            <a:spLocks noChangeArrowheads="1"/>
          </p:cNvSpPr>
          <p:nvPr/>
        </p:nvSpPr>
        <p:spPr bwMode="auto">
          <a:xfrm>
            <a:off x="9798050" y="6038850"/>
            <a:ext cx="923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Col. 2:12</a:t>
            </a:r>
            <a:endParaRPr kumimoji="0" lang="en-US" altLang="en-US" sz="1800" b="0" i="0" u="none" strike="noStrike" cap="none" normalizeH="0" baseline="0">
              <a:ln>
                <a:noFill/>
              </a:ln>
              <a:effectLst>
                <a:glow rad="63500">
                  <a:schemeClr val="bg1"/>
                </a:glow>
              </a:effectLst>
            </a:endParaRPr>
          </a:p>
        </p:txBody>
      </p:sp>
      <p:sp>
        <p:nvSpPr>
          <p:cNvPr id="122" name="Rectangle 92">
            <a:extLst>
              <a:ext uri="{FF2B5EF4-FFF2-40B4-BE49-F238E27FC236}">
                <a16:creationId xmlns:a16="http://schemas.microsoft.com/office/drawing/2014/main" id="{D39D141A-D68B-4D4C-92C6-C9619DB81A09}"/>
              </a:ext>
            </a:extLst>
          </p:cNvPr>
          <p:cNvSpPr>
            <a:spLocks noChangeArrowheads="1"/>
          </p:cNvSpPr>
          <p:nvPr/>
        </p:nvSpPr>
        <p:spPr bwMode="auto">
          <a:xfrm>
            <a:off x="6162675" y="64389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8:16</a:t>
            </a:r>
            <a:endParaRPr kumimoji="0" lang="en-US" altLang="en-US" sz="1800" b="0" i="0" u="none" strike="noStrike" cap="none" normalizeH="0" baseline="0">
              <a:ln>
                <a:noFill/>
              </a:ln>
              <a:effectLst>
                <a:glow rad="63500">
                  <a:schemeClr val="bg1"/>
                </a:glow>
              </a:effectLst>
            </a:endParaRPr>
          </a:p>
        </p:txBody>
      </p:sp>
      <p:sp>
        <p:nvSpPr>
          <p:cNvPr id="123" name="Rectangle 93">
            <a:extLst>
              <a:ext uri="{FF2B5EF4-FFF2-40B4-BE49-F238E27FC236}">
                <a16:creationId xmlns:a16="http://schemas.microsoft.com/office/drawing/2014/main" id="{0CCEF04C-05F3-4A80-BF75-E5300C5DAAB0}"/>
              </a:ext>
            </a:extLst>
          </p:cNvPr>
          <p:cNvSpPr>
            <a:spLocks noChangeArrowheads="1"/>
          </p:cNvSpPr>
          <p:nvPr/>
        </p:nvSpPr>
        <p:spPr bwMode="auto">
          <a:xfrm>
            <a:off x="7373938" y="64389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16:33</a:t>
            </a:r>
            <a:endParaRPr kumimoji="0" lang="en-US" altLang="en-US" sz="1800" b="0" i="0" u="none" strike="noStrike" cap="none" normalizeH="0" baseline="0">
              <a:ln>
                <a:noFill/>
              </a:ln>
              <a:effectLst>
                <a:glow rad="63500">
                  <a:schemeClr val="bg1"/>
                </a:glow>
              </a:effectLst>
            </a:endParaRPr>
          </a:p>
        </p:txBody>
      </p:sp>
      <p:sp>
        <p:nvSpPr>
          <p:cNvPr id="124" name="Rectangle 94">
            <a:extLst>
              <a:ext uri="{FF2B5EF4-FFF2-40B4-BE49-F238E27FC236}">
                <a16:creationId xmlns:a16="http://schemas.microsoft.com/office/drawing/2014/main" id="{6FB5F108-0A86-42D2-8319-E3F11E5055E9}"/>
              </a:ext>
            </a:extLst>
          </p:cNvPr>
          <p:cNvSpPr>
            <a:spLocks noChangeArrowheads="1"/>
          </p:cNvSpPr>
          <p:nvPr/>
        </p:nvSpPr>
        <p:spPr bwMode="auto">
          <a:xfrm>
            <a:off x="8585200" y="64389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1:14</a:t>
            </a:r>
            <a:endParaRPr kumimoji="0" lang="en-US" altLang="en-US" sz="1800" b="0" i="0" u="none" strike="noStrike" cap="none" normalizeH="0" baseline="0">
              <a:ln>
                <a:noFill/>
              </a:ln>
              <a:effectLst>
                <a:glow rad="63500">
                  <a:schemeClr val="bg1"/>
                </a:glow>
              </a:effectLst>
            </a:endParaRPr>
          </a:p>
        </p:txBody>
      </p:sp>
    </p:spTree>
    <p:extLst>
      <p:ext uri="{BB962C8B-B14F-4D97-AF65-F5344CB8AC3E}">
        <p14:creationId xmlns:p14="http://schemas.microsoft.com/office/powerpoint/2010/main" val="3033962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117"/>
                                        </p:tgtEl>
                                      </p:cBhvr>
                                      <p:by x="150000" y="150000"/>
                                    </p:animScale>
                                  </p:childTnLst>
                                </p:cTn>
                              </p:par>
                              <p:par>
                                <p:cTn id="12" presetID="1" presetClass="emph" presetSubtype="2" fill="hold" nodeType="withEffect">
                                  <p:stCondLst>
                                    <p:cond delay="0"/>
                                  </p:stCondLst>
                                  <p:childTnLst>
                                    <p:animClr clrSpc="rgb" dir="cw">
                                      <p:cBhvr>
                                        <p:cTn id="13" dur="2000" fill="hold"/>
                                        <p:tgtEl>
                                          <p:spTgt spid="117"/>
                                        </p:tgtEl>
                                        <p:attrNameLst>
                                          <p:attrName>fillcolor</p:attrName>
                                        </p:attrNameLst>
                                      </p:cBhvr>
                                      <p:to>
                                        <a:srgbClr val="FF0000"/>
                                      </p:to>
                                    </p:animClr>
                                    <p:set>
                                      <p:cBhvr>
                                        <p:cTn id="14" dur="2000" fill="hold"/>
                                        <p:tgtEl>
                                          <p:spTgt spid="117"/>
                                        </p:tgtEl>
                                        <p:attrNameLst>
                                          <p:attrName>fill.type</p:attrName>
                                        </p:attrNameLst>
                                      </p:cBhvr>
                                      <p:to>
                                        <p:strVal val="solid"/>
                                      </p:to>
                                    </p:set>
                                    <p:set>
                                      <p:cBhvr>
                                        <p:cTn id="15" dur="2000" fill="hold"/>
                                        <p:tgtEl>
                                          <p:spTgt spid="1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30275" y="2629491"/>
            <a:ext cx="2791573" cy="4228509"/>
          </a:xfrm>
          <a:solidFill>
            <a:schemeClr val="tx1"/>
          </a:solidFill>
        </p:spPr>
        <p:txBody>
          <a:bodyPr>
            <a:normAutofit/>
          </a:bodyPr>
          <a:lstStyle/>
          <a:p>
            <a:pPr marL="0" lvl="1" indent="0">
              <a:buNone/>
            </a:pPr>
            <a:r>
              <a:rPr lang="en-US" dirty="0">
                <a:solidFill>
                  <a:schemeClr val="bg1"/>
                </a:solidFill>
                <a:effectLst/>
              </a:rPr>
              <a:t>Christ emphasized the universal nature (and responsibility) of the Great Commission</a:t>
            </a:r>
          </a:p>
          <a:p>
            <a:pPr marL="342900" lvl="1" indent="-342900">
              <a:buFont typeface="Arial" panose="020B0604020202020204" pitchFamily="34" charset="0"/>
              <a:buChar char="•"/>
            </a:pPr>
            <a:r>
              <a:rPr lang="en-US" dirty="0">
                <a:solidFill>
                  <a:schemeClr val="bg1"/>
                </a:solidFill>
                <a:effectLst/>
              </a:rPr>
              <a:t>The gospel is needed in “all the world” by “every creature”</a:t>
            </a:r>
          </a:p>
          <a:p>
            <a:pPr marL="342900" lvl="1" indent="-342900">
              <a:buFont typeface="Arial" panose="020B0604020202020204" pitchFamily="34" charset="0"/>
              <a:buChar char="•"/>
            </a:pPr>
            <a:r>
              <a:rPr lang="en-US" dirty="0">
                <a:solidFill>
                  <a:schemeClr val="bg1"/>
                </a:solidFill>
                <a:effectLst/>
              </a:rPr>
              <a:t>The reason:  ALL need to be saved</a:t>
            </a:r>
          </a:p>
        </p:txBody>
      </p:sp>
      <p:sp>
        <p:nvSpPr>
          <p:cNvPr id="6" name="TextBox 5">
            <a:extLst>
              <a:ext uri="{FF2B5EF4-FFF2-40B4-BE49-F238E27FC236}">
                <a16:creationId xmlns:a16="http://schemas.microsoft.com/office/drawing/2014/main" id="{AB821D01-D841-43E7-950E-8D439F68FA2D}"/>
              </a:ext>
            </a:extLst>
          </p:cNvPr>
          <p:cNvSpPr txBox="1"/>
          <p:nvPr/>
        </p:nvSpPr>
        <p:spPr>
          <a:xfrm>
            <a:off x="312821" y="1058775"/>
            <a:ext cx="11490158" cy="1200329"/>
          </a:xfrm>
          <a:prstGeom prst="rect">
            <a:avLst/>
          </a:prstGeom>
          <a:noFill/>
        </p:spPr>
        <p:txBody>
          <a:bodyPr wrap="square" rtlCol="0">
            <a:spAutoFit/>
          </a:bodyPr>
          <a:lstStyle/>
          <a:p>
            <a:r>
              <a:rPr lang="en-US" sz="2400" b="1" dirty="0">
                <a:effectLst>
                  <a:glow rad="76200">
                    <a:schemeClr val="bg1"/>
                  </a:glow>
                </a:effectLst>
              </a:rPr>
              <a:t>15 And He said to them, “Go into all the world and preach the gospel to every creature.</a:t>
            </a:r>
          </a:p>
          <a:p>
            <a:r>
              <a:rPr lang="en-US" sz="2400" b="1" dirty="0">
                <a:effectLst>
                  <a:glow rad="76200">
                    <a:schemeClr val="bg1"/>
                  </a:glow>
                </a:effectLst>
              </a:rPr>
              <a:t>16 “He who believes and is baptized will be saved; but he who does not believe will be condemned.</a:t>
            </a:r>
          </a:p>
        </p:txBody>
      </p:sp>
      <p:sp>
        <p:nvSpPr>
          <p:cNvPr id="7" name="Content Placeholder 2">
            <a:extLst>
              <a:ext uri="{FF2B5EF4-FFF2-40B4-BE49-F238E27FC236}">
                <a16:creationId xmlns:a16="http://schemas.microsoft.com/office/drawing/2014/main" id="{79A3319A-8336-4651-B47B-986268C82E25}"/>
              </a:ext>
            </a:extLst>
          </p:cNvPr>
          <p:cNvSpPr txBox="1">
            <a:spLocks/>
          </p:cNvSpPr>
          <p:nvPr/>
        </p:nvSpPr>
        <p:spPr>
          <a:xfrm>
            <a:off x="3039973" y="2629491"/>
            <a:ext cx="2791573" cy="4228509"/>
          </a:xfrm>
          <a:prstGeom prst="rect">
            <a:avLst/>
          </a:prstGeom>
          <a:solidFill>
            <a:srgbClr val="0070C0"/>
          </a:solidFill>
        </p:spPr>
        <p:txBody>
          <a:bodyPr vert="horz" lIns="91440" tIns="45720" rIns="91440" bIns="45720" rtlCol="0">
            <a:normAutofit lnSpcReduction="10000"/>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dirty="0">
                <a:solidFill>
                  <a:schemeClr val="bg1"/>
                </a:solidFill>
                <a:effectLst/>
              </a:rPr>
              <a:t>The gospel alone is the “power of God unto salvation” (Rom. 1:16)</a:t>
            </a:r>
          </a:p>
          <a:p>
            <a:pPr marL="342900" lvl="1" indent="-342900">
              <a:buFont typeface="Arial" panose="020B0604020202020204" pitchFamily="34" charset="0"/>
              <a:buChar char="•"/>
            </a:pPr>
            <a:r>
              <a:rPr lang="en-US" dirty="0">
                <a:solidFill>
                  <a:schemeClr val="bg1"/>
                </a:solidFill>
                <a:effectLst/>
              </a:rPr>
              <a:t>Preaching the death, burial and resurrection of Jesus (1 Cor. 15:1-4)</a:t>
            </a:r>
          </a:p>
          <a:p>
            <a:pPr marL="342900" lvl="1" indent="-342900">
              <a:buFont typeface="Arial" panose="020B0604020202020204" pitchFamily="34" charset="0"/>
              <a:buChar char="•"/>
            </a:pPr>
            <a:r>
              <a:rPr lang="en-US" dirty="0">
                <a:solidFill>
                  <a:schemeClr val="bg1"/>
                </a:solidFill>
                <a:effectLst/>
              </a:rPr>
              <a:t>Preaching the requirements of “the faith” (Gal. 1:11+1:23)</a:t>
            </a:r>
          </a:p>
        </p:txBody>
      </p:sp>
      <p:sp>
        <p:nvSpPr>
          <p:cNvPr id="8" name="Content Placeholder 2">
            <a:extLst>
              <a:ext uri="{FF2B5EF4-FFF2-40B4-BE49-F238E27FC236}">
                <a16:creationId xmlns:a16="http://schemas.microsoft.com/office/drawing/2014/main" id="{7CDBA54A-0918-4ED2-8FC0-91375F2A2BEA}"/>
              </a:ext>
            </a:extLst>
          </p:cNvPr>
          <p:cNvSpPr txBox="1">
            <a:spLocks/>
          </p:cNvSpPr>
          <p:nvPr/>
        </p:nvSpPr>
        <p:spPr>
          <a:xfrm>
            <a:off x="5962776" y="2629491"/>
            <a:ext cx="3138512" cy="4228509"/>
          </a:xfrm>
          <a:prstGeom prst="rect">
            <a:avLst/>
          </a:prstGeom>
          <a:solidFill>
            <a:srgbClr val="7030A0"/>
          </a:solidFill>
        </p:spPr>
        <p:txBody>
          <a:bodyPr vert="horz" lIns="91440" tIns="45720" rIns="91440" bIns="4572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dirty="0">
                <a:solidFill>
                  <a:schemeClr val="bg1"/>
                </a:solidFill>
                <a:effectLst/>
              </a:rPr>
              <a:t>Salvation is the key!  It is the whole focus!  </a:t>
            </a:r>
          </a:p>
          <a:p>
            <a:pPr marL="342900" lvl="1" indent="-342900">
              <a:buFont typeface="Arial" panose="020B0604020202020204" pitchFamily="34" charset="0"/>
              <a:buChar char="•"/>
            </a:pPr>
            <a:r>
              <a:rPr lang="en-US" dirty="0">
                <a:solidFill>
                  <a:schemeClr val="bg1"/>
                </a:solidFill>
                <a:effectLst/>
              </a:rPr>
              <a:t>To be “saved” is to be delivered from the guilt and eternal consequences of sin</a:t>
            </a:r>
          </a:p>
          <a:p>
            <a:pPr marL="342900" lvl="1" indent="-342900">
              <a:buFont typeface="Arial" panose="020B0604020202020204" pitchFamily="34" charset="0"/>
              <a:buChar char="•"/>
            </a:pPr>
            <a:r>
              <a:rPr lang="en-US" dirty="0">
                <a:solidFill>
                  <a:schemeClr val="bg1"/>
                </a:solidFill>
                <a:effectLst/>
              </a:rPr>
              <a:t>Man’s greatest need is to be saved eternally from his sins!  </a:t>
            </a:r>
          </a:p>
          <a:p>
            <a:pPr marL="342900" lvl="1" indent="-342900">
              <a:spcBef>
                <a:spcPts val="400"/>
              </a:spcBef>
              <a:buFont typeface="Arial" panose="020B0604020202020204" pitchFamily="34" charset="0"/>
              <a:buChar char="•"/>
            </a:pPr>
            <a:r>
              <a:rPr lang="en-US" dirty="0">
                <a:solidFill>
                  <a:schemeClr val="bg1"/>
                </a:solidFill>
                <a:effectLst/>
              </a:rPr>
              <a:t>Jesus alone tells us how!</a:t>
            </a:r>
          </a:p>
          <a:p>
            <a:pPr marL="342900" lvl="1" indent="-342900">
              <a:buFont typeface="Arial" panose="020B0604020202020204" pitchFamily="34" charset="0"/>
              <a:buChar char="•"/>
            </a:pPr>
            <a:endParaRPr lang="en-US" dirty="0">
              <a:solidFill>
                <a:schemeClr val="bg1"/>
              </a:solidFill>
              <a:effectLst/>
            </a:endParaRPr>
          </a:p>
        </p:txBody>
      </p:sp>
      <p:sp>
        <p:nvSpPr>
          <p:cNvPr id="9" name="Content Placeholder 2">
            <a:extLst>
              <a:ext uri="{FF2B5EF4-FFF2-40B4-BE49-F238E27FC236}">
                <a16:creationId xmlns:a16="http://schemas.microsoft.com/office/drawing/2014/main" id="{6C94D453-013F-473C-93D3-84260C559EBE}"/>
              </a:ext>
            </a:extLst>
          </p:cNvPr>
          <p:cNvSpPr txBox="1">
            <a:spLocks/>
          </p:cNvSpPr>
          <p:nvPr/>
        </p:nvSpPr>
        <p:spPr>
          <a:xfrm>
            <a:off x="4595858" y="1144004"/>
            <a:ext cx="357141" cy="352935"/>
          </a:xfrm>
          <a:prstGeom prst="rect">
            <a:avLst/>
          </a:prstGeom>
          <a:solidFill>
            <a:schemeClr val="tx1"/>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all</a:t>
            </a:r>
          </a:p>
        </p:txBody>
      </p:sp>
      <p:sp>
        <p:nvSpPr>
          <p:cNvPr id="10" name="Content Placeholder 2">
            <a:extLst>
              <a:ext uri="{FF2B5EF4-FFF2-40B4-BE49-F238E27FC236}">
                <a16:creationId xmlns:a16="http://schemas.microsoft.com/office/drawing/2014/main" id="{9808F42E-26C9-45D0-B0E3-1F8EEE302747}"/>
              </a:ext>
            </a:extLst>
          </p:cNvPr>
          <p:cNvSpPr txBox="1">
            <a:spLocks/>
          </p:cNvSpPr>
          <p:nvPr/>
        </p:nvSpPr>
        <p:spPr>
          <a:xfrm>
            <a:off x="9452710" y="1143022"/>
            <a:ext cx="786665" cy="352935"/>
          </a:xfrm>
          <a:prstGeom prst="rect">
            <a:avLst/>
          </a:prstGeom>
          <a:solidFill>
            <a:schemeClr val="tx1"/>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every</a:t>
            </a:r>
          </a:p>
        </p:txBody>
      </p:sp>
      <p:sp>
        <p:nvSpPr>
          <p:cNvPr id="13" name="Content Placeholder 2">
            <a:extLst>
              <a:ext uri="{FF2B5EF4-FFF2-40B4-BE49-F238E27FC236}">
                <a16:creationId xmlns:a16="http://schemas.microsoft.com/office/drawing/2014/main" id="{30C03686-ED66-4310-926B-3FBF0C430526}"/>
              </a:ext>
            </a:extLst>
          </p:cNvPr>
          <p:cNvSpPr txBox="1">
            <a:spLocks/>
          </p:cNvSpPr>
          <p:nvPr/>
        </p:nvSpPr>
        <p:spPr>
          <a:xfrm>
            <a:off x="8228014" y="1142798"/>
            <a:ext cx="885030" cy="343312"/>
          </a:xfrm>
          <a:prstGeom prst="rect">
            <a:avLst/>
          </a:prstGeom>
          <a:solidFill>
            <a:srgbClr val="0070C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gospel</a:t>
            </a:r>
          </a:p>
        </p:txBody>
      </p:sp>
      <p:sp>
        <p:nvSpPr>
          <p:cNvPr id="14" name="Content Placeholder 2">
            <a:extLst>
              <a:ext uri="{FF2B5EF4-FFF2-40B4-BE49-F238E27FC236}">
                <a16:creationId xmlns:a16="http://schemas.microsoft.com/office/drawing/2014/main" id="{D062F6DC-3E17-4A33-8259-F626958C0E95}"/>
              </a:ext>
            </a:extLst>
          </p:cNvPr>
          <p:cNvSpPr txBox="1">
            <a:spLocks/>
          </p:cNvSpPr>
          <p:nvPr/>
        </p:nvSpPr>
        <p:spPr>
          <a:xfrm>
            <a:off x="5891944" y="1507862"/>
            <a:ext cx="775556" cy="343312"/>
          </a:xfrm>
          <a:prstGeom prst="rect">
            <a:avLst/>
          </a:prstGeom>
          <a:solidFill>
            <a:srgbClr val="7030A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saved</a:t>
            </a:r>
          </a:p>
        </p:txBody>
      </p:sp>
      <p:sp>
        <p:nvSpPr>
          <p:cNvPr id="15" name="Content Placeholder 2">
            <a:extLst>
              <a:ext uri="{FF2B5EF4-FFF2-40B4-BE49-F238E27FC236}">
                <a16:creationId xmlns:a16="http://schemas.microsoft.com/office/drawing/2014/main" id="{46218AD6-E9EF-49F2-90B6-764486B8C0AB}"/>
              </a:ext>
            </a:extLst>
          </p:cNvPr>
          <p:cNvSpPr txBox="1">
            <a:spLocks/>
          </p:cNvSpPr>
          <p:nvPr/>
        </p:nvSpPr>
        <p:spPr>
          <a:xfrm>
            <a:off x="9232518" y="2629491"/>
            <a:ext cx="2850474" cy="4228509"/>
          </a:xfrm>
          <a:prstGeom prst="rect">
            <a:avLst/>
          </a:prstGeom>
          <a:solidFill>
            <a:schemeClr val="tx1">
              <a:lumMod val="65000"/>
              <a:lumOff val="35000"/>
            </a:schemeClr>
          </a:solidFill>
        </p:spPr>
        <p:txBody>
          <a:bodyPr vert="horz" lIns="91440" tIns="45720" rIns="91440" bIns="45720" rtlCol="0">
            <a:normAutofit lnSpcReduction="10000"/>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dirty="0">
                <a:solidFill>
                  <a:schemeClr val="bg1"/>
                </a:solidFill>
                <a:effectLst/>
              </a:rPr>
              <a:t>We are saved by faith in the gospel of Jesus Christ</a:t>
            </a:r>
          </a:p>
          <a:p>
            <a:pPr marL="342900" lvl="1" indent="-342900">
              <a:buFont typeface="Arial" panose="020B0604020202020204" pitchFamily="34" charset="0"/>
              <a:buChar char="•"/>
            </a:pPr>
            <a:r>
              <a:rPr lang="en-US" dirty="0">
                <a:solidFill>
                  <a:schemeClr val="bg1"/>
                </a:solidFill>
                <a:effectLst/>
              </a:rPr>
              <a:t>However, we are NOT saved by faith alone</a:t>
            </a:r>
          </a:p>
          <a:p>
            <a:pPr marL="342900" lvl="1" indent="-342900">
              <a:buFont typeface="Arial" panose="020B0604020202020204" pitchFamily="34" charset="0"/>
              <a:buChar char="•"/>
            </a:pPr>
            <a:r>
              <a:rPr lang="en-US" dirty="0">
                <a:solidFill>
                  <a:schemeClr val="bg1"/>
                </a:solidFill>
                <a:effectLst/>
              </a:rPr>
              <a:t>A saving faith is an obedient faith (John 3:36)</a:t>
            </a:r>
          </a:p>
          <a:p>
            <a:pPr marL="342900" lvl="1" indent="-342900">
              <a:buFont typeface="Arial" panose="020B0604020202020204" pitchFamily="34" charset="0"/>
              <a:buChar char="•"/>
            </a:pPr>
            <a:r>
              <a:rPr lang="en-US" dirty="0">
                <a:solidFill>
                  <a:schemeClr val="bg1"/>
                </a:solidFill>
                <a:effectLst/>
              </a:rPr>
              <a:t>A saving faith is a working faith (Jas. 2:14-26)</a:t>
            </a:r>
          </a:p>
        </p:txBody>
      </p:sp>
      <p:sp>
        <p:nvSpPr>
          <p:cNvPr id="16" name="Content Placeholder 2">
            <a:extLst>
              <a:ext uri="{FF2B5EF4-FFF2-40B4-BE49-F238E27FC236}">
                <a16:creationId xmlns:a16="http://schemas.microsoft.com/office/drawing/2014/main" id="{A7DB628E-367E-4C01-AAA8-1996CCB8DB2D}"/>
              </a:ext>
            </a:extLst>
          </p:cNvPr>
          <p:cNvSpPr txBox="1">
            <a:spLocks/>
          </p:cNvSpPr>
          <p:nvPr/>
        </p:nvSpPr>
        <p:spPr>
          <a:xfrm>
            <a:off x="1912910" y="1507812"/>
            <a:ext cx="1092384" cy="352935"/>
          </a:xfrm>
          <a:prstGeom prst="rect">
            <a:avLst/>
          </a:prstGeom>
          <a:solidFill>
            <a:schemeClr val="tx1">
              <a:lumMod val="65000"/>
              <a:lumOff val="35000"/>
            </a:schemeClr>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believes</a:t>
            </a:r>
          </a:p>
        </p:txBody>
      </p:sp>
    </p:spTree>
    <p:extLst>
      <p:ext uri="{BB962C8B-B14F-4D97-AF65-F5344CB8AC3E}">
        <p14:creationId xmlns:p14="http://schemas.microsoft.com/office/powerpoint/2010/main" val="1572192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animBg="1"/>
      <p:bldP spid="6" grpId="0"/>
      <p:bldP spid="7" grpId="0" animBg="1"/>
      <p:bldP spid="8" grpId="0" animBg="1"/>
      <p:bldP spid="9" grpId="0" animBg="1"/>
      <p:bldP spid="10"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5562"/>
            <a:ext cx="12032481" cy="648101"/>
          </a:xfrm>
        </p:spPr>
        <p:txBody>
          <a:bodyPr anchor="t" anchorCtr="0">
            <a:normAutofit fontScale="90000"/>
          </a:bodyPr>
          <a:lstStyle/>
          <a:p>
            <a:pPr marL="630238" indent="-630238"/>
            <a:r>
              <a:rPr lang="en-US" dirty="0"/>
              <a:t>I.	Baptism is singled out and given a unique place in the plan of God.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47977"/>
            <a:ext cx="11947021" cy="4710022"/>
          </a:xfrm>
        </p:spPr>
        <p:txBody>
          <a:bodyPr>
            <a:normAutofit/>
          </a:bodyPr>
          <a:lstStyle/>
          <a:p>
            <a:r>
              <a:rPr lang="en-US" i="1" dirty="0"/>
              <a:t>“He who believes and is </a:t>
            </a:r>
            <a:r>
              <a:rPr lang="en-US" i="1" u="sng" dirty="0"/>
              <a:t>baptized</a:t>
            </a:r>
            <a:r>
              <a:rPr lang="en-US" i="1" dirty="0"/>
              <a:t> will be saved…”</a:t>
            </a:r>
            <a:endParaRPr lang="en-US" dirty="0"/>
          </a:p>
          <a:p>
            <a:r>
              <a:rPr lang="en-US" dirty="0"/>
              <a:t>Jesus teaches that baptism is a natural response to the gospel.</a:t>
            </a:r>
          </a:p>
          <a:p>
            <a:r>
              <a:rPr lang="en-US" dirty="0"/>
              <a:t>While laying out His plan, Jesus could have included (or excluded) any actions He wanted.</a:t>
            </a:r>
          </a:p>
          <a:p>
            <a:pPr lvl="1"/>
            <a:r>
              <a:rPr lang="en-US" dirty="0"/>
              <a:t>Why would Jesus have mentioned baptism in the Great Commission, in the context of being saved, if it has nothing to do with being saved from sins?</a:t>
            </a:r>
          </a:p>
          <a:p>
            <a:r>
              <a:rPr lang="en-US" dirty="0"/>
              <a:t>If, as is commonly asserted, baptism is no different than any other Christian “work” or Christian “obedience,” why is it singled out by Jesus in this text?</a:t>
            </a:r>
          </a:p>
          <a:p>
            <a:r>
              <a:rPr lang="en-US" dirty="0"/>
              <a:t>There is something unique about baptism in God’s plan for our salvation! </a:t>
            </a:r>
          </a:p>
          <a:p>
            <a:pPr lvl="1"/>
            <a:r>
              <a:rPr lang="en-US" dirty="0"/>
              <a:t>Jesus singling it out in the Great Commission is incontestable proof of that.</a:t>
            </a:r>
          </a:p>
        </p:txBody>
      </p:sp>
    </p:spTree>
    <p:extLst>
      <p:ext uri="{BB962C8B-B14F-4D97-AF65-F5344CB8AC3E}">
        <p14:creationId xmlns:p14="http://schemas.microsoft.com/office/powerpoint/2010/main" val="1976088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	Grammatically, baptism identifies who is saved.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r>
              <a:rPr lang="en-US" i="1" dirty="0"/>
              <a:t>“</a:t>
            </a:r>
            <a:r>
              <a:rPr lang="en-US" i="1" u="sng" dirty="0"/>
              <a:t>He who believes and is baptized will be saved</a:t>
            </a:r>
            <a:r>
              <a:rPr lang="en-US" i="1" dirty="0"/>
              <a:t>…”</a:t>
            </a:r>
          </a:p>
          <a:p>
            <a:r>
              <a:rPr lang="en-US" dirty="0"/>
              <a:t>Examine the simple (not complex) English structure and syntax of Mark 16:16. </a:t>
            </a:r>
          </a:p>
          <a:p>
            <a:endParaRPr lang="en-US" dirty="0"/>
          </a:p>
          <a:p>
            <a:endParaRPr lang="en-US" dirty="0"/>
          </a:p>
          <a:p>
            <a:endParaRPr lang="en-US" dirty="0"/>
          </a:p>
          <a:p>
            <a:endParaRPr lang="en-US" dirty="0"/>
          </a:p>
          <a:p>
            <a:endParaRPr lang="en-US" dirty="0"/>
          </a:p>
          <a:p>
            <a:endParaRPr lang="en-US" dirty="0"/>
          </a:p>
          <a:p>
            <a:r>
              <a:rPr lang="en-US" dirty="0"/>
              <a:t>There is no grammatical justification for claiming that baptism is not inextricably tied to one being saved. </a:t>
            </a:r>
          </a:p>
        </p:txBody>
      </p:sp>
      <p:sp>
        <p:nvSpPr>
          <p:cNvPr id="4" name="Text Box 6">
            <a:extLst>
              <a:ext uri="{FF2B5EF4-FFF2-40B4-BE49-F238E27FC236}">
                <a16:creationId xmlns:a16="http://schemas.microsoft.com/office/drawing/2014/main" id="{2A08CB65-C81A-45F8-A0DF-91B641F06FF0}"/>
              </a:ext>
            </a:extLst>
          </p:cNvPr>
          <p:cNvSpPr txBox="1">
            <a:spLocks noChangeArrowheads="1"/>
          </p:cNvSpPr>
          <p:nvPr/>
        </p:nvSpPr>
        <p:spPr bwMode="auto">
          <a:xfrm>
            <a:off x="1602712" y="2692174"/>
            <a:ext cx="2971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effectLst>
                  <a:glow rad="76200">
                    <a:schemeClr val="bg1"/>
                  </a:glow>
                </a:effectLst>
              </a:rPr>
              <a:t>will be saved</a:t>
            </a:r>
          </a:p>
        </p:txBody>
      </p:sp>
      <p:sp>
        <p:nvSpPr>
          <p:cNvPr id="5" name="Text Box 7">
            <a:extLst>
              <a:ext uri="{FF2B5EF4-FFF2-40B4-BE49-F238E27FC236}">
                <a16:creationId xmlns:a16="http://schemas.microsoft.com/office/drawing/2014/main" id="{8E3826E5-73C5-4D16-A442-465FDCFE1A46}"/>
              </a:ext>
            </a:extLst>
          </p:cNvPr>
          <p:cNvSpPr txBox="1">
            <a:spLocks noChangeArrowheads="1"/>
          </p:cNvSpPr>
          <p:nvPr/>
        </p:nvSpPr>
        <p:spPr bwMode="auto">
          <a:xfrm>
            <a:off x="764512" y="2692174"/>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effectLst>
                  <a:glow rad="76200">
                    <a:schemeClr val="bg1"/>
                  </a:glow>
                </a:effectLst>
              </a:rPr>
              <a:t>He</a:t>
            </a:r>
          </a:p>
        </p:txBody>
      </p:sp>
      <p:sp>
        <p:nvSpPr>
          <p:cNvPr id="6" name="Line 9">
            <a:extLst>
              <a:ext uri="{FF2B5EF4-FFF2-40B4-BE49-F238E27FC236}">
                <a16:creationId xmlns:a16="http://schemas.microsoft.com/office/drawing/2014/main" id="{A5A05014-7D3F-4F91-B499-F1262E9A0165}"/>
              </a:ext>
            </a:extLst>
          </p:cNvPr>
          <p:cNvSpPr>
            <a:spLocks noChangeShapeType="1"/>
          </p:cNvSpPr>
          <p:nvPr/>
        </p:nvSpPr>
        <p:spPr bwMode="auto">
          <a:xfrm>
            <a:off x="764512" y="3149374"/>
            <a:ext cx="3200400" cy="0"/>
          </a:xfrm>
          <a:prstGeom prst="line">
            <a:avLst/>
          </a:prstGeom>
          <a:noFill/>
          <a:ln w="38100">
            <a:solidFill>
              <a:srgbClr val="1452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10">
            <a:extLst>
              <a:ext uri="{FF2B5EF4-FFF2-40B4-BE49-F238E27FC236}">
                <a16:creationId xmlns:a16="http://schemas.microsoft.com/office/drawing/2014/main" id="{5A72145C-0510-43D2-9925-AA8A583F2182}"/>
              </a:ext>
            </a:extLst>
          </p:cNvPr>
          <p:cNvSpPr>
            <a:spLocks noChangeShapeType="1"/>
          </p:cNvSpPr>
          <p:nvPr/>
        </p:nvSpPr>
        <p:spPr bwMode="auto">
          <a:xfrm flipV="1">
            <a:off x="1526512" y="2692174"/>
            <a:ext cx="0" cy="457200"/>
          </a:xfrm>
          <a:prstGeom prst="line">
            <a:avLst/>
          </a:prstGeom>
          <a:noFill/>
          <a:ln w="50800">
            <a:solidFill>
              <a:srgbClr val="1452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11">
            <a:extLst>
              <a:ext uri="{FF2B5EF4-FFF2-40B4-BE49-F238E27FC236}">
                <a16:creationId xmlns:a16="http://schemas.microsoft.com/office/drawing/2014/main" id="{C201E6AA-051F-4941-BC40-D883DCAB46B3}"/>
              </a:ext>
            </a:extLst>
          </p:cNvPr>
          <p:cNvSpPr txBox="1">
            <a:spLocks noChangeArrowheads="1"/>
          </p:cNvSpPr>
          <p:nvPr/>
        </p:nvSpPr>
        <p:spPr bwMode="auto">
          <a:xfrm>
            <a:off x="2669512" y="3377974"/>
            <a:ext cx="152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effectLst>
                  <a:glow rad="76200">
                    <a:schemeClr val="bg1"/>
                  </a:glow>
                </a:effectLst>
              </a:rPr>
              <a:t>believes</a:t>
            </a:r>
          </a:p>
        </p:txBody>
      </p:sp>
      <p:sp>
        <p:nvSpPr>
          <p:cNvPr id="9" name="Text Box 12">
            <a:extLst>
              <a:ext uri="{FF2B5EF4-FFF2-40B4-BE49-F238E27FC236}">
                <a16:creationId xmlns:a16="http://schemas.microsoft.com/office/drawing/2014/main" id="{8EB39C5C-4FA2-45E0-A9CA-11802478CD37}"/>
              </a:ext>
            </a:extLst>
          </p:cNvPr>
          <p:cNvSpPr txBox="1">
            <a:spLocks noChangeArrowheads="1"/>
          </p:cNvSpPr>
          <p:nvPr/>
        </p:nvSpPr>
        <p:spPr bwMode="auto">
          <a:xfrm>
            <a:off x="2669512" y="4749574"/>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effectLst>
                  <a:glow rad="76200">
                    <a:schemeClr val="bg1"/>
                  </a:glow>
                </a:effectLst>
              </a:rPr>
              <a:t>is baptized</a:t>
            </a:r>
          </a:p>
        </p:txBody>
      </p:sp>
      <p:sp>
        <p:nvSpPr>
          <p:cNvPr id="10" name="Text Box 17">
            <a:extLst>
              <a:ext uri="{FF2B5EF4-FFF2-40B4-BE49-F238E27FC236}">
                <a16:creationId xmlns:a16="http://schemas.microsoft.com/office/drawing/2014/main" id="{5BEDEC7C-92E3-43E7-9D60-77D83B3EC570}"/>
              </a:ext>
            </a:extLst>
          </p:cNvPr>
          <p:cNvSpPr txBox="1">
            <a:spLocks noChangeArrowheads="1"/>
          </p:cNvSpPr>
          <p:nvPr/>
        </p:nvSpPr>
        <p:spPr bwMode="auto">
          <a:xfrm rot="16200000">
            <a:off x="1900369" y="4132829"/>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effectLst>
                  <a:glow rad="76200">
                    <a:schemeClr val="bg1"/>
                  </a:glow>
                </a:effectLst>
              </a:rPr>
              <a:t>AND</a:t>
            </a:r>
          </a:p>
        </p:txBody>
      </p:sp>
      <p:sp>
        <p:nvSpPr>
          <p:cNvPr id="11" name="Line 19">
            <a:extLst>
              <a:ext uri="{FF2B5EF4-FFF2-40B4-BE49-F238E27FC236}">
                <a16:creationId xmlns:a16="http://schemas.microsoft.com/office/drawing/2014/main" id="{4C34961C-232B-491C-A323-30FE9780B4C3}"/>
              </a:ext>
            </a:extLst>
          </p:cNvPr>
          <p:cNvSpPr>
            <a:spLocks noChangeShapeType="1"/>
          </p:cNvSpPr>
          <p:nvPr/>
        </p:nvSpPr>
        <p:spPr bwMode="auto">
          <a:xfrm flipV="1">
            <a:off x="2593312" y="3820886"/>
            <a:ext cx="0" cy="1371600"/>
          </a:xfrm>
          <a:prstGeom prst="line">
            <a:avLst/>
          </a:prstGeom>
          <a:noFill/>
          <a:ln w="50800">
            <a:solidFill>
              <a:srgbClr val="14528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 name="Group 34">
            <a:extLst>
              <a:ext uri="{FF2B5EF4-FFF2-40B4-BE49-F238E27FC236}">
                <a16:creationId xmlns:a16="http://schemas.microsoft.com/office/drawing/2014/main" id="{7A6F7E62-4324-45E9-A314-86B8DAC475FD}"/>
              </a:ext>
            </a:extLst>
          </p:cNvPr>
          <p:cNvGrpSpPr>
            <a:grpSpLocks/>
          </p:cNvGrpSpPr>
          <p:nvPr/>
        </p:nvGrpSpPr>
        <p:grpSpPr bwMode="auto">
          <a:xfrm>
            <a:off x="1374112" y="3820886"/>
            <a:ext cx="3200400" cy="1371600"/>
            <a:chOff x="720" y="2736"/>
            <a:chExt cx="2016" cy="864"/>
          </a:xfrm>
        </p:grpSpPr>
        <p:sp>
          <p:nvSpPr>
            <p:cNvPr id="13" name="Line 13">
              <a:extLst>
                <a:ext uri="{FF2B5EF4-FFF2-40B4-BE49-F238E27FC236}">
                  <a16:creationId xmlns:a16="http://schemas.microsoft.com/office/drawing/2014/main" id="{BA03A931-E70A-40B5-BB8E-A75B905A0BDB}"/>
                </a:ext>
              </a:extLst>
            </p:cNvPr>
            <p:cNvSpPr>
              <a:spLocks noChangeShapeType="1"/>
            </p:cNvSpPr>
            <p:nvPr/>
          </p:nvSpPr>
          <p:spPr bwMode="auto">
            <a:xfrm>
              <a:off x="1488" y="2736"/>
              <a:ext cx="1200" cy="0"/>
            </a:xfrm>
            <a:prstGeom prst="line">
              <a:avLst/>
            </a:prstGeom>
            <a:noFill/>
            <a:ln w="38100">
              <a:solidFill>
                <a:srgbClr val="1452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4">
              <a:extLst>
                <a:ext uri="{FF2B5EF4-FFF2-40B4-BE49-F238E27FC236}">
                  <a16:creationId xmlns:a16="http://schemas.microsoft.com/office/drawing/2014/main" id="{FC24DCB2-539B-4215-AA6F-B53165B194AC}"/>
                </a:ext>
              </a:extLst>
            </p:cNvPr>
            <p:cNvSpPr>
              <a:spLocks noChangeShapeType="1"/>
            </p:cNvSpPr>
            <p:nvPr/>
          </p:nvSpPr>
          <p:spPr bwMode="auto">
            <a:xfrm>
              <a:off x="1488" y="3600"/>
              <a:ext cx="1248" cy="0"/>
            </a:xfrm>
            <a:prstGeom prst="line">
              <a:avLst/>
            </a:prstGeom>
            <a:noFill/>
            <a:ln w="38100">
              <a:solidFill>
                <a:srgbClr val="1452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5">
              <a:extLst>
                <a:ext uri="{FF2B5EF4-FFF2-40B4-BE49-F238E27FC236}">
                  <a16:creationId xmlns:a16="http://schemas.microsoft.com/office/drawing/2014/main" id="{AC1A1BE4-DA6E-453E-B644-6543FD67B205}"/>
                </a:ext>
              </a:extLst>
            </p:cNvPr>
            <p:cNvSpPr>
              <a:spLocks noChangeShapeType="1"/>
            </p:cNvSpPr>
            <p:nvPr/>
          </p:nvSpPr>
          <p:spPr bwMode="auto">
            <a:xfrm flipV="1">
              <a:off x="960" y="2736"/>
              <a:ext cx="528" cy="432"/>
            </a:xfrm>
            <a:prstGeom prst="line">
              <a:avLst/>
            </a:prstGeom>
            <a:noFill/>
            <a:ln w="38100">
              <a:solidFill>
                <a:srgbClr val="1452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6">
              <a:extLst>
                <a:ext uri="{FF2B5EF4-FFF2-40B4-BE49-F238E27FC236}">
                  <a16:creationId xmlns:a16="http://schemas.microsoft.com/office/drawing/2014/main" id="{DE4BBBEF-D1B5-4E6A-AC8C-304CBBFE7C16}"/>
                </a:ext>
              </a:extLst>
            </p:cNvPr>
            <p:cNvSpPr>
              <a:spLocks noChangeShapeType="1"/>
            </p:cNvSpPr>
            <p:nvPr/>
          </p:nvSpPr>
          <p:spPr bwMode="auto">
            <a:xfrm>
              <a:off x="960" y="3168"/>
              <a:ext cx="528" cy="432"/>
            </a:xfrm>
            <a:prstGeom prst="line">
              <a:avLst/>
            </a:prstGeom>
            <a:noFill/>
            <a:ln w="38100">
              <a:solidFill>
                <a:srgbClr val="1452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0">
              <a:extLst>
                <a:ext uri="{FF2B5EF4-FFF2-40B4-BE49-F238E27FC236}">
                  <a16:creationId xmlns:a16="http://schemas.microsoft.com/office/drawing/2014/main" id="{63840DAE-27C3-4761-ADF0-3EEFCD8A9A42}"/>
                </a:ext>
              </a:extLst>
            </p:cNvPr>
            <p:cNvSpPr>
              <a:spLocks noChangeShapeType="1"/>
            </p:cNvSpPr>
            <p:nvPr/>
          </p:nvSpPr>
          <p:spPr bwMode="auto">
            <a:xfrm>
              <a:off x="720" y="3177"/>
              <a:ext cx="240" cy="0"/>
            </a:xfrm>
            <a:prstGeom prst="line">
              <a:avLst/>
            </a:prstGeom>
            <a:noFill/>
            <a:ln w="38100">
              <a:solidFill>
                <a:srgbClr val="1452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 name="Line 21">
            <a:extLst>
              <a:ext uri="{FF2B5EF4-FFF2-40B4-BE49-F238E27FC236}">
                <a16:creationId xmlns:a16="http://schemas.microsoft.com/office/drawing/2014/main" id="{388460A4-170D-4B05-8C11-4DCA1B1945B0}"/>
              </a:ext>
            </a:extLst>
          </p:cNvPr>
          <p:cNvSpPr>
            <a:spLocks noChangeShapeType="1"/>
          </p:cNvSpPr>
          <p:nvPr/>
        </p:nvSpPr>
        <p:spPr bwMode="auto">
          <a:xfrm>
            <a:off x="1069312" y="3149374"/>
            <a:ext cx="304800" cy="1371600"/>
          </a:xfrm>
          <a:prstGeom prst="line">
            <a:avLst/>
          </a:prstGeom>
          <a:noFill/>
          <a:ln w="38100">
            <a:solidFill>
              <a:srgbClr val="1452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22">
            <a:extLst>
              <a:ext uri="{FF2B5EF4-FFF2-40B4-BE49-F238E27FC236}">
                <a16:creationId xmlns:a16="http://schemas.microsoft.com/office/drawing/2014/main" id="{AD785CBA-9AED-4925-ADC9-2D946F7DB6FA}"/>
              </a:ext>
            </a:extLst>
          </p:cNvPr>
          <p:cNvSpPr txBox="1">
            <a:spLocks noChangeArrowheads="1"/>
          </p:cNvSpPr>
          <p:nvPr/>
        </p:nvSpPr>
        <p:spPr bwMode="auto">
          <a:xfrm rot="4696805">
            <a:off x="947869" y="3575617"/>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effectLst>
                  <a:glow rad="76200">
                    <a:schemeClr val="bg1"/>
                  </a:glow>
                </a:effectLst>
              </a:rPr>
              <a:t>who</a:t>
            </a:r>
          </a:p>
        </p:txBody>
      </p:sp>
      <p:sp>
        <p:nvSpPr>
          <p:cNvPr id="20" name="Text Box 24">
            <a:extLst>
              <a:ext uri="{FF2B5EF4-FFF2-40B4-BE49-F238E27FC236}">
                <a16:creationId xmlns:a16="http://schemas.microsoft.com/office/drawing/2014/main" id="{43E8E8B7-350D-40FC-8BC7-8D398BF85ADC}"/>
              </a:ext>
            </a:extLst>
          </p:cNvPr>
          <p:cNvSpPr txBox="1">
            <a:spLocks noChangeArrowheads="1"/>
          </p:cNvSpPr>
          <p:nvPr/>
        </p:nvSpPr>
        <p:spPr bwMode="auto">
          <a:xfrm>
            <a:off x="5412711" y="2677886"/>
            <a:ext cx="6494581"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effectLst>
                  <a:glow rad="88900">
                    <a:schemeClr val="bg1"/>
                  </a:glow>
                </a:effectLst>
              </a:rPr>
              <a:t>The simple sentence: subject + predicate</a:t>
            </a:r>
          </a:p>
        </p:txBody>
      </p:sp>
      <p:sp>
        <p:nvSpPr>
          <p:cNvPr id="21" name="Text Box 25">
            <a:extLst>
              <a:ext uri="{FF2B5EF4-FFF2-40B4-BE49-F238E27FC236}">
                <a16:creationId xmlns:a16="http://schemas.microsoft.com/office/drawing/2014/main" id="{C1766808-014C-4AB7-A27D-24090B541743}"/>
              </a:ext>
            </a:extLst>
          </p:cNvPr>
          <p:cNvSpPr txBox="1">
            <a:spLocks noChangeArrowheads="1"/>
          </p:cNvSpPr>
          <p:nvPr/>
        </p:nvSpPr>
        <p:spPr bwMode="auto">
          <a:xfrm>
            <a:off x="5412712" y="3452405"/>
            <a:ext cx="649458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effectLst>
                  <a:glow rad="88900">
                    <a:schemeClr val="bg1"/>
                  </a:glow>
                </a:effectLst>
              </a:rPr>
              <a:t>A limiting, restrictive, subordinating clause that modifies (and thus, identifies) the “he” (subject) who “will be saved” (not modifying any “he” or every “he”)</a:t>
            </a:r>
          </a:p>
        </p:txBody>
      </p:sp>
      <p:sp>
        <p:nvSpPr>
          <p:cNvPr id="22" name="Line 26">
            <a:extLst>
              <a:ext uri="{FF2B5EF4-FFF2-40B4-BE49-F238E27FC236}">
                <a16:creationId xmlns:a16="http://schemas.microsoft.com/office/drawing/2014/main" id="{509C8C85-CA9D-425A-9D22-22BEF945DC76}"/>
              </a:ext>
            </a:extLst>
          </p:cNvPr>
          <p:cNvSpPr>
            <a:spLocks noChangeShapeType="1"/>
          </p:cNvSpPr>
          <p:nvPr/>
        </p:nvSpPr>
        <p:spPr bwMode="auto">
          <a:xfrm flipH="1">
            <a:off x="4193512" y="2982686"/>
            <a:ext cx="1219200" cy="0"/>
          </a:xfrm>
          <a:prstGeom prst="line">
            <a:avLst/>
          </a:prstGeom>
          <a:noFill/>
          <a:ln w="50800">
            <a:solidFill>
              <a:srgbClr val="7030A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AutoShape 28">
            <a:extLst>
              <a:ext uri="{FF2B5EF4-FFF2-40B4-BE49-F238E27FC236}">
                <a16:creationId xmlns:a16="http://schemas.microsoft.com/office/drawing/2014/main" id="{A7915CDA-60AF-4E45-9115-B2C936900B7F}"/>
              </a:ext>
            </a:extLst>
          </p:cNvPr>
          <p:cNvSpPr>
            <a:spLocks/>
          </p:cNvSpPr>
          <p:nvPr/>
        </p:nvSpPr>
        <p:spPr bwMode="auto">
          <a:xfrm>
            <a:off x="5031712" y="3363686"/>
            <a:ext cx="457200" cy="2009769"/>
          </a:xfrm>
          <a:prstGeom prst="leftBrace">
            <a:avLst>
              <a:gd name="adj1" fmla="val 47222"/>
              <a:gd name="adj2" fmla="val 49406"/>
            </a:avLst>
          </a:prstGeom>
          <a:noFill/>
          <a:ln w="50800">
            <a:solidFill>
              <a:srgbClr val="7030A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26">
            <a:extLst>
              <a:ext uri="{FF2B5EF4-FFF2-40B4-BE49-F238E27FC236}">
                <a16:creationId xmlns:a16="http://schemas.microsoft.com/office/drawing/2014/main" id="{0EC9D74F-697C-445A-8126-8CE28087AEA5}"/>
              </a:ext>
            </a:extLst>
          </p:cNvPr>
          <p:cNvSpPr/>
          <p:nvPr/>
        </p:nvSpPr>
        <p:spPr>
          <a:xfrm>
            <a:off x="893135" y="3334781"/>
            <a:ext cx="3979207" cy="2038675"/>
          </a:xfrm>
          <a:prstGeom prst="rect">
            <a:avLst/>
          </a:prstGeom>
          <a:noFill/>
          <a:ln w="381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1145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38" presetClass="entr" presetSubtype="0" accel="5000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set>
                                      <p:cBhvr>
                                        <p:cTn id="29" dur="455" fill="hold">
                                          <p:stCondLst>
                                            <p:cond delay="0"/>
                                          </p:stCondLst>
                                        </p:cTn>
                                        <p:tgtEl>
                                          <p:spTgt spid="5"/>
                                        </p:tgtEl>
                                        <p:attrNameLst>
                                          <p:attrName>style.rotation</p:attrName>
                                        </p:attrNameLst>
                                      </p:cBhvr>
                                      <p:to>
                                        <p:strVal val="-45.0"/>
                                      </p:to>
                                    </p:set>
                                    <p:anim calcmode="lin" valueType="num">
                                      <p:cBhvr>
                                        <p:cTn id="30"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par>
                                <p:cTn id="34" presetID="38" presetClass="entr" presetSubtype="0" accel="5000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set>
                                      <p:cBhvr>
                                        <p:cTn id="36" dur="455" fill="hold">
                                          <p:stCondLst>
                                            <p:cond delay="0"/>
                                          </p:stCondLst>
                                        </p:cTn>
                                        <p:tgtEl>
                                          <p:spTgt spid="4"/>
                                        </p:tgtEl>
                                        <p:attrNameLst>
                                          <p:attrName>style.rotation</p:attrName>
                                        </p:attrNameLst>
                                      </p:cBhvr>
                                      <p:to>
                                        <p:strVal val="-45.0"/>
                                      </p:to>
                                    </p:set>
                                    <p:anim calcmode="lin" valueType="num">
                                      <p:cBhvr>
                                        <p:cTn id="37"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41" fill="hold">
                            <p:stCondLst>
                              <p:cond delay="1000"/>
                            </p:stCondLst>
                            <p:childTnLst>
                              <p:par>
                                <p:cTn id="42" presetID="17" presetClass="entr" presetSubtype="2"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ppt_x</p:attrName>
                                        </p:attrNameLst>
                                      </p:cBhvr>
                                      <p:tavLst>
                                        <p:tav tm="0">
                                          <p:val>
                                            <p:strVal val="#ppt_x+#ppt_w/2"/>
                                          </p:val>
                                        </p:tav>
                                        <p:tav tm="100000">
                                          <p:val>
                                            <p:strVal val="#ppt_x"/>
                                          </p:val>
                                        </p:tav>
                                      </p:tavLst>
                                    </p:anim>
                                    <p:anim calcmode="lin" valueType="num">
                                      <p:cBhvr>
                                        <p:cTn id="45" dur="500" fill="hold"/>
                                        <p:tgtEl>
                                          <p:spTgt spid="22"/>
                                        </p:tgtEl>
                                        <p:attrNameLst>
                                          <p:attrName>ppt_y</p:attrName>
                                        </p:attrNameLst>
                                      </p:cBhvr>
                                      <p:tavLst>
                                        <p:tav tm="0">
                                          <p:val>
                                            <p:strVal val="#ppt_y"/>
                                          </p:val>
                                        </p:tav>
                                        <p:tav tm="100000">
                                          <p:val>
                                            <p:strVal val="#ppt_y"/>
                                          </p:val>
                                        </p:tav>
                                      </p:tavLst>
                                    </p:anim>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strVal val="#ppt_h"/>
                                          </p:val>
                                        </p:tav>
                                        <p:tav tm="100000">
                                          <p:val>
                                            <p:strVal val="#ppt_h"/>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up)">
                                      <p:cBhvr>
                                        <p:cTn id="56" dur="500"/>
                                        <p:tgtEl>
                                          <p:spTgt spid="18"/>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par>
                          <p:cTn id="61" fill="hold">
                            <p:stCondLst>
                              <p:cond delay="1000"/>
                            </p:stCondLst>
                            <p:childTnLst>
                              <p:par>
                                <p:cTn id="62" presetID="38" presetClass="entr" presetSubtype="0" accel="5000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set>
                                      <p:cBhvr>
                                        <p:cTn id="64" dur="455" fill="hold">
                                          <p:stCondLst>
                                            <p:cond delay="0"/>
                                          </p:stCondLst>
                                        </p:cTn>
                                        <p:tgtEl>
                                          <p:spTgt spid="19"/>
                                        </p:tgtEl>
                                        <p:attrNameLst>
                                          <p:attrName>style.rotation</p:attrName>
                                        </p:attrNameLst>
                                      </p:cBhvr>
                                      <p:to>
                                        <p:strVal val="-45.0"/>
                                      </p:to>
                                    </p:set>
                                    <p:anim calcmode="lin" valueType="num">
                                      <p:cBhvr>
                                        <p:cTn id="65" dur="455" fill="hold">
                                          <p:stCondLst>
                                            <p:cond delay="455"/>
                                          </p:stCondLst>
                                        </p:cTn>
                                        <p:tgtEl>
                                          <p:spTgt spid="19"/>
                                        </p:tgtEl>
                                        <p:attrNameLst>
                                          <p:attrName>style.rotation</p:attrName>
                                        </p:attrNameLst>
                                      </p:cBhvr>
                                      <p:tavLst>
                                        <p:tav tm="0">
                                          <p:val>
                                            <p:fltVal val="-45"/>
                                          </p:val>
                                        </p:tav>
                                        <p:tav tm="69900">
                                          <p:val>
                                            <p:fltVal val="45"/>
                                          </p:val>
                                        </p:tav>
                                        <p:tav tm="100000">
                                          <p:val>
                                            <p:fltVal val="0"/>
                                          </p:val>
                                        </p:tav>
                                      </p:tavLst>
                                    </p:anim>
                                    <p:anim calcmode="lin" valueType="num">
                                      <p:cBhvr>
                                        <p:cTn id="66" dur="455" fill="hold">
                                          <p:stCondLst>
                                            <p:cond delay="0"/>
                                          </p:stCondLst>
                                        </p:cTn>
                                        <p:tgtEl>
                                          <p:spTgt spid="19"/>
                                        </p:tgtEl>
                                        <p:attrNameLst>
                                          <p:attrName>ppt_y</p:attrName>
                                        </p:attrNameLst>
                                      </p:cBhvr>
                                      <p:tavLst>
                                        <p:tav tm="0">
                                          <p:val>
                                            <p:strVal val="#ppt_y-1"/>
                                          </p:val>
                                        </p:tav>
                                        <p:tav tm="100000">
                                          <p:val>
                                            <p:strVal val="#ppt_y-(0.354*#ppt_w-0.172*#ppt_h)"/>
                                          </p:val>
                                        </p:tav>
                                      </p:tavLst>
                                    </p:anim>
                                    <p:anim calcmode="lin" valueType="num">
                                      <p:cBhvr>
                                        <p:cTn id="67" dur="156" decel="50000" autoRev="1" fill="hold">
                                          <p:stCondLst>
                                            <p:cond delay="455"/>
                                          </p:stCondLst>
                                        </p:cTn>
                                        <p:tgtEl>
                                          <p:spTgt spid="19"/>
                                        </p:tgtEl>
                                        <p:attrNameLst>
                                          <p:attrName>ppt_y</p:attrName>
                                        </p:attrNameLst>
                                      </p:cBhvr>
                                      <p:tavLst>
                                        <p:tav tm="0">
                                          <p:val>
                                            <p:strVal val="#ppt_y-(0.354*#ppt_w-0.172*#ppt_h)"/>
                                          </p:val>
                                        </p:tav>
                                        <p:tav tm="100000">
                                          <p:val>
                                            <p:strVal val="#ppt_y-(0.354*#ppt_w-0.172*#ppt_h)-#ppt_h/2"/>
                                          </p:val>
                                        </p:tav>
                                      </p:tavLst>
                                    </p:anim>
                                    <p:anim calcmode="lin" valueType="num">
                                      <p:cBhvr>
                                        <p:cTn id="68" dur="136" fill="hold">
                                          <p:stCondLst>
                                            <p:cond delay="864"/>
                                          </p:stCondLst>
                                        </p:cTn>
                                        <p:tgtEl>
                                          <p:spTgt spid="19"/>
                                        </p:tgtEl>
                                        <p:attrNameLst>
                                          <p:attrName>ppt_y</p:attrName>
                                        </p:attrNameLst>
                                      </p:cBhvr>
                                      <p:tavLst>
                                        <p:tav tm="0">
                                          <p:val>
                                            <p:strVal val="#ppt_y-(0.354*#ppt_w-0.172*#ppt_h)"/>
                                          </p:val>
                                        </p:tav>
                                        <p:tav tm="100000">
                                          <p:val>
                                            <p:strVal val="#ppt_y"/>
                                          </p:val>
                                        </p:tav>
                                      </p:tavLst>
                                    </p:anim>
                                  </p:childTnLst>
                                </p:cTn>
                              </p:par>
                            </p:childTnLst>
                          </p:cTn>
                        </p:par>
                        <p:par>
                          <p:cTn id="69" fill="hold">
                            <p:stCondLst>
                              <p:cond delay="2000"/>
                            </p:stCondLst>
                            <p:childTnLst>
                              <p:par>
                                <p:cTn id="70" presetID="38" presetClass="entr" presetSubtype="0" accel="5000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set>
                                      <p:cBhvr>
                                        <p:cTn id="72" dur="455" fill="hold">
                                          <p:stCondLst>
                                            <p:cond delay="0"/>
                                          </p:stCondLst>
                                        </p:cTn>
                                        <p:tgtEl>
                                          <p:spTgt spid="8"/>
                                        </p:tgtEl>
                                        <p:attrNameLst>
                                          <p:attrName>style.rotation</p:attrName>
                                        </p:attrNameLst>
                                      </p:cBhvr>
                                      <p:to>
                                        <p:strVal val="-45.0"/>
                                      </p:to>
                                    </p:set>
                                    <p:anim calcmode="lin" valueType="num">
                                      <p:cBhvr>
                                        <p:cTn id="73"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74"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75"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76"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par>
                                <p:cTn id="77" presetID="38" presetClass="entr" presetSubtype="0" accel="5000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set>
                                      <p:cBhvr>
                                        <p:cTn id="79" dur="455" fill="hold">
                                          <p:stCondLst>
                                            <p:cond delay="0"/>
                                          </p:stCondLst>
                                        </p:cTn>
                                        <p:tgtEl>
                                          <p:spTgt spid="9"/>
                                        </p:tgtEl>
                                        <p:attrNameLst>
                                          <p:attrName>style.rotation</p:attrName>
                                        </p:attrNameLst>
                                      </p:cBhvr>
                                      <p:to>
                                        <p:strVal val="-45.0"/>
                                      </p:to>
                                    </p:set>
                                    <p:anim calcmode="lin" valueType="num">
                                      <p:cBhvr>
                                        <p:cTn id="80"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81"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82"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83"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id="84" fill="hold">
                            <p:stCondLst>
                              <p:cond delay="3000"/>
                            </p:stCondLst>
                            <p:childTnLst>
                              <p:par>
                                <p:cTn id="85" presetID="38" presetClass="entr" presetSubtype="0" accel="50000"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set>
                                      <p:cBhvr>
                                        <p:cTn id="87" dur="455" fill="hold">
                                          <p:stCondLst>
                                            <p:cond delay="0"/>
                                          </p:stCondLst>
                                        </p:cTn>
                                        <p:tgtEl>
                                          <p:spTgt spid="10"/>
                                        </p:tgtEl>
                                        <p:attrNameLst>
                                          <p:attrName>style.rotation</p:attrName>
                                        </p:attrNameLst>
                                      </p:cBhvr>
                                      <p:to>
                                        <p:strVal val="-45.0"/>
                                      </p:to>
                                    </p:set>
                                    <p:anim calcmode="lin" valueType="num">
                                      <p:cBhvr>
                                        <p:cTn id="8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8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9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9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92" fill="hold">
                            <p:stCondLst>
                              <p:cond delay="4000"/>
                            </p:stCondLst>
                            <p:childTnLst>
                              <p:par>
                                <p:cTn id="93" presetID="22" presetClass="entr" presetSubtype="4" fill="hold" nodeType="after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wipe(down)">
                                      <p:cBhvr>
                                        <p:cTn id="95" dur="500"/>
                                        <p:tgtEl>
                                          <p:spTgt spid="11"/>
                                        </p:tgtEl>
                                      </p:cBhvr>
                                    </p:animEffect>
                                  </p:childTnLst>
                                </p:cTn>
                              </p:par>
                            </p:childTnLst>
                          </p:cTn>
                        </p:par>
                      </p:childTnLst>
                    </p:cTn>
                  </p:par>
                  <p:par>
                    <p:cTn id="96" fill="hold">
                      <p:stCondLst>
                        <p:cond delay="indefinite"/>
                      </p:stCondLst>
                      <p:childTnLst>
                        <p:par>
                          <p:cTn id="97" fill="hold">
                            <p:stCondLst>
                              <p:cond delay="0"/>
                            </p:stCondLst>
                            <p:childTnLst>
                              <p:par>
                                <p:cTn id="98" presetID="21" presetClass="entr" presetSubtype="1" fill="hold" grpId="0" nodeType="click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wheel(1)">
                                      <p:cBhvr>
                                        <p:cTn id="100" dur="2000"/>
                                        <p:tgtEl>
                                          <p:spTgt spid="27"/>
                                        </p:tgtEl>
                                      </p:cBhvr>
                                    </p:animEffect>
                                  </p:childTnLst>
                                </p:cTn>
                              </p:par>
                            </p:childTnLst>
                          </p:cTn>
                        </p:par>
                        <p:par>
                          <p:cTn id="101" fill="hold">
                            <p:stCondLst>
                              <p:cond delay="2000"/>
                            </p:stCondLst>
                            <p:childTnLst>
                              <p:par>
                                <p:cTn id="102" presetID="22" presetClass="entr" presetSubtype="8" fill="hold" grpId="0" nodeType="after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wipe(left)">
                                      <p:cBhvr>
                                        <p:cTn id="104" dur="500"/>
                                        <p:tgtEl>
                                          <p:spTgt spid="24"/>
                                        </p:tgtEl>
                                      </p:cBhvr>
                                    </p:animEffect>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left)">
                                      <p:cBhvr>
                                        <p:cTn id="108" dur="500"/>
                                        <p:tgtEl>
                                          <p:spTgt spid="21"/>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3">
                                            <p:txEl>
                                              <p:pRg st="8" end="8"/>
                                            </p:txEl>
                                          </p:spTgt>
                                        </p:tgtEl>
                                        <p:attrNameLst>
                                          <p:attrName>style.visibility</p:attrName>
                                        </p:attrNameLst>
                                      </p:cBhvr>
                                      <p:to>
                                        <p:strVal val="visible"/>
                                      </p:to>
                                    </p:set>
                                    <p:animEffect transition="in" filter="fade">
                                      <p:cBhvr>
                                        <p:cTn id="1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P spid="9" grpId="0"/>
      <p:bldP spid="10" grpId="0"/>
      <p:bldP spid="19" grpId="0"/>
      <p:bldP spid="20" grpId="0"/>
      <p:bldP spid="21" grpId="0"/>
      <p:bldP spid="24"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5562"/>
            <a:ext cx="12032481" cy="648101"/>
          </a:xfrm>
        </p:spPr>
        <p:txBody>
          <a:bodyPr anchor="t" anchorCtr="0">
            <a:normAutofit fontScale="90000"/>
          </a:bodyPr>
          <a:lstStyle/>
          <a:p>
            <a:pPr marL="630238" indent="-630238"/>
            <a:r>
              <a:rPr lang="en-US" dirty="0"/>
              <a:t>III.	The coordinating conjunction makes baptism as essential as faith.</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47977"/>
            <a:ext cx="11947021" cy="4710022"/>
          </a:xfrm>
        </p:spPr>
        <p:txBody>
          <a:bodyPr>
            <a:normAutofit/>
          </a:bodyPr>
          <a:lstStyle/>
          <a:p>
            <a:r>
              <a:rPr lang="en-US" i="1" dirty="0"/>
              <a:t>“He who believes </a:t>
            </a:r>
            <a:r>
              <a:rPr lang="en-US" i="1" u="sng" dirty="0"/>
              <a:t>AND</a:t>
            </a:r>
            <a:r>
              <a:rPr lang="en-US" i="1" dirty="0"/>
              <a:t> is baptized will be saved…”</a:t>
            </a:r>
          </a:p>
          <a:p>
            <a:r>
              <a:rPr lang="en-US" dirty="0"/>
              <a:t>“And” is a coordinating conjunction. </a:t>
            </a:r>
          </a:p>
          <a:p>
            <a:endParaRPr lang="en-US" dirty="0"/>
          </a:p>
          <a:p>
            <a:endParaRPr lang="en-US" dirty="0"/>
          </a:p>
          <a:p>
            <a:endParaRPr lang="en-US" dirty="0"/>
          </a:p>
          <a:p>
            <a:endParaRPr lang="en-US" dirty="0"/>
          </a:p>
          <a:p>
            <a:endParaRPr lang="en-US" sz="4400" dirty="0"/>
          </a:p>
          <a:p>
            <a:r>
              <a:rPr lang="en-US" dirty="0"/>
              <a:t>The “He” who “will be saved” is the “he” “who believes AND is baptized.”</a:t>
            </a:r>
          </a:p>
          <a:p>
            <a:pPr lvl="1"/>
            <a:r>
              <a:rPr lang="en-US" dirty="0"/>
              <a:t>There are no exceptions to that statement made by Jesus.</a:t>
            </a:r>
          </a:p>
        </p:txBody>
      </p:sp>
      <p:grpSp>
        <p:nvGrpSpPr>
          <p:cNvPr id="23" name="Group 22">
            <a:extLst>
              <a:ext uri="{FF2B5EF4-FFF2-40B4-BE49-F238E27FC236}">
                <a16:creationId xmlns:a16="http://schemas.microsoft.com/office/drawing/2014/main" id="{124AABE7-BEBB-4B0A-B70C-9D3EFD35CE24}"/>
              </a:ext>
            </a:extLst>
          </p:cNvPr>
          <p:cNvGrpSpPr/>
          <p:nvPr/>
        </p:nvGrpSpPr>
        <p:grpSpPr>
          <a:xfrm>
            <a:off x="857522" y="3169444"/>
            <a:ext cx="3886200" cy="2576512"/>
            <a:chOff x="857522" y="3169444"/>
            <a:chExt cx="3886200" cy="2576512"/>
          </a:xfrm>
        </p:grpSpPr>
        <p:sp>
          <p:nvSpPr>
            <p:cNvPr id="4" name="Text Box 6">
              <a:extLst>
                <a:ext uri="{FF2B5EF4-FFF2-40B4-BE49-F238E27FC236}">
                  <a16:creationId xmlns:a16="http://schemas.microsoft.com/office/drawing/2014/main" id="{64CF2452-EFA9-4D9C-BCA6-08586E9507AE}"/>
                </a:ext>
              </a:extLst>
            </p:cNvPr>
            <p:cNvSpPr txBox="1">
              <a:spLocks noChangeArrowheads="1"/>
            </p:cNvSpPr>
            <p:nvPr/>
          </p:nvSpPr>
          <p:spPr bwMode="auto">
            <a:xfrm>
              <a:off x="1695722" y="3169444"/>
              <a:ext cx="2971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effectLst>
                    <a:glow rad="76200">
                      <a:schemeClr val="bg1"/>
                    </a:glow>
                  </a:effectLst>
                </a:rPr>
                <a:t>will be saved</a:t>
              </a:r>
            </a:p>
          </p:txBody>
        </p:sp>
        <p:sp>
          <p:nvSpPr>
            <p:cNvPr id="5" name="Text Box 7">
              <a:extLst>
                <a:ext uri="{FF2B5EF4-FFF2-40B4-BE49-F238E27FC236}">
                  <a16:creationId xmlns:a16="http://schemas.microsoft.com/office/drawing/2014/main" id="{3506409E-12FB-41DC-8485-AAB9221C0C8A}"/>
                </a:ext>
              </a:extLst>
            </p:cNvPr>
            <p:cNvSpPr txBox="1">
              <a:spLocks noChangeArrowheads="1"/>
            </p:cNvSpPr>
            <p:nvPr/>
          </p:nvSpPr>
          <p:spPr bwMode="auto">
            <a:xfrm>
              <a:off x="857522" y="3169444"/>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effectLst>
                    <a:glow rad="76200">
                      <a:schemeClr val="bg1"/>
                    </a:glow>
                  </a:effectLst>
                </a:rPr>
                <a:t>He</a:t>
              </a:r>
            </a:p>
          </p:txBody>
        </p:sp>
        <p:sp>
          <p:nvSpPr>
            <p:cNvPr id="6" name="Line 9">
              <a:extLst>
                <a:ext uri="{FF2B5EF4-FFF2-40B4-BE49-F238E27FC236}">
                  <a16:creationId xmlns:a16="http://schemas.microsoft.com/office/drawing/2014/main" id="{F4BB3F85-B075-4DC4-A9BC-8BBBD920C456}"/>
                </a:ext>
              </a:extLst>
            </p:cNvPr>
            <p:cNvSpPr>
              <a:spLocks noChangeShapeType="1"/>
            </p:cNvSpPr>
            <p:nvPr/>
          </p:nvSpPr>
          <p:spPr bwMode="auto">
            <a:xfrm>
              <a:off x="857522" y="3626644"/>
              <a:ext cx="3200400" cy="0"/>
            </a:xfrm>
            <a:prstGeom prst="line">
              <a:avLst/>
            </a:prstGeom>
            <a:noFill/>
            <a:ln w="38100">
              <a:solidFill>
                <a:srgbClr val="1452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10">
              <a:extLst>
                <a:ext uri="{FF2B5EF4-FFF2-40B4-BE49-F238E27FC236}">
                  <a16:creationId xmlns:a16="http://schemas.microsoft.com/office/drawing/2014/main" id="{EB5C9EAF-96E4-4FC7-9269-0C3B49404DA0}"/>
                </a:ext>
              </a:extLst>
            </p:cNvPr>
            <p:cNvSpPr>
              <a:spLocks noChangeShapeType="1"/>
            </p:cNvSpPr>
            <p:nvPr/>
          </p:nvSpPr>
          <p:spPr bwMode="auto">
            <a:xfrm flipV="1">
              <a:off x="1619522" y="3169444"/>
              <a:ext cx="0" cy="457200"/>
            </a:xfrm>
            <a:prstGeom prst="line">
              <a:avLst/>
            </a:prstGeom>
            <a:noFill/>
            <a:ln w="50800">
              <a:solidFill>
                <a:srgbClr val="1452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11">
              <a:extLst>
                <a:ext uri="{FF2B5EF4-FFF2-40B4-BE49-F238E27FC236}">
                  <a16:creationId xmlns:a16="http://schemas.microsoft.com/office/drawing/2014/main" id="{D4F04BC0-D2C0-434D-940F-7FB568131760}"/>
                </a:ext>
              </a:extLst>
            </p:cNvPr>
            <p:cNvSpPr txBox="1">
              <a:spLocks noChangeArrowheads="1"/>
            </p:cNvSpPr>
            <p:nvPr/>
          </p:nvSpPr>
          <p:spPr bwMode="auto">
            <a:xfrm>
              <a:off x="2762522" y="3855244"/>
              <a:ext cx="152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effectLst>
                    <a:glow rad="76200">
                      <a:schemeClr val="bg1"/>
                    </a:glow>
                  </a:effectLst>
                </a:rPr>
                <a:t>believes</a:t>
              </a:r>
            </a:p>
          </p:txBody>
        </p:sp>
        <p:sp>
          <p:nvSpPr>
            <p:cNvPr id="9" name="Text Box 12">
              <a:extLst>
                <a:ext uri="{FF2B5EF4-FFF2-40B4-BE49-F238E27FC236}">
                  <a16:creationId xmlns:a16="http://schemas.microsoft.com/office/drawing/2014/main" id="{89819F46-262C-48A1-9B08-9A4DE04ECE99}"/>
                </a:ext>
              </a:extLst>
            </p:cNvPr>
            <p:cNvSpPr txBox="1">
              <a:spLocks noChangeArrowheads="1"/>
            </p:cNvSpPr>
            <p:nvPr/>
          </p:nvSpPr>
          <p:spPr bwMode="auto">
            <a:xfrm>
              <a:off x="2762522" y="5226844"/>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effectLst>
                    <a:glow rad="76200">
                      <a:schemeClr val="bg1"/>
                    </a:glow>
                  </a:effectLst>
                </a:rPr>
                <a:t>is baptized</a:t>
              </a:r>
            </a:p>
          </p:txBody>
        </p:sp>
        <p:sp>
          <p:nvSpPr>
            <p:cNvPr id="10" name="Text Box 17">
              <a:extLst>
                <a:ext uri="{FF2B5EF4-FFF2-40B4-BE49-F238E27FC236}">
                  <a16:creationId xmlns:a16="http://schemas.microsoft.com/office/drawing/2014/main" id="{2D8CE93C-B00E-4E61-B687-2CD9C279851E}"/>
                </a:ext>
              </a:extLst>
            </p:cNvPr>
            <p:cNvSpPr txBox="1">
              <a:spLocks noChangeArrowheads="1"/>
            </p:cNvSpPr>
            <p:nvPr/>
          </p:nvSpPr>
          <p:spPr bwMode="auto">
            <a:xfrm rot="16200000">
              <a:off x="1993379" y="4610099"/>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effectLst>
                    <a:glow rad="76200">
                      <a:schemeClr val="bg1"/>
                    </a:glow>
                  </a:effectLst>
                </a:rPr>
                <a:t>AND</a:t>
              </a:r>
            </a:p>
          </p:txBody>
        </p:sp>
        <p:sp>
          <p:nvSpPr>
            <p:cNvPr id="11" name="Line 19">
              <a:extLst>
                <a:ext uri="{FF2B5EF4-FFF2-40B4-BE49-F238E27FC236}">
                  <a16:creationId xmlns:a16="http://schemas.microsoft.com/office/drawing/2014/main" id="{9A44969A-F68F-449F-8258-48376154C2D4}"/>
                </a:ext>
              </a:extLst>
            </p:cNvPr>
            <p:cNvSpPr>
              <a:spLocks noChangeShapeType="1"/>
            </p:cNvSpPr>
            <p:nvPr/>
          </p:nvSpPr>
          <p:spPr bwMode="auto">
            <a:xfrm flipV="1">
              <a:off x="2686322" y="4298156"/>
              <a:ext cx="0" cy="1371600"/>
            </a:xfrm>
            <a:prstGeom prst="line">
              <a:avLst/>
            </a:prstGeom>
            <a:noFill/>
            <a:ln w="50800">
              <a:solidFill>
                <a:srgbClr val="14528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 name="Group 34">
              <a:extLst>
                <a:ext uri="{FF2B5EF4-FFF2-40B4-BE49-F238E27FC236}">
                  <a16:creationId xmlns:a16="http://schemas.microsoft.com/office/drawing/2014/main" id="{CA8D2230-98FB-4BD5-93A7-1573376D0B84}"/>
                </a:ext>
              </a:extLst>
            </p:cNvPr>
            <p:cNvGrpSpPr>
              <a:grpSpLocks/>
            </p:cNvGrpSpPr>
            <p:nvPr/>
          </p:nvGrpSpPr>
          <p:grpSpPr bwMode="auto">
            <a:xfrm>
              <a:off x="1467122" y="4298156"/>
              <a:ext cx="3200400" cy="1371600"/>
              <a:chOff x="720" y="2736"/>
              <a:chExt cx="2016" cy="864"/>
            </a:xfrm>
          </p:grpSpPr>
          <p:sp>
            <p:nvSpPr>
              <p:cNvPr id="13" name="Line 13">
                <a:extLst>
                  <a:ext uri="{FF2B5EF4-FFF2-40B4-BE49-F238E27FC236}">
                    <a16:creationId xmlns:a16="http://schemas.microsoft.com/office/drawing/2014/main" id="{E3494DA6-95DB-49D7-B92D-6E5BA3B761C7}"/>
                  </a:ext>
                </a:extLst>
              </p:cNvPr>
              <p:cNvSpPr>
                <a:spLocks noChangeShapeType="1"/>
              </p:cNvSpPr>
              <p:nvPr/>
            </p:nvSpPr>
            <p:spPr bwMode="auto">
              <a:xfrm>
                <a:off x="1488" y="2736"/>
                <a:ext cx="1200" cy="0"/>
              </a:xfrm>
              <a:prstGeom prst="line">
                <a:avLst/>
              </a:prstGeom>
              <a:noFill/>
              <a:ln w="38100">
                <a:solidFill>
                  <a:srgbClr val="1452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4">
                <a:extLst>
                  <a:ext uri="{FF2B5EF4-FFF2-40B4-BE49-F238E27FC236}">
                    <a16:creationId xmlns:a16="http://schemas.microsoft.com/office/drawing/2014/main" id="{984B2804-6706-4026-9D70-1EA92E7A0CBF}"/>
                  </a:ext>
                </a:extLst>
              </p:cNvPr>
              <p:cNvSpPr>
                <a:spLocks noChangeShapeType="1"/>
              </p:cNvSpPr>
              <p:nvPr/>
            </p:nvSpPr>
            <p:spPr bwMode="auto">
              <a:xfrm>
                <a:off x="1488" y="3600"/>
                <a:ext cx="1248" cy="0"/>
              </a:xfrm>
              <a:prstGeom prst="line">
                <a:avLst/>
              </a:prstGeom>
              <a:noFill/>
              <a:ln w="38100">
                <a:solidFill>
                  <a:srgbClr val="1452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5">
                <a:extLst>
                  <a:ext uri="{FF2B5EF4-FFF2-40B4-BE49-F238E27FC236}">
                    <a16:creationId xmlns:a16="http://schemas.microsoft.com/office/drawing/2014/main" id="{C34C44AD-D309-44E5-8901-544216F989DE}"/>
                  </a:ext>
                </a:extLst>
              </p:cNvPr>
              <p:cNvSpPr>
                <a:spLocks noChangeShapeType="1"/>
              </p:cNvSpPr>
              <p:nvPr/>
            </p:nvSpPr>
            <p:spPr bwMode="auto">
              <a:xfrm flipV="1">
                <a:off x="960" y="2736"/>
                <a:ext cx="528" cy="432"/>
              </a:xfrm>
              <a:prstGeom prst="line">
                <a:avLst/>
              </a:prstGeom>
              <a:noFill/>
              <a:ln w="38100">
                <a:solidFill>
                  <a:srgbClr val="1452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6">
                <a:extLst>
                  <a:ext uri="{FF2B5EF4-FFF2-40B4-BE49-F238E27FC236}">
                    <a16:creationId xmlns:a16="http://schemas.microsoft.com/office/drawing/2014/main" id="{1A5BD7A2-2D4F-43C8-AA58-DAAC789C05B3}"/>
                  </a:ext>
                </a:extLst>
              </p:cNvPr>
              <p:cNvSpPr>
                <a:spLocks noChangeShapeType="1"/>
              </p:cNvSpPr>
              <p:nvPr/>
            </p:nvSpPr>
            <p:spPr bwMode="auto">
              <a:xfrm>
                <a:off x="960" y="3168"/>
                <a:ext cx="528" cy="432"/>
              </a:xfrm>
              <a:prstGeom prst="line">
                <a:avLst/>
              </a:prstGeom>
              <a:noFill/>
              <a:ln w="38100">
                <a:solidFill>
                  <a:srgbClr val="1452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0">
                <a:extLst>
                  <a:ext uri="{FF2B5EF4-FFF2-40B4-BE49-F238E27FC236}">
                    <a16:creationId xmlns:a16="http://schemas.microsoft.com/office/drawing/2014/main" id="{580949A4-E50F-424C-9E3C-96C4AD004375}"/>
                  </a:ext>
                </a:extLst>
              </p:cNvPr>
              <p:cNvSpPr>
                <a:spLocks noChangeShapeType="1"/>
              </p:cNvSpPr>
              <p:nvPr/>
            </p:nvSpPr>
            <p:spPr bwMode="auto">
              <a:xfrm>
                <a:off x="720" y="3177"/>
                <a:ext cx="240" cy="0"/>
              </a:xfrm>
              <a:prstGeom prst="line">
                <a:avLst/>
              </a:prstGeom>
              <a:noFill/>
              <a:ln w="38100">
                <a:solidFill>
                  <a:srgbClr val="1452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 name="Line 21">
              <a:extLst>
                <a:ext uri="{FF2B5EF4-FFF2-40B4-BE49-F238E27FC236}">
                  <a16:creationId xmlns:a16="http://schemas.microsoft.com/office/drawing/2014/main" id="{49268ADC-D5AA-438E-823C-1698731E9B84}"/>
                </a:ext>
              </a:extLst>
            </p:cNvPr>
            <p:cNvSpPr>
              <a:spLocks noChangeShapeType="1"/>
            </p:cNvSpPr>
            <p:nvPr/>
          </p:nvSpPr>
          <p:spPr bwMode="auto">
            <a:xfrm>
              <a:off x="1162322" y="3626644"/>
              <a:ext cx="304800" cy="1371600"/>
            </a:xfrm>
            <a:prstGeom prst="line">
              <a:avLst/>
            </a:prstGeom>
            <a:noFill/>
            <a:ln w="38100">
              <a:solidFill>
                <a:srgbClr val="1452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22">
              <a:extLst>
                <a:ext uri="{FF2B5EF4-FFF2-40B4-BE49-F238E27FC236}">
                  <a16:creationId xmlns:a16="http://schemas.microsoft.com/office/drawing/2014/main" id="{B5E225DB-86E5-4734-BDE5-3C0CA683E0E5}"/>
                </a:ext>
              </a:extLst>
            </p:cNvPr>
            <p:cNvSpPr txBox="1">
              <a:spLocks noChangeArrowheads="1"/>
            </p:cNvSpPr>
            <p:nvPr/>
          </p:nvSpPr>
          <p:spPr bwMode="auto">
            <a:xfrm rot="4696805">
              <a:off x="1040879" y="4052887"/>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effectLst>
                    <a:glow rad="76200">
                      <a:schemeClr val="bg1"/>
                    </a:glow>
                  </a:effectLst>
                </a:rPr>
                <a:t>who</a:t>
              </a:r>
            </a:p>
          </p:txBody>
        </p:sp>
      </p:grpSp>
      <p:sp>
        <p:nvSpPr>
          <p:cNvPr id="20" name="Text Box 25">
            <a:extLst>
              <a:ext uri="{FF2B5EF4-FFF2-40B4-BE49-F238E27FC236}">
                <a16:creationId xmlns:a16="http://schemas.microsoft.com/office/drawing/2014/main" id="{41B3833F-F083-4E7C-B3B2-685446320587}"/>
              </a:ext>
            </a:extLst>
          </p:cNvPr>
          <p:cNvSpPr txBox="1">
            <a:spLocks noChangeArrowheads="1"/>
          </p:cNvSpPr>
          <p:nvPr/>
        </p:nvSpPr>
        <p:spPr bwMode="auto">
          <a:xfrm>
            <a:off x="4919823" y="3111288"/>
            <a:ext cx="6886461" cy="267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5000"/>
              </a:lnSpc>
              <a:spcAft>
                <a:spcPts val="500"/>
              </a:spcAft>
            </a:pPr>
            <a:r>
              <a:rPr lang="en-US" altLang="en-US" sz="2800" b="1" dirty="0">
                <a:effectLst>
                  <a:glow rad="88900">
                    <a:schemeClr val="bg1"/>
                  </a:glow>
                </a:effectLst>
              </a:rPr>
              <a:t>A coordinating conjunction joins two items of </a:t>
            </a:r>
            <a:r>
              <a:rPr lang="en-US" altLang="en-US" sz="2800" b="1" u="sng" dirty="0">
                <a:effectLst>
                  <a:glow rad="88900">
                    <a:schemeClr val="bg1"/>
                  </a:glow>
                </a:effectLst>
              </a:rPr>
              <a:t>EQUAL</a:t>
            </a:r>
            <a:r>
              <a:rPr lang="en-US" altLang="en-US" sz="2800" b="1" dirty="0">
                <a:effectLst>
                  <a:glow rad="88900">
                    <a:schemeClr val="bg1"/>
                  </a:glow>
                </a:effectLst>
              </a:rPr>
              <a:t> grammatical or syntactic importance.</a:t>
            </a:r>
          </a:p>
          <a:p>
            <a:pPr marL="457200" indent="-285750">
              <a:lnSpc>
                <a:spcPct val="95000"/>
              </a:lnSpc>
              <a:spcAft>
                <a:spcPts val="500"/>
              </a:spcAft>
              <a:buFont typeface="Arial" panose="020B0604020202020204" pitchFamily="34" charset="0"/>
              <a:buChar char="•"/>
            </a:pPr>
            <a:r>
              <a:rPr lang="en-US" altLang="en-US" sz="2800" b="1" dirty="0">
                <a:effectLst>
                  <a:glow rad="88900">
                    <a:schemeClr val="bg1"/>
                  </a:glow>
                </a:effectLst>
              </a:rPr>
              <a:t>“And” means that “believes” is equally as important as “is baptized.”</a:t>
            </a:r>
          </a:p>
          <a:p>
            <a:pPr marL="457200" indent="-285750">
              <a:lnSpc>
                <a:spcPct val="95000"/>
              </a:lnSpc>
              <a:spcAft>
                <a:spcPts val="500"/>
              </a:spcAft>
              <a:buFont typeface="Arial" panose="020B0604020202020204" pitchFamily="34" charset="0"/>
              <a:buChar char="•"/>
            </a:pPr>
            <a:r>
              <a:rPr lang="en-US" altLang="en-US" sz="2800" b="1" dirty="0">
                <a:effectLst>
                  <a:glow rad="88900">
                    <a:schemeClr val="bg1"/>
                  </a:glow>
                </a:effectLst>
              </a:rPr>
              <a:t>The end result (“be saved”) is not possible without both elements being present.</a:t>
            </a:r>
          </a:p>
        </p:txBody>
      </p:sp>
      <p:grpSp>
        <p:nvGrpSpPr>
          <p:cNvPr id="24" name="Group 23">
            <a:extLst>
              <a:ext uri="{FF2B5EF4-FFF2-40B4-BE49-F238E27FC236}">
                <a16:creationId xmlns:a16="http://schemas.microsoft.com/office/drawing/2014/main" id="{02F5DFE8-0C27-4F12-ADED-DE97F3B4529C}"/>
              </a:ext>
            </a:extLst>
          </p:cNvPr>
          <p:cNvGrpSpPr/>
          <p:nvPr/>
        </p:nvGrpSpPr>
        <p:grpSpPr>
          <a:xfrm>
            <a:off x="2838721" y="3196240"/>
            <a:ext cx="2147778" cy="2462807"/>
            <a:chOff x="2838721" y="3196240"/>
            <a:chExt cx="2147778" cy="2462807"/>
          </a:xfrm>
        </p:grpSpPr>
        <p:sp>
          <p:nvSpPr>
            <p:cNvPr id="21" name="AutoShape 28">
              <a:extLst>
                <a:ext uri="{FF2B5EF4-FFF2-40B4-BE49-F238E27FC236}">
                  <a16:creationId xmlns:a16="http://schemas.microsoft.com/office/drawing/2014/main" id="{3F6EC30B-BF40-4732-A004-7FE67718FC44}"/>
                </a:ext>
              </a:extLst>
            </p:cNvPr>
            <p:cNvSpPr>
              <a:spLocks/>
            </p:cNvSpPr>
            <p:nvPr/>
          </p:nvSpPr>
          <p:spPr bwMode="auto">
            <a:xfrm>
              <a:off x="4362721" y="3196240"/>
              <a:ext cx="623778" cy="2462807"/>
            </a:xfrm>
            <a:prstGeom prst="leftBrace">
              <a:avLst>
                <a:gd name="adj1" fmla="val 47222"/>
                <a:gd name="adj2" fmla="val 71030"/>
              </a:avLst>
            </a:prstGeom>
            <a:noFill/>
            <a:ln w="50800">
              <a:solidFill>
                <a:srgbClr val="7030A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26">
              <a:extLst>
                <a:ext uri="{FF2B5EF4-FFF2-40B4-BE49-F238E27FC236}">
                  <a16:creationId xmlns:a16="http://schemas.microsoft.com/office/drawing/2014/main" id="{27159FE2-B93B-4FC1-9136-B422B83EB2CA}"/>
                </a:ext>
              </a:extLst>
            </p:cNvPr>
            <p:cNvSpPr>
              <a:spLocks noChangeShapeType="1"/>
            </p:cNvSpPr>
            <p:nvPr/>
          </p:nvSpPr>
          <p:spPr bwMode="auto">
            <a:xfrm flipH="1">
              <a:off x="2838721" y="4942088"/>
              <a:ext cx="1602649" cy="0"/>
            </a:xfrm>
            <a:prstGeom prst="line">
              <a:avLst/>
            </a:prstGeom>
            <a:noFill/>
            <a:ln w="50800">
              <a:solidFill>
                <a:srgbClr val="7030A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40509907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trips(downRight)">
                                      <p:cBhvr>
                                        <p:cTn id="21" dur="1000"/>
                                        <p:tgtEl>
                                          <p:spTgt spid="23"/>
                                        </p:tgtEl>
                                      </p:cBhvr>
                                    </p:animEffect>
                                  </p:childTnLst>
                                </p:cTn>
                              </p:par>
                            </p:childTnLst>
                          </p:cTn>
                        </p:par>
                        <p:par>
                          <p:cTn id="22" fill="hold">
                            <p:stCondLst>
                              <p:cond delay="1000"/>
                            </p:stCondLst>
                            <p:childTnLst>
                              <p:par>
                                <p:cTn id="23" presetID="22" presetClass="entr" presetSubtype="2"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righ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wipe(left)">
                                      <p:cBhvr>
                                        <p:cTn id="30" dur="500"/>
                                        <p:tgtEl>
                                          <p:spTgt spid="2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xEl>
                                              <p:pRg st="1" end="1"/>
                                            </p:txEl>
                                          </p:spTgt>
                                        </p:tgtEl>
                                        <p:attrNameLst>
                                          <p:attrName>style.visibility</p:attrName>
                                        </p:attrNameLst>
                                      </p:cBhvr>
                                      <p:to>
                                        <p:strVal val="visible"/>
                                      </p:to>
                                    </p:set>
                                    <p:animEffect transition="in" filter="wipe(left)">
                                      <p:cBhvr>
                                        <p:cTn id="35" dur="500"/>
                                        <p:tgtEl>
                                          <p:spTgt spid="20">
                                            <p:txEl>
                                              <p:pRg st="1" end="1"/>
                                            </p:tx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0">
                                            <p:txEl>
                                              <p:pRg st="2" end="2"/>
                                            </p:txEl>
                                          </p:spTgt>
                                        </p:tgtEl>
                                        <p:attrNameLst>
                                          <p:attrName>style.visibility</p:attrName>
                                        </p:attrNameLst>
                                      </p:cBhvr>
                                      <p:to>
                                        <p:strVal val="visible"/>
                                      </p:to>
                                    </p:set>
                                    <p:animEffect transition="in" filter="wipe(left)">
                                      <p:cBhvr>
                                        <p:cTn id="39" dur="500"/>
                                        <p:tgtEl>
                                          <p:spTgt spid="20">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5562"/>
            <a:ext cx="12032481" cy="648101"/>
          </a:xfrm>
        </p:spPr>
        <p:txBody>
          <a:bodyPr anchor="t" anchorCtr="0">
            <a:normAutofit fontScale="90000"/>
          </a:bodyPr>
          <a:lstStyle/>
          <a:p>
            <a:pPr marL="630238" indent="-630238"/>
            <a:r>
              <a:rPr lang="en-US" dirty="0"/>
              <a:t>IV.	“Is baptized” is used as an aorist participle (along with “believes”).</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47977"/>
            <a:ext cx="11947021" cy="4710022"/>
          </a:xfrm>
        </p:spPr>
        <p:txBody>
          <a:bodyPr>
            <a:normAutofit/>
          </a:bodyPr>
          <a:lstStyle/>
          <a:p>
            <a:r>
              <a:rPr lang="en-US" i="1" dirty="0"/>
              <a:t>“He who believes and is </a:t>
            </a:r>
            <a:r>
              <a:rPr lang="en-US" i="1" u="sng" dirty="0"/>
              <a:t>baptized</a:t>
            </a:r>
            <a:r>
              <a:rPr lang="en-US" i="1" dirty="0"/>
              <a:t> (</a:t>
            </a:r>
            <a:r>
              <a:rPr lang="en-US" i="1" u="sng" dirty="0"/>
              <a:t>AORIST PARTICIPLE</a:t>
            </a:r>
            <a:r>
              <a:rPr lang="en-US" i="1" dirty="0"/>
              <a:t>) </a:t>
            </a:r>
            <a:r>
              <a:rPr lang="en-US" i="1" u="sng" dirty="0"/>
              <a:t>WILL BE SAVED</a:t>
            </a:r>
            <a:r>
              <a:rPr lang="en-US" i="1" dirty="0"/>
              <a:t> (</a:t>
            </a:r>
            <a:r>
              <a:rPr lang="en-US" i="1" u="sng" dirty="0"/>
              <a:t>MAIN VERB</a:t>
            </a:r>
            <a:r>
              <a:rPr lang="en-US" i="1" dirty="0"/>
              <a:t>); but he who does not believe will be condemned.”</a:t>
            </a:r>
          </a:p>
          <a:p>
            <a:r>
              <a:rPr lang="en-US" dirty="0"/>
              <a:t>The Greek aorist participle indicates: “action prior to the action of the main verb”</a:t>
            </a:r>
          </a:p>
          <a:p>
            <a:pPr lvl="1"/>
            <a:r>
              <a:rPr lang="en-US" dirty="0"/>
              <a:t>“Simultaneous Action is Common also” with the aorist participle, but</a:t>
            </a:r>
          </a:p>
          <a:p>
            <a:pPr lvl="1"/>
            <a:r>
              <a:rPr lang="en-US" dirty="0"/>
              <a:t>“Subsequent Action” (i.e., action coming after the main verb) is “not Expressed by the Aorist Participle”</a:t>
            </a:r>
          </a:p>
          <a:p>
            <a:r>
              <a:rPr lang="en-US" dirty="0"/>
              <a:t>In fact, “the Aorist [is] incapable in itself of suggesting subsequence” (i.e., action that comes after the main verb).</a:t>
            </a:r>
          </a:p>
          <a:p>
            <a:r>
              <a:rPr lang="en-US" dirty="0"/>
              <a:t>The Greek language will not allow “is baptized” (an aorist participle) to take place after the main verb, “will be saved.”  It is grammatically impossible.</a:t>
            </a:r>
          </a:p>
        </p:txBody>
      </p:sp>
    </p:spTree>
    <p:extLst>
      <p:ext uri="{BB962C8B-B14F-4D97-AF65-F5344CB8AC3E}">
        <p14:creationId xmlns:p14="http://schemas.microsoft.com/office/powerpoint/2010/main" val="28163958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2691</TotalTime>
  <Words>2809</Words>
  <Application>Microsoft Office PowerPoint</Application>
  <PresentationFormat>Widescreen</PresentationFormat>
  <Paragraphs>298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Tahoma</vt:lpstr>
      <vt:lpstr>Office Theme</vt:lpstr>
      <vt:lpstr>PowerPoint Presentation</vt:lpstr>
      <vt:lpstr>What are we talking about?</vt:lpstr>
      <vt:lpstr>What are we talking about?</vt:lpstr>
      <vt:lpstr>What are we talking about?</vt:lpstr>
      <vt:lpstr>PowerPoint Presentation</vt:lpstr>
      <vt:lpstr>I. Baptism is singled out and given a unique place in the plan of God.</vt:lpstr>
      <vt:lpstr>II. Grammatically, baptism identifies who is saved.</vt:lpstr>
      <vt:lpstr>III. The coordinating conjunction makes baptism as essential as faith.</vt:lpstr>
      <vt:lpstr>IV. “Is baptized” is used as an aorist participle (along with “believes”).</vt:lpstr>
      <vt:lpstr>V. Baptism is placed, in order, before salvation.</vt:lpstr>
      <vt:lpstr>VI. Five Views of Mark 16:16 Today</vt:lpstr>
      <vt:lpstr>VII. It is as simple as a verse can be!</vt:lpstr>
      <vt:lpstr>VIII. Answering Objections</vt:lpstr>
      <vt:lpstr>VIII. Answering Objections</vt:lpstr>
      <vt:lpstr>VIII. Answering Objections</vt:lpstr>
      <vt:lpstr>VIII. Answering Objections</vt:lpstr>
      <vt:lpstr>VIII. Answering Objections</vt:lpstr>
      <vt:lpstr>VI. Summary of the place God has given baptism in Mark 16:15-16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14</cp:revision>
  <dcterms:created xsi:type="dcterms:W3CDTF">2021-03-30T20:36:05Z</dcterms:created>
  <dcterms:modified xsi:type="dcterms:W3CDTF">2021-05-09T12:37:07Z</dcterms:modified>
</cp:coreProperties>
</file>