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778" r:id="rId2"/>
    <p:sldId id="3070" r:id="rId3"/>
    <p:sldId id="3071" r:id="rId4"/>
    <p:sldId id="3079" r:id="rId5"/>
    <p:sldId id="3080" r:id="rId6"/>
    <p:sldId id="3081" r:id="rId7"/>
    <p:sldId id="3082" r:id="rId8"/>
    <p:sldId id="3083" r:id="rId9"/>
    <p:sldId id="3084" r:id="rId10"/>
    <p:sldId id="3085" r:id="rId11"/>
    <p:sldId id="3072" r:id="rId12"/>
    <p:sldId id="3086" r:id="rId13"/>
    <p:sldId id="3087" r:id="rId14"/>
    <p:sldId id="3088" r:id="rId15"/>
    <p:sldId id="3089" r:id="rId16"/>
    <p:sldId id="3090" r:id="rId17"/>
    <p:sldId id="3091" r:id="rId18"/>
    <p:sldId id="3073" r:id="rId19"/>
    <p:sldId id="3092" r:id="rId20"/>
    <p:sldId id="3093" r:id="rId21"/>
    <p:sldId id="3094" r:id="rId22"/>
    <p:sldId id="3095" r:id="rId23"/>
    <p:sldId id="3096" r:id="rId24"/>
    <p:sldId id="3097" r:id="rId25"/>
    <p:sldId id="3075" r:id="rId26"/>
    <p:sldId id="3078" r:id="rId27"/>
    <p:sldId id="3098" r:id="rId28"/>
    <p:sldId id="3103" r:id="rId29"/>
    <p:sldId id="3107" r:id="rId30"/>
    <p:sldId id="3108" r:id="rId31"/>
    <p:sldId id="3109" r:id="rId32"/>
    <p:sldId id="3076" r:id="rId33"/>
    <p:sldId id="3116" r:id="rId34"/>
    <p:sldId id="3117" r:id="rId35"/>
    <p:sldId id="3118" r:id="rId36"/>
    <p:sldId id="3119" r:id="rId37"/>
    <p:sldId id="3120" r:id="rId38"/>
    <p:sldId id="3122" r:id="rId39"/>
    <p:sldId id="3123" r:id="rId40"/>
    <p:sldId id="3124" r:id="rId41"/>
    <p:sldId id="3035" r:id="rId42"/>
    <p:sldId id="3125" r:id="rId43"/>
    <p:sldId id="3126" r:id="rId44"/>
    <p:sldId id="3128" r:id="rId45"/>
    <p:sldId id="3129" r:id="rId46"/>
    <p:sldId id="3130" r:id="rId47"/>
    <p:sldId id="3131" r:id="rId4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451" y="67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76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96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355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941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4875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252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914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9306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4023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8545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81187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047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3011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7719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36516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3349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99657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84564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3745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28101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5265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266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22842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89566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50289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57248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32955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23866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19173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65819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9225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98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67170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49915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2735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18475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6297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58653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95920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122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3808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041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14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0072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44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 Putting First Things First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Luke 9:57-62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15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has become Self-Centered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was designed to be Christ-Centered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have gotten the cart before the horse; we are majoring in minors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Shakespeare’s description: </a:t>
            </a:r>
            <a:r>
              <a:rPr lang="en-US" sz="2800" b="1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Much Ado About Nothing</a:t>
            </a:r>
          </a:p>
          <a:p>
            <a:pPr marL="228600" marR="0" indent="-173038" algn="ctr" rtl="0">
              <a:lnSpc>
                <a:spcPct val="150000"/>
              </a:lnSpc>
              <a:buClr>
                <a:schemeClr val="bg1"/>
              </a:buClr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Decide What is the Most Important Thing in Life</a:t>
            </a:r>
          </a:p>
        </p:txBody>
      </p:sp>
    </p:spTree>
    <p:extLst>
      <p:ext uri="{BB962C8B-B14F-4D97-AF65-F5344CB8AC3E}">
        <p14:creationId xmlns:p14="http://schemas.microsoft.com/office/powerpoint/2010/main" val="217618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11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7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67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 all physical “stuff” and ask question again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40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3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 all physical “stuff” and 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Economy in ruins; homeless; penny-less—ask question again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76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 all physical “stuff” and 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Economy in ruins; homeless; penny-less—ask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 physical thing which matters—food and clothing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83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602671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 all physical “stuff” and 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Economy in ruins; homeless; penny-less—ask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 physical thing which matters—food and clothing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Yet Jesus said we are to take no thought for food and clothing for something else comes first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79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Most Important Thing in Your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06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is Number One in Your Life?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Remove all physical “stuff” and 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Economy in ruins; homeless; penny-less—ask question again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 physical thing which matters—food and clothing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Yet Jesus said we are to take no thought for food and clothing for something else comes first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Matt. 6:33-- “Seek ye first…”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8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05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67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7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Text—Luke 9:57-62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57  Now it happened as they journeyed on the road, that someone said to Him, "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Lord, I will follow You wherever You go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  And Jesus said to him, "Foxes have holes and birds of the air have nests, but the Son of Man has nowhere to lay His head."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59  Then He said to another, "Follow Me." But he said, "Lord, let me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go and bury my father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60  Jesus said to him, "Let the dead bury their own dead, but you go and preach the kingdom of God."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61  And another also said, "Lord, I will follow You, but let me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go and bid them farewell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are at my house."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62  But Jesus said to him, "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one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having put his hand for the plow, and looking back,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fit for the kingdom of God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17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3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 had found 613 Commands in Old Testament—which came first?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4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 had found 613 Commands in Old Testament—which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Entire Old Testament hangs on these two (v. 40)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85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1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 had found 613 Commands in Old Testament—which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Entire Old Testament hangs on these two (v. 40)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First command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to love God first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62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 had found 613 Commands in Old Testament—which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Entire Old Testament hangs on these two (v. 40)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First command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to love God first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Second command is to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neighbor as ourselves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16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Most Important Command in Old Testament?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90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22:34-40—The greatest commandment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Law had Ten Commandments—which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 had found 613 Commands in Old Testament—which came first?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Entire Old Testament hangs on these two (v. 40)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First command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to love God first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Second command is to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neighbor as ourselves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have lost sight:  We love ourselves first above God and others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000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19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Text—Luke 9:57-62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57  Now it happened as they journeyed on the road, that someone said to Him, "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Lord, I will follow You wherever You go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  And Jesus said to him, "Foxes have holes and birds of the air have nests, but the Son of Man has nowhere to lay His head."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59  Then He said to another, "Follow Me." But he said, "Lord, let me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go and bury my father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60  Jesus said to him, "Let the dead bury their own dead, but you go and preach the kingdom of God."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61  And another also said, "Lord, I will follow You, but let me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go and bid them farewell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are at my house."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62  But Jesus said to him, "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one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having put his hand for the plow, and looking back,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fit for the kingdom of God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18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67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parallel in thought: Luke 14:15-21—Invitation to Great Feast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35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604724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3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parallel in thought: Luke 14:15-21—Invitation to Great Feast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“I cannot come, I have bought oxen…”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94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parallel in thought: Luke 14:15-21—Invitation to Great Feast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“I cannot come, I have bought oxen…”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“I cannot come, I have brought property…”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1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90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1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parallel in thought: Luke 14:15-21—Invitation to Great Feast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“I cannot come, I have bought oxen…”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“I cannot come, I have brought property…”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“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cannot come, I have married a wife…”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3218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Hindering Us From Having Right Priorities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at the text: “Bury my father” or “But first bid farewell to family”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parable parallel in thought: Luke 14:15-21—Invitation to Great Feast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“I cannot come, I have bought oxen…”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“I cannot come, I have brought property…”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“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cannot come, I have married a wife…”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Jesus a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pplication:  Luke 14: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26-27: “He cannot be My disciple”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222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954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02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34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67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30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3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33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Their love had “cooled” and had change for what it used to be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67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1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Their love had “cooled” and had change for what it used to be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Divine answer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given for the remedy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723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Their love had “cooled” and had change for what it used to be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Divine answer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given for the remedy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Remember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15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90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Their love had “cooled” and had change for what it used to be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Divine answer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given for the remedy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Remember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Repent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9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67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28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I Do To Rekindle The Way It Used To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55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Revelation 2:1-7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church at Ephesus was where many are today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They still loved the Bible, the church and truth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Their love had “cooled” and had change for what it used to be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Divine answer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given for the remedy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Remember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Repent</a:t>
            </a:r>
          </a:p>
          <a:p>
            <a:pPr marL="230187" marR="0" algn="just" rtl="0">
              <a:lnSpc>
                <a:spcPct val="150000"/>
              </a:lnSpc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Do the works today as you did at first!</a:t>
            </a:r>
            <a:endParaRPr lang="en-US" sz="28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58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5771641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90528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5735867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73860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</p:txBody>
      </p:sp>
    </p:spTree>
    <p:extLst>
      <p:ext uri="{BB962C8B-B14F-4D97-AF65-F5344CB8AC3E}">
        <p14:creationId xmlns:p14="http://schemas.microsoft.com/office/powerpoint/2010/main" val="38476712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First Steps in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79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3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3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64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has become Self-Centered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3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1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has become Self-Centered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was designed to be Christ-Centered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8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25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has become Self-Centered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was designed to be Christ-Centered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have gotten the cart before the horse; we are majoring in minors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68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Introduction—Number One!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90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1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Who’s Number One:  “My team is better than your team”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Courtship/Marriage:  “I love your more than anyone or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Trouble in our world: “I love ME more than anything”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has become Self-Centered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Christianity was designed to be Christ-Centered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 have gotten the cart before the horse; we are majoring in minors</a:t>
            </a:r>
          </a:p>
          <a:p>
            <a:pPr marL="457200" marR="0" indent="-227013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Shakespeare’s description: </a:t>
            </a:r>
            <a:r>
              <a:rPr lang="en-US" sz="2800" b="1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Much Ado About Nothing</a:t>
            </a:r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3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23929</TotalTime>
  <Words>2814</Words>
  <Application>Microsoft Office PowerPoint</Application>
  <PresentationFormat>Widescreen</PresentationFormat>
  <Paragraphs>300</Paragraphs>
  <Slides>47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Cambria</vt:lpstr>
      <vt:lpstr>Office Theme</vt:lpstr>
      <vt:lpstr> Putting First Things First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First Steps in Faith</vt:lpstr>
      <vt:lpstr>First Steps in Faith</vt:lpstr>
      <vt:lpstr>First Steps in Faith</vt:lpstr>
      <vt:lpstr>First Steps in Faith</vt:lpstr>
      <vt:lpstr>First Steps in Faith</vt:lpstr>
      <vt:lpstr>First Steps in Faith</vt:lpstr>
      <vt:lpstr>First Steps in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853</cp:revision>
  <cp:lastPrinted>2021-05-16T12:44:46Z</cp:lastPrinted>
  <dcterms:modified xsi:type="dcterms:W3CDTF">2021-05-16T12:48:02Z</dcterms:modified>
</cp:coreProperties>
</file>