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9"/>
  </p:notesMasterIdLst>
  <p:sldIdLst>
    <p:sldId id="2778" r:id="rId2"/>
    <p:sldId id="3070" r:id="rId3"/>
    <p:sldId id="3071" r:id="rId4"/>
    <p:sldId id="3079" r:id="rId5"/>
    <p:sldId id="3080" r:id="rId6"/>
    <p:sldId id="3081" r:id="rId7"/>
    <p:sldId id="3082" r:id="rId8"/>
    <p:sldId id="3083" r:id="rId9"/>
    <p:sldId id="3084" r:id="rId10"/>
    <p:sldId id="3085" r:id="rId11"/>
    <p:sldId id="3072" r:id="rId12"/>
    <p:sldId id="3086" r:id="rId13"/>
    <p:sldId id="3087" r:id="rId14"/>
    <p:sldId id="3088" r:id="rId15"/>
    <p:sldId id="3089" r:id="rId16"/>
    <p:sldId id="3090" r:id="rId17"/>
    <p:sldId id="3091" r:id="rId18"/>
    <p:sldId id="3073" r:id="rId19"/>
    <p:sldId id="3092" r:id="rId20"/>
    <p:sldId id="3093" r:id="rId21"/>
    <p:sldId id="3094" r:id="rId22"/>
    <p:sldId id="3095" r:id="rId23"/>
    <p:sldId id="3096" r:id="rId24"/>
    <p:sldId id="3097" r:id="rId25"/>
    <p:sldId id="3075" r:id="rId26"/>
    <p:sldId id="3078" r:id="rId27"/>
    <p:sldId id="3098" r:id="rId28"/>
    <p:sldId id="3103" r:id="rId29"/>
    <p:sldId id="3107" r:id="rId30"/>
    <p:sldId id="3108" r:id="rId31"/>
    <p:sldId id="3109" r:id="rId32"/>
    <p:sldId id="3076" r:id="rId33"/>
    <p:sldId id="3116" r:id="rId34"/>
    <p:sldId id="3117" r:id="rId35"/>
    <p:sldId id="3118" r:id="rId36"/>
    <p:sldId id="3119" r:id="rId37"/>
    <p:sldId id="3120" r:id="rId38"/>
    <p:sldId id="3122" r:id="rId39"/>
    <p:sldId id="3123" r:id="rId40"/>
    <p:sldId id="3124" r:id="rId41"/>
    <p:sldId id="3035" r:id="rId42"/>
    <p:sldId id="3125" r:id="rId43"/>
    <p:sldId id="3126" r:id="rId44"/>
    <p:sldId id="3128" r:id="rId45"/>
    <p:sldId id="3129" r:id="rId46"/>
    <p:sldId id="3130" r:id="rId47"/>
    <p:sldId id="3131" r:id="rId48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520" userDrawn="1">
          <p15:clr>
            <a:srgbClr val="A4A3A4"/>
          </p15:clr>
        </p15:guide>
        <p15:guide id="2" pos="640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" initials="D" lastIdx="1" clrIdx="0">
    <p:extLst>
      <p:ext uri="{19B8F6BF-5375-455C-9EA6-DF929625EA0E}">
        <p15:presenceInfo xmlns:p15="http://schemas.microsoft.com/office/powerpoint/2012/main" userId="Dan" providerId="None"/>
      </p:ext>
    </p:extLst>
  </p:cmAuthor>
  <p:cmAuthor id="2" name="Dan Jenkins" initials="DJ" lastIdx="3" clrIdx="1">
    <p:extLst>
      <p:ext uri="{19B8F6BF-5375-455C-9EA6-DF929625EA0E}">
        <p15:presenceInfo xmlns:p15="http://schemas.microsoft.com/office/powerpoint/2012/main" userId="0cbe366903348d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5256" autoAdjust="0"/>
  </p:normalViewPr>
  <p:slideViewPr>
    <p:cSldViewPr snapToGrid="0">
      <p:cViewPr varScale="1">
        <p:scale>
          <a:sx n="83" d="100"/>
          <a:sy n="83" d="100"/>
        </p:scale>
        <p:origin x="451" y="67"/>
      </p:cViewPr>
      <p:guideLst>
        <p:guide orient="horz" pos="2520"/>
        <p:guide pos="6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200" d="100"/>
        <a:sy n="200" d="100"/>
      </p:scale>
      <p:origin x="0" y="-3205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2362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07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6479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76456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1960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3557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59413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48750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62525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69148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93061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54023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8545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81187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10479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30116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7719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36516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83349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99657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84564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3745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28101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5265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266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22842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89566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502895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572483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32955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238669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191733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65819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892253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9980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671700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499152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81834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227359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184757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62970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586538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959201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4122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3808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0417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314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0072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0144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0" y="810238"/>
            <a:ext cx="12192000" cy="1027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5400" b="1" dirty="0"/>
              <a:t> Putting First Things First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028852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/>
              <a:t>Luke 9:57-62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3007840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Introduction—Number One!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5715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Who’s Number One:  “My team is better than your team”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Courtship/Marriage:  “I love your more than anyone or anything”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Trouble in our world: “I love ME more than anything”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Christianity has become Self-Centered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Christianity was designed to be Christ-Centered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We have gotten the cart before the horse; we are majoring in minors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Shakespeare’s description: </a:t>
            </a:r>
            <a:r>
              <a:rPr lang="en-US" sz="2800" b="1" i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Much Ado About Nothing</a:t>
            </a:r>
          </a:p>
          <a:p>
            <a:pPr marL="228600" marR="0" indent="-173038" algn="ctr" rtl="0">
              <a:lnSpc>
                <a:spcPct val="150000"/>
              </a:lnSpc>
              <a:buClr>
                <a:schemeClr val="bg1"/>
              </a:buClr>
            </a:pPr>
            <a:r>
              <a:rPr lang="en-US" sz="3600" b="1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Must Decide What is the Most Important Thing in Life</a:t>
            </a:r>
          </a:p>
        </p:txBody>
      </p:sp>
    </p:spTree>
    <p:extLst>
      <p:ext uri="{BB962C8B-B14F-4D97-AF65-F5344CB8AC3E}">
        <p14:creationId xmlns:p14="http://schemas.microsoft.com/office/powerpoint/2010/main" val="2176185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Most Important Thing in Your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1025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111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Most Important Thing in Your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1025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What is Number One in Your Life?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270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Most Important Thing in Your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1672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What is Number One in Your Life?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Remove all physical “stuff” and ask question again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404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Most Important Thing in Your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2318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What is Number One in Your Life?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Remove all physical “stuff” and ask question again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Economy in ruins; homeless; penny-less—ask question again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776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Most Important Thing in Your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2964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What is Number One in Your Life?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Remove all physical “stuff” and ask question again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Economy in ruins; homeless; penny-less—ask question again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Last physical thing which matters—food and clothing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83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602671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Most Important Thing in Your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4257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What is Number One in Your Life?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Remove all physical “stuff” and ask question again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Economy in ruins; homeless; penny-less—ask question again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Last physical thing which matters—food and clothing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Yet Jesus said we are to take no thought for food and clothing for something else comes first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279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Most Important Thing in Your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5069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What is Number One in Your Life?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Remove all physical “stuff” and ask question again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Economy in ruins; homeless; penny-less—ask question again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Last physical thing which matters—food and clothing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Yet Jesus said we are to take no thought for food and clothing for something else comes first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Matt. 6:33-- “Seek ye first…”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68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Most Important Command in Old Testament?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1025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Matthew 22:34-40—The greatest commandment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705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Most Important Command in Old Testament?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1672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Matthew 22:34-40—The greatest commandment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Law had Ten Commandments—which came first?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07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Text—Luke 9:57-62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57  Now it happened as they journeyed on the road, that someone said to Him, "</a:t>
            </a:r>
            <a:r>
              <a:rPr lang="en-US" sz="28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Lord, I will follow You wherever You go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."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58  And Jesus said to him, "Foxes have holes and birds of the air have nests, but the Son of Man has nowhere to lay His head."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59  Then He said to another, "Follow Me." But he said, "Lord, let me </a:t>
            </a:r>
            <a:r>
              <a:rPr lang="en-US" sz="28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go and bury my father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."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60  Jesus said to him, "Let the dead bury their own dead, but you go and preach the kingdom of God."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61  And another also said, "Lord, I will follow You, but let me </a:t>
            </a:r>
            <a:r>
              <a:rPr lang="en-US" sz="28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go and bid them farewell 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are at my house."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62  But Jesus said to him, "</a:t>
            </a:r>
            <a:r>
              <a:rPr lang="en-US" sz="28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one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having put his hand for the plow, and looking back, </a:t>
            </a:r>
            <a:r>
              <a:rPr lang="en-US" sz="28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fit for the kingdom of God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." </a:t>
            </a:r>
            <a:endParaRPr lang="en-US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17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Most Important Command in Old Testament?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2318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Matthew 22:34-40—The greatest commandment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Law had Ten Commandments—which came first?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Jews had found 613 Commands in Old Testament—which came first?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446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Most Important Command in Old Testament?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2964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Matthew 22:34-40—The greatest commandment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Law had Ten Commandments—which came first?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Jews had found 613 Commands in Old Testament—which came first?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Entire Old Testament hangs on these two (v. 40)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3852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Most Important Command in Old Testament?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361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Matthew 22:34-40—The greatest commandment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Law had Ten Commandments—which came first?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Jews had found 613 Commands in Old Testament—which came first?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Entire Old Testament hangs on these two (v. 40)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First command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to love God first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862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Most Important Command in Old Testament?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4257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Matthew 22:34-40—The greatest commandment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Law had Ten Commandments—which came first?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Jews had found 613 Commands in Old Testament—which came first?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Entire Old Testament hangs on these two (v. 40)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First command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to love God first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Second command is to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 neighbor as ourselves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4169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Most Important Command in Old Testament?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4903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Matthew 22:34-40—The greatest commandment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Law had Ten Commandments—which came first?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Jews had found 613 Commands in Old Testament—which came first?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Entire Old Testament hangs on these two (v. 40)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First command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to love God first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Second command is to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 neighbor as ourselves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We have lost sight:  We love ourselves first above God and others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000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Hindering Us From Having Right Priorities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1025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Look at the text: “Bury my father” or “But first bid farewell to family”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7199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Text—Luke 9:57-62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57  Now it happened as they journeyed on the road, that someone said to Him, "</a:t>
            </a:r>
            <a:r>
              <a:rPr lang="en-US" sz="28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Lord, I will follow You wherever You go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."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58  And Jesus said to him, "Foxes have holes and birds of the air have nests, but the Son of Man has nowhere to lay His head."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59  Then He said to another, "Follow Me." But he said, "Lord, let me </a:t>
            </a:r>
            <a:r>
              <a:rPr lang="en-US" sz="28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go and bury my father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."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60  Jesus said to him, "Let the dead bury their own dead, but you go and preach the kingdom of God."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61  And another also said, "Lord, I will follow You, but let me </a:t>
            </a:r>
            <a:r>
              <a:rPr lang="en-US" sz="28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go and bid them farewell 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are at my house."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62  But Jesus said to him, "</a:t>
            </a:r>
            <a:r>
              <a:rPr lang="en-US" sz="28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one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having put his hand for the plow, and looking back, </a:t>
            </a:r>
            <a:r>
              <a:rPr lang="en-US" sz="28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fit for the kingdom of God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." </a:t>
            </a:r>
            <a:endParaRPr lang="en-US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5182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Hindering Us From Having Right Priorities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1672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Look at the text: “Bury my father” or “But first bid farewell to family”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parable parallel in thought: Luke 14:15-21—Invitation to Great Feast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8350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604724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Hindering Us From Having Right Priorities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2318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Look at the text: “Bury my father” or “But first bid farewell to family”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parable parallel in thought: Luke 14:15-21—Invitation to Great Feast</a:t>
            </a:r>
          </a:p>
          <a:p>
            <a:pPr marL="230187" marR="0" algn="just" rtl="0">
              <a:lnSpc>
                <a:spcPct val="150000"/>
              </a:lnSpc>
              <a:buClr>
                <a:schemeClr val="bg1"/>
              </a:buClr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- “I cannot come, I have bought oxen…”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7944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Hindering Us From Having Right Priorities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2964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Look at the text: “Bury my father” or “But first bid farewell to family”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parable parallel in thought: Luke 14:15-21—Invitation to Great Feast</a:t>
            </a:r>
          </a:p>
          <a:p>
            <a:pPr marL="230187" marR="0" algn="just" rtl="0">
              <a:lnSpc>
                <a:spcPct val="150000"/>
              </a:lnSpc>
              <a:buClr>
                <a:schemeClr val="bg1"/>
              </a:buClr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- “I cannot come, I have bought oxen…”</a:t>
            </a:r>
          </a:p>
          <a:p>
            <a:pPr marL="230187" marR="0" algn="just" rtl="0">
              <a:lnSpc>
                <a:spcPct val="150000"/>
              </a:lnSpc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-  “I cannot come, I have brought property…”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216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Introduction—Number One!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1025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Who’s Number One:  “My team is better than your team”</a:t>
            </a:r>
            <a:endParaRPr lang="en-US" sz="3600" b="1" i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2900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Hindering Us From Having Right Priorities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361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Look at the text: “Bury my father” or “But first bid farewell to family”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parable parallel in thought: Luke 14:15-21—Invitation to Great Feast</a:t>
            </a:r>
          </a:p>
          <a:p>
            <a:pPr marL="230187" marR="0" algn="just" rtl="0">
              <a:lnSpc>
                <a:spcPct val="150000"/>
              </a:lnSpc>
              <a:buClr>
                <a:schemeClr val="bg1"/>
              </a:buClr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- “I cannot come, I have bought oxen…”</a:t>
            </a:r>
          </a:p>
          <a:p>
            <a:pPr marL="230187" marR="0" algn="just" rtl="0">
              <a:lnSpc>
                <a:spcPct val="150000"/>
              </a:lnSpc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-  “I cannot come, I have brought property…”</a:t>
            </a:r>
          </a:p>
          <a:p>
            <a:pPr marL="230187" marR="0" algn="just" rtl="0">
              <a:lnSpc>
                <a:spcPct val="150000"/>
              </a:lnSpc>
              <a:buClr>
                <a:schemeClr val="bg1"/>
              </a:buClr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-  “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cannot come, I have married a wife…”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3218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Hindering Us From Having Right Priorities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4257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Look at the text: “Bury my father” or “But first bid farewell to family”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parable parallel in thought: Luke 14:15-21—Invitation to Great Feast</a:t>
            </a:r>
          </a:p>
          <a:p>
            <a:pPr marL="230187" marR="0" algn="just" rtl="0">
              <a:lnSpc>
                <a:spcPct val="150000"/>
              </a:lnSpc>
              <a:buClr>
                <a:schemeClr val="bg1"/>
              </a:buClr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- “I cannot come, I have bought oxen…”</a:t>
            </a:r>
          </a:p>
          <a:p>
            <a:pPr marL="230187" marR="0" algn="just" rtl="0">
              <a:lnSpc>
                <a:spcPct val="150000"/>
              </a:lnSpc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-  “I cannot come, I have brought property…”</a:t>
            </a:r>
          </a:p>
          <a:p>
            <a:pPr marL="230187" marR="0" algn="just" rtl="0">
              <a:lnSpc>
                <a:spcPct val="150000"/>
              </a:lnSpc>
              <a:buClr>
                <a:schemeClr val="bg1"/>
              </a:buClr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-  “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cannot come, I have married a wife…”</a:t>
            </a:r>
          </a:p>
          <a:p>
            <a:pPr marL="230187" marR="0" algn="just" rtl="0">
              <a:lnSpc>
                <a:spcPct val="150000"/>
              </a:lnSpc>
              <a:buClr>
                <a:schemeClr val="bg1"/>
              </a:buClr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-  Jesus a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pplication:  Luke 14: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26-27: “He cannot be My disciple”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2220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Can I Do To Rekindle The Way It Used To Be?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7" marR="0" algn="just" rtl="0">
              <a:lnSpc>
                <a:spcPct val="150000"/>
              </a:lnSpc>
              <a:buClr>
                <a:schemeClr val="bg1"/>
              </a:buClr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4954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Can I Do To Rekindle The Way It Used To Be?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1025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Revelation 2:1-7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7340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Can I Do To Rekindle The Way It Used To Be?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1672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Revelation 2:1-7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 church at Ephesus was where many are today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630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Can I Do To Rekindle The Way It Used To Be?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2318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Revelation 2:1-7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 church at Ephesus was where many are today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They still loved the Bible, the church and truth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2339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Can I Do To Rekindle The Way It Used To Be?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2964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Revelation 2:1-7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 church at Ephesus was where many are today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They still loved the Bible, the church and truth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Their love had “cooled” and had change for what it used to be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1678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Can I Do To Rekindle The Way It Used To Be?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361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Revelation 2:1-7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 church at Ephesus was where many are today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They still loved the Bible, the church and truth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Their love had “cooled” and had change for what it used to be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 Divine answer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given for the remedy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7236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Can I Do To Rekindle The Way It Used To Be?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4257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Revelation 2:1-7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 church at Ephesus was where many are today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They still loved the Bible, the church and truth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Their love had “cooled” and had change for what it used to be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 Divine answer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given for the remedy</a:t>
            </a:r>
          </a:p>
          <a:p>
            <a:pPr marL="230187" marR="0" algn="just" rtl="0">
              <a:lnSpc>
                <a:spcPct val="150000"/>
              </a:lnSpc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Remember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6154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Can I Do To Rekindle The Way It Used To Be?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4903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Revelation 2:1-7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 church at Ephesus was where many are today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They still loved the Bible, the church and truth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Their love had “cooled” and had change for what it used to be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 Divine answer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given for the remedy</a:t>
            </a:r>
          </a:p>
          <a:p>
            <a:pPr marL="230187" marR="0" algn="just" rtl="0">
              <a:lnSpc>
                <a:spcPct val="150000"/>
              </a:lnSpc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Remember</a:t>
            </a:r>
          </a:p>
          <a:p>
            <a:pPr marL="230187" marR="0" algn="just" rtl="0">
              <a:lnSpc>
                <a:spcPct val="150000"/>
              </a:lnSpc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Repent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196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Introduction—Number One!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1672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Who’s Number One:  “My team is better than your team”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Courtship/Marriage:  “I love your more than anyone or anything”</a:t>
            </a:r>
            <a:endParaRPr lang="en-US" sz="3600" b="1" i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328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Can I Do To Rekindle The Way It Used To Be?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5550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Revelation 2:1-7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 church at Ephesus was where many are today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They still loved the Bible, the church and truth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Their love had “cooled” and had change for what it used to be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The Divine answer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given for the remedy</a:t>
            </a:r>
          </a:p>
          <a:p>
            <a:pPr marL="230187" marR="0" algn="just" rtl="0">
              <a:lnSpc>
                <a:spcPct val="150000"/>
              </a:lnSpc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Remember</a:t>
            </a:r>
          </a:p>
          <a:p>
            <a:pPr marL="230187" marR="0" algn="just" rtl="0">
              <a:lnSpc>
                <a:spcPct val="150000"/>
              </a:lnSpc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Repent</a:t>
            </a:r>
          </a:p>
          <a:p>
            <a:pPr marL="230187" marR="0" algn="just" rtl="0">
              <a:lnSpc>
                <a:spcPct val="150000"/>
              </a:lnSpc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Do the works today as you did at first!</a:t>
            </a:r>
            <a:endParaRPr lang="en-US" sz="2800" b="1" i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9582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509284" y="299702"/>
            <a:ext cx="9377916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>
                <a:solidFill>
                  <a:srgbClr val="FFFF00"/>
                </a:solidFill>
              </a:rPr>
              <a:t>First Steps in Faith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endParaRPr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9100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509284" y="299702"/>
            <a:ext cx="9377916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>
                <a:solidFill>
                  <a:srgbClr val="FFFF00"/>
                </a:solidFill>
              </a:rPr>
              <a:t>First Steps in Faith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</a:t>
            </a:r>
            <a:r>
              <a:rPr lang="en-US" sz="3200" dirty="0"/>
              <a:t>Mark 16:16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35771641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509284" y="299702"/>
            <a:ext cx="9377916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>
                <a:solidFill>
                  <a:srgbClr val="FFFF00"/>
                </a:solidFill>
              </a:rPr>
              <a:t>First Steps in Faith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</a:t>
            </a:r>
            <a:r>
              <a:rPr lang="en-US" sz="3200" dirty="0"/>
              <a:t>Mark 16:16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Luke 13:3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34905287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509284" y="299702"/>
            <a:ext cx="9377916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>
                <a:solidFill>
                  <a:srgbClr val="FFFF00"/>
                </a:solidFill>
              </a:rPr>
              <a:t>First Steps in Faith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</a:t>
            </a:r>
            <a:r>
              <a:rPr lang="en-US" sz="3200" dirty="0"/>
              <a:t>Mark 16:16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Luke 13:3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10:9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35735867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509284" y="299702"/>
            <a:ext cx="9377916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>
                <a:solidFill>
                  <a:srgbClr val="FFFF00"/>
                </a:solidFill>
              </a:rPr>
              <a:t>First Steps in Faith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</a:t>
            </a:r>
            <a:r>
              <a:rPr lang="en-US" sz="3200" dirty="0"/>
              <a:t>Mark 16:16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Luke 13:3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10:9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Him, sins washed away	Acts 22:16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573860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509284" y="299702"/>
            <a:ext cx="9377916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>
                <a:solidFill>
                  <a:srgbClr val="FFFF00"/>
                </a:solidFill>
              </a:rPr>
              <a:t>First Steps in Faith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</a:t>
            </a:r>
            <a:r>
              <a:rPr lang="en-US" sz="3200" dirty="0"/>
              <a:t>Mark 16:16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Luke 13:3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10:9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Him, sins washed away	Acts 22:16</a:t>
            </a:r>
            <a:endParaRPr lang="en-US" sz="3200" dirty="0"/>
          </a:p>
          <a:p>
            <a:pPr marL="457200" lvl="1" indent="-45720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You are Now a Member of His </a:t>
            </a:r>
            <a:r>
              <a:rPr lang="en-US" sz="3200" i="1" dirty="0">
                <a:solidFill>
                  <a:srgbClr val="FFFF00"/>
                </a:solidFill>
              </a:rPr>
              <a:t>Flock—Hi</a:t>
            </a:r>
            <a:r>
              <a:rPr lang="en-US" sz="3200" b="1" i="1" dirty="0">
                <a:solidFill>
                  <a:srgbClr val="FFFF00"/>
                </a:solidFill>
              </a:rPr>
              <a:t>s Glorious Church</a:t>
            </a:r>
          </a:p>
        </p:txBody>
      </p:sp>
    </p:spTree>
    <p:extLst>
      <p:ext uri="{BB962C8B-B14F-4D97-AF65-F5344CB8AC3E}">
        <p14:creationId xmlns:p14="http://schemas.microsoft.com/office/powerpoint/2010/main" val="38476712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509284" y="299702"/>
            <a:ext cx="9377916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>
                <a:solidFill>
                  <a:srgbClr val="FFFF00"/>
                </a:solidFill>
              </a:rPr>
              <a:t>First Steps in Faith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</a:t>
            </a:r>
            <a:r>
              <a:rPr lang="en-US" sz="3200" dirty="0"/>
              <a:t>Mark 16:16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Luke 13:3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10:9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Him, sins washed away	Acts 22:16</a:t>
            </a:r>
            <a:endParaRPr lang="en-US" sz="3200" dirty="0"/>
          </a:p>
          <a:p>
            <a:pPr marL="457200" lvl="1" indent="-45720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You are Now a Member of His </a:t>
            </a:r>
            <a:r>
              <a:rPr lang="en-US" sz="3200" i="1" dirty="0">
                <a:solidFill>
                  <a:srgbClr val="FFFF00"/>
                </a:solidFill>
              </a:rPr>
              <a:t>Flock—Hi</a:t>
            </a:r>
            <a:r>
              <a:rPr lang="en-US" sz="3200" b="1" i="1" dirty="0">
                <a:solidFill>
                  <a:srgbClr val="FFFF00"/>
                </a:solidFill>
              </a:rPr>
              <a:t>s Glorious Church</a:t>
            </a:r>
          </a:p>
          <a:p>
            <a:pPr indent="4763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bg1"/>
                </a:solidFill>
              </a:rPr>
              <a:t>   Now be faithful until you die			Rev. 2:10</a:t>
            </a:r>
            <a:endParaRPr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791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Introduction—Number One!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2318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Who’s Number One:  “My team is better than your team”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Courtship/Marriage:  “I love your more than anyone or anything”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Trouble in our world: “I love ME more than anything”</a:t>
            </a:r>
            <a:endParaRPr lang="en-US" sz="3600" b="1" i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334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Introduction—Number One!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2964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Who’s Number One:  “My team is better than your team”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Courtship/Marriage:  “I love your more than anyone or anything”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Trouble in our world: “I love ME more than anything”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Christianity has become Self-Centered</a:t>
            </a:r>
            <a:endParaRPr lang="en-US" sz="3600" b="1" i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133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Introduction—Number One!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361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Who’s Number One:  “My team is better than your team”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Courtship/Marriage:  “I love your more than anyone or anything”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Trouble in our world: “I love ME more than anything”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Christianity has become Self-Centered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Christianity was designed to be Christ-Centered</a:t>
            </a:r>
            <a:endParaRPr lang="en-US" sz="3600" b="1" i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185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Introduction—Number One!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4257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Who’s Number One:  “My team is better than your team”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Courtship/Marriage:  “I love your more than anyone or anything”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Trouble in our world: “I love ME more than anything”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Christianity has become Self-Centered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Christianity was designed to be Christ-Centered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We have gotten the cart before the horse; we are majoring in minors</a:t>
            </a:r>
            <a:endParaRPr lang="en-US" sz="3600" b="1" i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684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Introduction—Number One!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4903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18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Who’s Number One:  “My team is better than your team”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Courtship/Marriage:  “I love your more than anyone or anything”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Trouble in our world: “I love ME more than anything”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Christianity has become Self-Centered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Christianity was designed to be Christ-Centered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We have gotten the cart before the horse; we are majoring in minors</a:t>
            </a:r>
          </a:p>
          <a:p>
            <a:pPr marL="457200" marR="0" indent="-227013" algn="just" rtl="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Shakespeare’s description: </a:t>
            </a:r>
            <a:r>
              <a:rPr lang="en-US" sz="2800" b="1" i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Much Ado About Nothing</a:t>
            </a:r>
            <a:endParaRPr lang="en-US" sz="3600" b="1" i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934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23929</TotalTime>
  <Words>2814</Words>
  <Application>Microsoft Office PowerPoint</Application>
  <PresentationFormat>Widescreen</PresentationFormat>
  <Paragraphs>300</Paragraphs>
  <Slides>47</Slides>
  <Notes>47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Calibri</vt:lpstr>
      <vt:lpstr>Cambria</vt:lpstr>
      <vt:lpstr>Office Theme</vt:lpstr>
      <vt:lpstr> Putting First Things First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First Steps in Faith</vt:lpstr>
      <vt:lpstr>First Steps in Faith</vt:lpstr>
      <vt:lpstr>First Steps in Faith</vt:lpstr>
      <vt:lpstr>First Steps in Faith</vt:lpstr>
      <vt:lpstr>First Steps in Faith</vt:lpstr>
      <vt:lpstr>First Steps in Faith</vt:lpstr>
      <vt:lpstr>First Steps in Faith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Dan Jenkins</cp:lastModifiedBy>
  <cp:revision>853</cp:revision>
  <cp:lastPrinted>2021-05-16T12:44:46Z</cp:lastPrinted>
  <dcterms:modified xsi:type="dcterms:W3CDTF">2021-05-16T12:48:02Z</dcterms:modified>
</cp:coreProperties>
</file>