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257" r:id="rId6"/>
    <p:sldId id="258" r:id="rId7"/>
    <p:sldId id="284" r:id="rId8"/>
    <p:sldId id="285" r:id="rId9"/>
    <p:sldId id="286" r:id="rId10"/>
    <p:sldId id="287" r:id="rId11"/>
    <p:sldId id="288" r:id="rId12"/>
    <p:sldId id="290" r:id="rId13"/>
    <p:sldId id="291"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C735D-D247-47D1-8A12-171D1EFF0005}" v="640" dt="2021-04-25T12:12:56.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30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7857-DC8B-4D95-8FBE-FFF927785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49105-255C-49B7-AEA2-70018A22E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4A65C-DA31-41BD-8F01-F5D8593BFF76}"/>
              </a:ext>
            </a:extLst>
          </p:cNvPr>
          <p:cNvSpPr>
            <a:spLocks noGrp="1"/>
          </p:cNvSpPr>
          <p:nvPr>
            <p:ph type="dt" sz="half" idx="10"/>
          </p:nvPr>
        </p:nvSpPr>
        <p:spPr/>
        <p:txBody>
          <a:bodyPr/>
          <a:lstStyle/>
          <a:p>
            <a:fld id="{AF2D3330-157C-4282-94BD-ED17F9613015}" type="datetimeFigureOut">
              <a:rPr lang="en-US" smtClean="0"/>
              <a:t>4/25/2021</a:t>
            </a:fld>
            <a:endParaRPr lang="en-US"/>
          </a:p>
        </p:txBody>
      </p:sp>
      <p:sp>
        <p:nvSpPr>
          <p:cNvPr id="5" name="Footer Placeholder 4">
            <a:extLst>
              <a:ext uri="{FF2B5EF4-FFF2-40B4-BE49-F238E27FC236}">
                <a16:creationId xmlns:a16="http://schemas.microsoft.com/office/drawing/2014/main" id="{DD30BCA1-7E5A-4864-911A-60F7BCFE6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B3279-0CB1-4DEA-95DD-0C98EB19C899}"/>
              </a:ext>
            </a:extLst>
          </p:cNvPr>
          <p:cNvSpPr>
            <a:spLocks noGrp="1"/>
          </p:cNvSpPr>
          <p:nvPr>
            <p:ph type="sldNum" sz="quarter" idx="12"/>
          </p:nvPr>
        </p:nvSpPr>
        <p:spPr/>
        <p:txBody>
          <a:bodyPr/>
          <a:lstStyle/>
          <a:p>
            <a:fld id="{B5FC3D28-FEE8-46FF-91CE-B5556BFD9E51}" type="slidenum">
              <a:rPr lang="en-US" smtClean="0"/>
              <a:t>‹#›</a:t>
            </a:fld>
            <a:endParaRPr lang="en-US"/>
          </a:p>
        </p:txBody>
      </p:sp>
      <p:pic>
        <p:nvPicPr>
          <p:cNvPr id="9" name="Picture 8">
            <a:extLst>
              <a:ext uri="{FF2B5EF4-FFF2-40B4-BE49-F238E27FC236}">
                <a16:creationId xmlns:a16="http://schemas.microsoft.com/office/drawing/2014/main" id="{C0D760C8-8243-4079-8757-4256211D1E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170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641-C437-49CA-AFD9-2F8B1BDCF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82A83-14B4-4DC1-8CD4-BA83E68FE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7FB93-225D-4079-8F5A-7FADF5872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FC285-CB0D-43FA-9970-5546FBD3A30E}"/>
              </a:ext>
            </a:extLst>
          </p:cNvPr>
          <p:cNvSpPr>
            <a:spLocks noGrp="1"/>
          </p:cNvSpPr>
          <p:nvPr>
            <p:ph type="dt" sz="half" idx="10"/>
          </p:nvPr>
        </p:nvSpPr>
        <p:spPr/>
        <p:txBody>
          <a:bodyPr/>
          <a:lstStyle/>
          <a:p>
            <a:fld id="{AF2D3330-157C-4282-94BD-ED17F9613015}" type="datetimeFigureOut">
              <a:rPr lang="en-US" smtClean="0"/>
              <a:t>4/25/2021</a:t>
            </a:fld>
            <a:endParaRPr lang="en-US"/>
          </a:p>
        </p:txBody>
      </p:sp>
      <p:sp>
        <p:nvSpPr>
          <p:cNvPr id="6" name="Footer Placeholder 5">
            <a:extLst>
              <a:ext uri="{FF2B5EF4-FFF2-40B4-BE49-F238E27FC236}">
                <a16:creationId xmlns:a16="http://schemas.microsoft.com/office/drawing/2014/main" id="{6F7E8DE9-4C4B-4912-8C88-71BF5562E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61459-6091-4F40-A9AD-8FFEFCCCAE15}"/>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257990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8B10-7D7B-46BF-A140-7B76939B4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99A83-DA0B-40A8-BAA4-79D35ABDA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F1CC0-69FA-4F4A-906D-361480B8A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4FDC-926A-4F8C-BA5C-7A90A631AD6C}"/>
              </a:ext>
            </a:extLst>
          </p:cNvPr>
          <p:cNvSpPr>
            <a:spLocks noGrp="1"/>
          </p:cNvSpPr>
          <p:nvPr>
            <p:ph type="dt" sz="half" idx="10"/>
          </p:nvPr>
        </p:nvSpPr>
        <p:spPr/>
        <p:txBody>
          <a:bodyPr/>
          <a:lstStyle/>
          <a:p>
            <a:fld id="{AF2D3330-157C-4282-94BD-ED17F9613015}" type="datetimeFigureOut">
              <a:rPr lang="en-US" smtClean="0"/>
              <a:t>4/25/2021</a:t>
            </a:fld>
            <a:endParaRPr lang="en-US"/>
          </a:p>
        </p:txBody>
      </p:sp>
      <p:sp>
        <p:nvSpPr>
          <p:cNvPr id="6" name="Footer Placeholder 5">
            <a:extLst>
              <a:ext uri="{FF2B5EF4-FFF2-40B4-BE49-F238E27FC236}">
                <a16:creationId xmlns:a16="http://schemas.microsoft.com/office/drawing/2014/main" id="{AE18F66D-65D7-4844-96F0-36CBDCEEE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7880C-1B0D-4E05-B328-DC793E88F787}"/>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1246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48C2-D8A2-48D5-8512-DBE2705E3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E58FB-6CC3-4DE7-9EA8-D7C28B19E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756B3-88E9-4A73-9950-F3B4A57FFC9A}"/>
              </a:ext>
            </a:extLst>
          </p:cNvPr>
          <p:cNvSpPr>
            <a:spLocks noGrp="1"/>
          </p:cNvSpPr>
          <p:nvPr>
            <p:ph type="dt" sz="half" idx="10"/>
          </p:nvPr>
        </p:nvSpPr>
        <p:spPr/>
        <p:txBody>
          <a:bodyPr/>
          <a:lstStyle/>
          <a:p>
            <a:fld id="{AF2D3330-157C-4282-94BD-ED17F9613015}" type="datetimeFigureOut">
              <a:rPr lang="en-US" smtClean="0"/>
              <a:t>4/25/2021</a:t>
            </a:fld>
            <a:endParaRPr lang="en-US"/>
          </a:p>
        </p:txBody>
      </p:sp>
      <p:sp>
        <p:nvSpPr>
          <p:cNvPr id="5" name="Footer Placeholder 4">
            <a:extLst>
              <a:ext uri="{FF2B5EF4-FFF2-40B4-BE49-F238E27FC236}">
                <a16:creationId xmlns:a16="http://schemas.microsoft.com/office/drawing/2014/main" id="{48DBCED9-D869-4F73-A779-72A60863C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528CD-CEA7-4A9E-AAEE-0FDE5C1C54B8}"/>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90099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FC16B-A4A1-4DB2-B418-56C664CA9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8572E9-7FA7-446A-B782-3C7CA50A0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4F7CA-B0C2-48CE-8E76-14C1DAC509D3}"/>
              </a:ext>
            </a:extLst>
          </p:cNvPr>
          <p:cNvSpPr>
            <a:spLocks noGrp="1"/>
          </p:cNvSpPr>
          <p:nvPr>
            <p:ph type="dt" sz="half" idx="10"/>
          </p:nvPr>
        </p:nvSpPr>
        <p:spPr/>
        <p:txBody>
          <a:bodyPr/>
          <a:lstStyle/>
          <a:p>
            <a:fld id="{AF2D3330-157C-4282-94BD-ED17F9613015}" type="datetimeFigureOut">
              <a:rPr lang="en-US" smtClean="0"/>
              <a:t>4/25/2021</a:t>
            </a:fld>
            <a:endParaRPr lang="en-US"/>
          </a:p>
        </p:txBody>
      </p:sp>
      <p:sp>
        <p:nvSpPr>
          <p:cNvPr id="5" name="Footer Placeholder 4">
            <a:extLst>
              <a:ext uri="{FF2B5EF4-FFF2-40B4-BE49-F238E27FC236}">
                <a16:creationId xmlns:a16="http://schemas.microsoft.com/office/drawing/2014/main" id="{46032A8E-C187-49A9-BBC8-0B5AC9B24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A12C1-3E4C-4876-9B63-1C09C02554E1}"/>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38551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F28192-D5AF-474A-9444-EA033F0D2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38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8D6E53-EA69-4DF5-9BC4-057AD1B31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45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86919F64-886C-49DE-B77B-B7D75E8C3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527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C5D6-602C-41F4-B49A-BA1BDD300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EFAD8-9B33-4681-8877-AF739B8B5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5E573-2861-4088-AC77-25712A8235FE}"/>
              </a:ext>
            </a:extLst>
          </p:cNvPr>
          <p:cNvSpPr>
            <a:spLocks noGrp="1"/>
          </p:cNvSpPr>
          <p:nvPr>
            <p:ph type="dt" sz="half" idx="10"/>
          </p:nvPr>
        </p:nvSpPr>
        <p:spPr/>
        <p:txBody>
          <a:bodyPr/>
          <a:lstStyle/>
          <a:p>
            <a:fld id="{AF2D3330-157C-4282-94BD-ED17F9613015}" type="datetimeFigureOut">
              <a:rPr lang="en-US" smtClean="0"/>
              <a:t>4/25/2021</a:t>
            </a:fld>
            <a:endParaRPr lang="en-US"/>
          </a:p>
        </p:txBody>
      </p:sp>
      <p:sp>
        <p:nvSpPr>
          <p:cNvPr id="5" name="Footer Placeholder 4">
            <a:extLst>
              <a:ext uri="{FF2B5EF4-FFF2-40B4-BE49-F238E27FC236}">
                <a16:creationId xmlns:a16="http://schemas.microsoft.com/office/drawing/2014/main" id="{25D01C05-3E3B-4A17-8B16-490B05294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4A6A-A032-4F05-AE9C-22248A36AF50}"/>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0377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B7D-979A-44F7-98CE-D25853734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3BCD9-6295-4E9A-B628-1C3856654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8985C-B63C-4EEF-A7F2-413E116289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1624A-2827-4CA9-A06F-C3566E0E58C7}"/>
              </a:ext>
            </a:extLst>
          </p:cNvPr>
          <p:cNvSpPr>
            <a:spLocks noGrp="1"/>
          </p:cNvSpPr>
          <p:nvPr>
            <p:ph type="dt" sz="half" idx="10"/>
          </p:nvPr>
        </p:nvSpPr>
        <p:spPr/>
        <p:txBody>
          <a:bodyPr/>
          <a:lstStyle/>
          <a:p>
            <a:fld id="{AF2D3330-157C-4282-94BD-ED17F9613015}" type="datetimeFigureOut">
              <a:rPr lang="en-US" smtClean="0"/>
              <a:t>4/25/2021</a:t>
            </a:fld>
            <a:endParaRPr lang="en-US"/>
          </a:p>
        </p:txBody>
      </p:sp>
      <p:sp>
        <p:nvSpPr>
          <p:cNvPr id="6" name="Footer Placeholder 5">
            <a:extLst>
              <a:ext uri="{FF2B5EF4-FFF2-40B4-BE49-F238E27FC236}">
                <a16:creationId xmlns:a16="http://schemas.microsoft.com/office/drawing/2014/main" id="{33457EA0-C800-4035-8E5D-98AD3A8AA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09FC7-88CC-422F-878C-B3E11F9709CD}"/>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24423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A000-1AD5-4E2A-A57E-6763E349A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6B38B-AFCC-4EFC-95DD-FEC1715AC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44D95-1F54-4016-B4B5-ED6F90708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FBAB4-ADC6-4E06-A260-2526BD339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9B671-9E73-49B2-9DF4-946AF0362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DB8CF-BD39-48C8-B3B0-D516A108D0D0}"/>
              </a:ext>
            </a:extLst>
          </p:cNvPr>
          <p:cNvSpPr>
            <a:spLocks noGrp="1"/>
          </p:cNvSpPr>
          <p:nvPr>
            <p:ph type="dt" sz="half" idx="10"/>
          </p:nvPr>
        </p:nvSpPr>
        <p:spPr/>
        <p:txBody>
          <a:bodyPr/>
          <a:lstStyle/>
          <a:p>
            <a:fld id="{AF2D3330-157C-4282-94BD-ED17F9613015}" type="datetimeFigureOut">
              <a:rPr lang="en-US" smtClean="0"/>
              <a:t>4/25/2021</a:t>
            </a:fld>
            <a:endParaRPr lang="en-US"/>
          </a:p>
        </p:txBody>
      </p:sp>
      <p:sp>
        <p:nvSpPr>
          <p:cNvPr id="8" name="Footer Placeholder 7">
            <a:extLst>
              <a:ext uri="{FF2B5EF4-FFF2-40B4-BE49-F238E27FC236}">
                <a16:creationId xmlns:a16="http://schemas.microsoft.com/office/drawing/2014/main" id="{10B56E17-6AAD-411B-8F1C-6A91D820B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679023-72F5-4ECC-A388-BB09CFCB85D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7247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F320-2366-4130-8B7C-F465F06B64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225C4-ACAE-4811-B1CA-78542286C78E}"/>
              </a:ext>
            </a:extLst>
          </p:cNvPr>
          <p:cNvSpPr>
            <a:spLocks noGrp="1"/>
          </p:cNvSpPr>
          <p:nvPr>
            <p:ph type="dt" sz="half" idx="10"/>
          </p:nvPr>
        </p:nvSpPr>
        <p:spPr/>
        <p:txBody>
          <a:bodyPr/>
          <a:lstStyle/>
          <a:p>
            <a:fld id="{AF2D3330-157C-4282-94BD-ED17F9613015}" type="datetimeFigureOut">
              <a:rPr lang="en-US" smtClean="0"/>
              <a:t>4/25/2021</a:t>
            </a:fld>
            <a:endParaRPr lang="en-US"/>
          </a:p>
        </p:txBody>
      </p:sp>
      <p:sp>
        <p:nvSpPr>
          <p:cNvPr id="4" name="Footer Placeholder 3">
            <a:extLst>
              <a:ext uri="{FF2B5EF4-FFF2-40B4-BE49-F238E27FC236}">
                <a16:creationId xmlns:a16="http://schemas.microsoft.com/office/drawing/2014/main" id="{0B846226-651C-4C2D-A675-3A3BC7D18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374F5-4D3A-41FC-92FE-3349ED74DE0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09292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4AF1A-4255-4826-A1C4-D1EE314C0CE7}"/>
              </a:ext>
            </a:extLst>
          </p:cNvPr>
          <p:cNvSpPr>
            <a:spLocks noGrp="1"/>
          </p:cNvSpPr>
          <p:nvPr>
            <p:ph type="dt" sz="half" idx="10"/>
          </p:nvPr>
        </p:nvSpPr>
        <p:spPr/>
        <p:txBody>
          <a:bodyPr/>
          <a:lstStyle/>
          <a:p>
            <a:fld id="{AF2D3330-157C-4282-94BD-ED17F9613015}" type="datetimeFigureOut">
              <a:rPr lang="en-US" smtClean="0"/>
              <a:t>4/25/2021</a:t>
            </a:fld>
            <a:endParaRPr lang="en-US"/>
          </a:p>
        </p:txBody>
      </p:sp>
      <p:sp>
        <p:nvSpPr>
          <p:cNvPr id="3" name="Footer Placeholder 2">
            <a:extLst>
              <a:ext uri="{FF2B5EF4-FFF2-40B4-BE49-F238E27FC236}">
                <a16:creationId xmlns:a16="http://schemas.microsoft.com/office/drawing/2014/main" id="{A9AA2D85-5832-442D-B47D-4C2430D27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6A8C4-4927-4D4B-8AD2-2580A1E57013}"/>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171874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FB483-3D23-452D-B431-A13189444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BF4728-0FF9-4BB9-AB49-46FABB576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6C99-8626-442D-B799-81AA1B087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3330-157C-4282-94BD-ED17F9613015}" type="datetimeFigureOut">
              <a:rPr lang="en-US" smtClean="0"/>
              <a:t>4/25/2021</a:t>
            </a:fld>
            <a:endParaRPr lang="en-US"/>
          </a:p>
        </p:txBody>
      </p:sp>
      <p:sp>
        <p:nvSpPr>
          <p:cNvPr id="5" name="Footer Placeholder 4">
            <a:extLst>
              <a:ext uri="{FF2B5EF4-FFF2-40B4-BE49-F238E27FC236}">
                <a16:creationId xmlns:a16="http://schemas.microsoft.com/office/drawing/2014/main" id="{273F41DE-63E7-46B5-9542-E830CC118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3F32C-44C1-4764-ABB8-EB3393ED5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C3D28-FEE8-46FF-91CE-B5556BFD9E51}" type="slidenum">
              <a:rPr lang="en-US" smtClean="0"/>
              <a:t>‹#›</a:t>
            </a:fld>
            <a:endParaRPr lang="en-US"/>
          </a:p>
        </p:txBody>
      </p:sp>
    </p:spTree>
    <p:extLst>
      <p:ext uri="{BB962C8B-B14F-4D97-AF65-F5344CB8AC3E}">
        <p14:creationId xmlns:p14="http://schemas.microsoft.com/office/powerpoint/2010/main" val="19498973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44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2032481" cy="648101"/>
          </a:xfrm>
        </p:spPr>
        <p:txBody>
          <a:bodyPr anchor="t" anchorCtr="0">
            <a:normAutofit fontScale="90000"/>
          </a:bodyPr>
          <a:lstStyle/>
          <a:p>
            <a:pPr marL="630238" indent="-630238"/>
            <a:r>
              <a:rPr lang="en-US" dirty="0"/>
              <a:t>V.	Baptism is “into the name of” the Father, Son and Holy Spirit.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a:bodyPr>
          <a:lstStyle/>
          <a:p>
            <a:r>
              <a:rPr lang="en-US" i="1" dirty="0"/>
              <a:t>“Go ye therefore, and make disciples of all the nations, baptizing them </a:t>
            </a:r>
            <a:r>
              <a:rPr lang="en-US" i="1" u="sng" dirty="0"/>
              <a:t>into the name of</a:t>
            </a:r>
            <a:r>
              <a:rPr lang="en-US" i="1" dirty="0"/>
              <a:t> the Father and of the Son and of the Holy Spirit” (ASV).</a:t>
            </a:r>
          </a:p>
          <a:p>
            <a:r>
              <a:rPr lang="en-US" dirty="0"/>
              <a:t>“Into (Greek, </a:t>
            </a:r>
            <a:r>
              <a:rPr lang="en-US" i="1" dirty="0" err="1"/>
              <a:t>eis</a:t>
            </a:r>
            <a:r>
              <a:rPr lang="en-US" dirty="0"/>
              <a:t>) the name” has a different emphasis than “in (Greek, </a:t>
            </a:r>
            <a:r>
              <a:rPr lang="en-US" i="1" dirty="0" err="1"/>
              <a:t>en</a:t>
            </a:r>
            <a:r>
              <a:rPr lang="en-US" dirty="0"/>
              <a:t>) the name” of Jesus Christ (cf. Acts 10:48).  </a:t>
            </a:r>
          </a:p>
          <a:p>
            <a:pPr lvl="1"/>
            <a:r>
              <a:rPr lang="en-US" dirty="0"/>
              <a:t>Baptism “in (Greek, </a:t>
            </a:r>
            <a:r>
              <a:rPr lang="en-US" dirty="0" err="1"/>
              <a:t>en</a:t>
            </a:r>
            <a:r>
              <a:rPr lang="en-US" dirty="0"/>
              <a:t>) the name of Jesus Christ” emphasizes “by His authority.”</a:t>
            </a:r>
          </a:p>
        </p:txBody>
      </p:sp>
    </p:spTree>
    <p:extLst>
      <p:ext uri="{BB962C8B-B14F-4D97-AF65-F5344CB8AC3E}">
        <p14:creationId xmlns:p14="http://schemas.microsoft.com/office/powerpoint/2010/main" val="9395074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2032481" cy="648101"/>
          </a:xfrm>
        </p:spPr>
        <p:txBody>
          <a:bodyPr anchor="t" anchorCtr="0">
            <a:normAutofit fontScale="90000"/>
          </a:bodyPr>
          <a:lstStyle/>
          <a:p>
            <a:pPr marL="630238" indent="-630238"/>
            <a:r>
              <a:rPr lang="en-US" dirty="0"/>
              <a:t>V.	Baptism is “into the name of” the Father, Son and Holy Spirit.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fontScale="92500" lnSpcReduction="10000"/>
          </a:bodyPr>
          <a:lstStyle/>
          <a:p>
            <a:pPr>
              <a:buFont typeface="+mj-lt"/>
              <a:buAutoNum type="alphaUcPeriod" startAt="3"/>
            </a:pPr>
            <a:r>
              <a:rPr lang="en-US" dirty="0"/>
              <a:t>The phrase actually indicates a change of relationship—going from OUTSIDE to INSIDE a union, fellowship or relationship with the Father, Son and Holy Spirit.</a:t>
            </a:r>
          </a:p>
          <a:p>
            <a:pPr lvl="1"/>
            <a:r>
              <a:rPr lang="en-US" dirty="0"/>
              <a:t>“…[B]</a:t>
            </a:r>
            <a:r>
              <a:rPr lang="en-US" dirty="0" err="1"/>
              <a:t>aptism</a:t>
            </a:r>
            <a:r>
              <a:rPr lang="en-US" dirty="0"/>
              <a:t>, in the name of the Father, etc., sets the baptized in a definite relation to God”</a:t>
            </a:r>
          </a:p>
          <a:p>
            <a:pPr lvl="1"/>
            <a:r>
              <a:rPr lang="en-US" dirty="0"/>
              <a:t>“…[T]he name of God’s Son…is given the candidate at baptism…Those who are baptized become the possession of and come under the dedicated protection of the one whose name they bear”</a:t>
            </a:r>
          </a:p>
          <a:p>
            <a:pPr lvl="1"/>
            <a:r>
              <a:rPr lang="en-US" dirty="0"/>
              <a:t>“Into the name” was a “technical term” used in the world of Greek “commerce” to indicate the entry into “the account [that] bears the name of the ones who owns it”—emphasizing an ownership relationship</a:t>
            </a:r>
          </a:p>
          <a:p>
            <a:pPr lvl="1"/>
            <a:r>
              <a:rPr lang="en-US" dirty="0"/>
              <a:t>“The phrase in Matt. 28:19, ‘baptizing them into the Name’…would indicate that the ‘baptized’ person was closely bound to, or became the property of, the one into whose name he was ‘baptized’”</a:t>
            </a:r>
          </a:p>
          <a:p>
            <a:pPr lvl="1"/>
            <a:r>
              <a:rPr lang="en-US" dirty="0"/>
              <a:t>“It is unfortunate…that our English Bibles do not give us the force of this </a:t>
            </a:r>
            <a:r>
              <a:rPr lang="en-US" i="1" dirty="0" err="1"/>
              <a:t>eis</a:t>
            </a:r>
            <a:r>
              <a:rPr lang="en-US" dirty="0"/>
              <a:t>.  It should have been </a:t>
            </a:r>
            <a:r>
              <a:rPr lang="en-US" u="sng" dirty="0"/>
              <a:t>into</a:t>
            </a:r>
            <a:r>
              <a:rPr lang="en-US" dirty="0"/>
              <a:t> (as in Gal. 3:27)…It imports…an </a:t>
            </a:r>
            <a:r>
              <a:rPr lang="en-US" i="1" dirty="0"/>
              <a:t>objective admission </a:t>
            </a:r>
            <a:r>
              <a:rPr lang="en-US" dirty="0"/>
              <a:t>into the covenant of Redemption—</a:t>
            </a:r>
            <a:r>
              <a:rPr lang="en-US" i="1" dirty="0"/>
              <a:t>a putting on of Christ</a:t>
            </a:r>
            <a:r>
              <a:rPr lang="en-US" dirty="0"/>
              <a:t>”</a:t>
            </a:r>
          </a:p>
        </p:txBody>
      </p:sp>
    </p:spTree>
    <p:extLst>
      <p:ext uri="{BB962C8B-B14F-4D97-AF65-F5344CB8AC3E}">
        <p14:creationId xmlns:p14="http://schemas.microsoft.com/office/powerpoint/2010/main" val="1446965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2032481" cy="648101"/>
          </a:xfrm>
        </p:spPr>
        <p:txBody>
          <a:bodyPr anchor="t" anchorCtr="0">
            <a:normAutofit fontScale="90000"/>
          </a:bodyPr>
          <a:lstStyle/>
          <a:p>
            <a:pPr marL="630238" indent="-630238"/>
            <a:r>
              <a:rPr lang="en-US" dirty="0"/>
              <a:t>V.	Baptism is “into the name of” the Father, Son and Holy Spirit.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fontScale="92500" lnSpcReduction="10000"/>
          </a:bodyPr>
          <a:lstStyle/>
          <a:p>
            <a:pPr>
              <a:buFont typeface="+mj-lt"/>
              <a:buAutoNum type="alphaUcPeriod" startAt="4"/>
            </a:pPr>
            <a:r>
              <a:rPr lang="en-US" dirty="0"/>
              <a:t>Thus, it is in baptism (and not before) that one enters into a new relationship with the Godhead and becomes His own special possession. </a:t>
            </a:r>
          </a:p>
          <a:p>
            <a:pPr lvl="1"/>
            <a:r>
              <a:rPr lang="en-US" dirty="0"/>
              <a:t>“The name of the Father and of the Son and of the Holy Spirit means the combined authority of all the manifestations of God.  To be baptized into this, is to be brought to it.  He that is baptized is brought into subjection by that act to the Father, to the Son, and to the Holy Spirit; and in consequence to this subjection he receives the remission of his sins and the gift of the Holy Spirit” (J.W. McGarvey). </a:t>
            </a:r>
          </a:p>
          <a:p>
            <a:pPr>
              <a:buAutoNum type="alphaUcPeriod" startAt="4"/>
            </a:pPr>
            <a:r>
              <a:rPr lang="en-US" dirty="0"/>
              <a:t>Until the moment that we are “baptized into the name of” the Godhead:</a:t>
            </a:r>
          </a:p>
          <a:p>
            <a:pPr lvl="1"/>
            <a:r>
              <a:rPr lang="en-US" dirty="0"/>
              <a:t>We do not belong to the Godhead.</a:t>
            </a:r>
          </a:p>
          <a:p>
            <a:pPr lvl="1"/>
            <a:r>
              <a:rPr lang="en-US" dirty="0"/>
              <a:t>We cannot take on the name of the Godhead (cf. 1 Cor. 1:13).</a:t>
            </a:r>
          </a:p>
          <a:p>
            <a:pPr lvl="1"/>
            <a:r>
              <a:rPr lang="en-US" dirty="0"/>
              <a:t>We cannot call upon God as our “Father.”</a:t>
            </a:r>
          </a:p>
          <a:p>
            <a:pPr lvl="1"/>
            <a:r>
              <a:rPr lang="en-US" dirty="0"/>
              <a:t>We are not in union or fellowship or a relationship with the Godhead.</a:t>
            </a:r>
          </a:p>
          <a:p>
            <a:pPr>
              <a:buAutoNum type="alphaUcPeriod" startAt="4"/>
            </a:pPr>
            <a:r>
              <a:rPr lang="en-US" dirty="0"/>
              <a:t>Baptism is the point at which one goes from outside fellowship with God to inside.</a:t>
            </a:r>
          </a:p>
        </p:txBody>
      </p:sp>
    </p:spTree>
    <p:extLst>
      <p:ext uri="{BB962C8B-B14F-4D97-AF65-F5344CB8AC3E}">
        <p14:creationId xmlns:p14="http://schemas.microsoft.com/office/powerpoint/2010/main" val="34271395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2032481" cy="648101"/>
          </a:xfrm>
        </p:spPr>
        <p:txBody>
          <a:bodyPr anchor="t" anchorCtr="0">
            <a:normAutofit fontScale="90000"/>
          </a:bodyPr>
          <a:lstStyle/>
          <a:p>
            <a:pPr marL="630238" indent="-630238"/>
            <a:r>
              <a:rPr lang="en-US" dirty="0"/>
              <a:t>VI.	Summary of the place God has given baptism in Matthew 28:18-20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a:bodyPr>
          <a:lstStyle/>
          <a:p>
            <a:r>
              <a:rPr lang="en-US" dirty="0"/>
              <a:t>Baptism is singled out and given a unique place in the plan of God.</a:t>
            </a:r>
          </a:p>
          <a:p>
            <a:r>
              <a:rPr lang="en-US" dirty="0"/>
              <a:t>“Baptizing” is used as a present participle, making one a disciple.</a:t>
            </a:r>
          </a:p>
          <a:p>
            <a:r>
              <a:rPr lang="en-US" dirty="0"/>
              <a:t>Baptism is essential in becoming a Christian.</a:t>
            </a:r>
          </a:p>
          <a:p>
            <a:r>
              <a:rPr lang="en-US" dirty="0"/>
              <a:t>Baptism is humanly administered.</a:t>
            </a:r>
          </a:p>
          <a:p>
            <a:r>
              <a:rPr lang="en-US" dirty="0"/>
              <a:t>Baptism is “into the name of” the Father, Son and Holy Spirit.</a:t>
            </a:r>
          </a:p>
        </p:txBody>
      </p:sp>
      <p:sp>
        <p:nvSpPr>
          <p:cNvPr id="4" name="TextBox 3">
            <a:extLst>
              <a:ext uri="{FF2B5EF4-FFF2-40B4-BE49-F238E27FC236}">
                <a16:creationId xmlns:a16="http://schemas.microsoft.com/office/drawing/2014/main" id="{36D69DF4-3235-4E78-A3DC-C31A1600A7B3}"/>
              </a:ext>
            </a:extLst>
          </p:cNvPr>
          <p:cNvSpPr txBox="1"/>
          <p:nvPr/>
        </p:nvSpPr>
        <p:spPr>
          <a:xfrm>
            <a:off x="1205802" y="4873453"/>
            <a:ext cx="9224387" cy="1754326"/>
          </a:xfrm>
          <a:prstGeom prst="rect">
            <a:avLst/>
          </a:prstGeom>
          <a:noFill/>
        </p:spPr>
        <p:txBody>
          <a:bodyPr wrap="square" rtlCol="0">
            <a:spAutoFit/>
          </a:bodyPr>
          <a:lstStyle/>
          <a:p>
            <a:pPr algn="ctr"/>
            <a:r>
              <a:rPr kumimoji="0" lang="en-US" sz="4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Baptism is essential</a:t>
            </a:r>
          </a:p>
          <a:p>
            <a:pPr algn="ctr"/>
            <a:r>
              <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to becoming a Christian and </a:t>
            </a:r>
          </a:p>
          <a:p>
            <a:pPr algn="ctr"/>
            <a:r>
              <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being in a new relationship with God!</a:t>
            </a:r>
          </a:p>
        </p:txBody>
      </p:sp>
    </p:spTree>
    <p:extLst>
      <p:ext uri="{BB962C8B-B14F-4D97-AF65-F5344CB8AC3E}">
        <p14:creationId xmlns:p14="http://schemas.microsoft.com/office/powerpoint/2010/main" val="3599602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78">
            <a:extLst>
              <a:ext uri="{FF2B5EF4-FFF2-40B4-BE49-F238E27FC236}">
                <a16:creationId xmlns:a16="http://schemas.microsoft.com/office/drawing/2014/main" id="{2F6B9327-2CE8-45C8-9D9D-0A2357EBA322}"/>
              </a:ext>
            </a:extLst>
          </p:cNvPr>
          <p:cNvSpPr>
            <a:spLocks noChangeShapeType="1"/>
          </p:cNvSpPr>
          <p:nvPr/>
        </p:nvSpPr>
        <p:spPr bwMode="auto">
          <a:xfrm>
            <a:off x="10287000" y="7499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85">
            <a:extLst>
              <a:ext uri="{FF2B5EF4-FFF2-40B4-BE49-F238E27FC236}">
                <a16:creationId xmlns:a16="http://schemas.microsoft.com/office/drawing/2014/main" id="{82A9BBE8-F2E7-41FF-A3A5-079D1A63D64F}"/>
              </a:ext>
            </a:extLst>
          </p:cNvPr>
          <p:cNvSpPr>
            <a:spLocks noChangeShapeType="1"/>
          </p:cNvSpPr>
          <p:nvPr/>
        </p:nvSpPr>
        <p:spPr bwMode="auto">
          <a:xfrm>
            <a:off x="6934200" y="749967"/>
            <a:ext cx="3352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88">
            <a:extLst>
              <a:ext uri="{FF2B5EF4-FFF2-40B4-BE49-F238E27FC236}">
                <a16:creationId xmlns:a16="http://schemas.microsoft.com/office/drawing/2014/main" id="{6B983937-A0B4-44E0-B653-85B2D0E34EE8}"/>
              </a:ext>
            </a:extLst>
          </p:cNvPr>
          <p:cNvSpPr>
            <a:spLocks noChangeShapeType="1"/>
          </p:cNvSpPr>
          <p:nvPr/>
        </p:nvSpPr>
        <p:spPr bwMode="auto">
          <a:xfrm>
            <a:off x="10287000" y="13976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Box 50">
            <a:extLst>
              <a:ext uri="{FF2B5EF4-FFF2-40B4-BE49-F238E27FC236}">
                <a16:creationId xmlns:a16="http://schemas.microsoft.com/office/drawing/2014/main" id="{CE789360-27D5-4C4A-B781-1BC2F14113F1}"/>
              </a:ext>
            </a:extLst>
          </p:cNvPr>
          <p:cNvSpPr txBox="1"/>
          <p:nvPr/>
        </p:nvSpPr>
        <p:spPr>
          <a:xfrm>
            <a:off x="6400803" y="172441"/>
            <a:ext cx="5739062" cy="911019"/>
          </a:xfrm>
          <a:prstGeom prst="rect">
            <a:avLst/>
          </a:prstGeom>
          <a:noFill/>
        </p:spPr>
        <p:txBody>
          <a:bodyPr wrap="square" rtlCol="0">
            <a:spAutoFit/>
          </a:bodyPr>
          <a:lstStyle/>
          <a:p>
            <a:pPr>
              <a:lnSpc>
                <a:spcPct val="95000"/>
              </a:lnSpc>
            </a:pPr>
            <a:r>
              <a:rPr lang="en-US" sz="2800" b="1" dirty="0">
                <a:solidFill>
                  <a:schemeClr val="accent1">
                    <a:lumMod val="75000"/>
                  </a:schemeClr>
                </a:solidFill>
              </a:rPr>
              <a:t>Becoming a Christian</a:t>
            </a:r>
          </a:p>
          <a:p>
            <a:pPr>
              <a:lnSpc>
                <a:spcPct val="95000"/>
              </a:lnSpc>
            </a:pPr>
            <a:r>
              <a:rPr lang="en-US" sz="2800" b="1" dirty="0">
                <a:solidFill>
                  <a:schemeClr val="accent1">
                    <a:lumMod val="75000"/>
                  </a:schemeClr>
                </a:solidFill>
              </a:rPr>
              <a:t>Entering a new relationship with God</a:t>
            </a:r>
          </a:p>
        </p:txBody>
      </p:sp>
      <p:sp>
        <p:nvSpPr>
          <p:cNvPr id="55" name="TextBox 54">
            <a:extLst>
              <a:ext uri="{FF2B5EF4-FFF2-40B4-BE49-F238E27FC236}">
                <a16:creationId xmlns:a16="http://schemas.microsoft.com/office/drawing/2014/main" id="{68EE133E-1A80-42B0-A6B0-B81DA8496A7D}"/>
              </a:ext>
            </a:extLst>
          </p:cNvPr>
          <p:cNvSpPr txBox="1"/>
          <p:nvPr/>
        </p:nvSpPr>
        <p:spPr>
          <a:xfrm>
            <a:off x="52135" y="172441"/>
            <a:ext cx="5739062" cy="501676"/>
          </a:xfrm>
          <a:prstGeom prst="rect">
            <a:avLst/>
          </a:prstGeom>
          <a:noFill/>
        </p:spPr>
        <p:txBody>
          <a:bodyPr wrap="square" rtlCol="0">
            <a:spAutoFit/>
          </a:bodyPr>
          <a:lstStyle/>
          <a:p>
            <a:pPr>
              <a:lnSpc>
                <a:spcPct val="95000"/>
              </a:lnSpc>
            </a:pPr>
            <a:r>
              <a:rPr lang="en-US" sz="2800" b="1" dirty="0">
                <a:solidFill>
                  <a:schemeClr val="bg1"/>
                </a:solidFill>
              </a:rPr>
              <a:t>Matthew 28:18-20</a:t>
            </a:r>
          </a:p>
        </p:txBody>
      </p:sp>
      <p:pic>
        <p:nvPicPr>
          <p:cNvPr id="10" name="Picture 7">
            <a:extLst>
              <a:ext uri="{FF2B5EF4-FFF2-40B4-BE49-F238E27FC236}">
                <a16:creationId xmlns:a16="http://schemas.microsoft.com/office/drawing/2014/main" id="{FA0238BC-E7A0-452A-9A50-DE7BDFF701CF}"/>
              </a:ext>
            </a:extLst>
          </p:cNvPr>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9112" y="4284950"/>
            <a:ext cx="1417133" cy="20910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98">
            <a:extLst>
              <a:ext uri="{FF2B5EF4-FFF2-40B4-BE49-F238E27FC236}">
                <a16:creationId xmlns:a16="http://schemas.microsoft.com/office/drawing/2014/main" id="{9129E09C-B691-419B-8916-98F9917B4599}"/>
              </a:ext>
            </a:extLst>
          </p:cNvPr>
          <p:cNvGrpSpPr>
            <a:grpSpLocks/>
          </p:cNvGrpSpPr>
          <p:nvPr/>
        </p:nvGrpSpPr>
        <p:grpSpPr bwMode="auto">
          <a:xfrm>
            <a:off x="827938" y="4280491"/>
            <a:ext cx="1419700" cy="2092325"/>
            <a:chOff x="46" y="864"/>
            <a:chExt cx="1106" cy="1630"/>
          </a:xfrm>
        </p:grpSpPr>
        <p:sp>
          <p:nvSpPr>
            <p:cNvPr id="12" name="WordArt 192">
              <a:extLst>
                <a:ext uri="{FF2B5EF4-FFF2-40B4-BE49-F238E27FC236}">
                  <a16:creationId xmlns:a16="http://schemas.microsoft.com/office/drawing/2014/main" id="{44F302E0-A2F6-4FEA-A8B5-C19FBAC4F142}"/>
                </a:ext>
              </a:extLst>
            </p:cNvPr>
            <p:cNvSpPr>
              <a:spLocks noChangeArrowheads="1" noChangeShapeType="1" noTextEdit="1"/>
            </p:cNvSpPr>
            <p:nvPr/>
          </p:nvSpPr>
          <p:spPr bwMode="auto">
            <a:xfrm rot="-2297410">
              <a:off x="48" y="1296"/>
              <a:ext cx="576"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solidFill>
                    <a:schemeClr val="bg1"/>
                  </a:solidFill>
                  <a:latin typeface="Tahoma" panose="020B0604030504040204" pitchFamily="34" charset="0"/>
                  <a:ea typeface="Tahoma" panose="020B0604030504040204" pitchFamily="34" charset="0"/>
                  <a:cs typeface="Tahoma" panose="020B0604030504040204" pitchFamily="34" charset="0"/>
                </a:rPr>
                <a:t>Sinner</a:t>
              </a:r>
            </a:p>
          </p:txBody>
        </p:sp>
        <p:pic>
          <p:nvPicPr>
            <p:cNvPr id="13" name="Picture 196">
              <a:extLst>
                <a:ext uri="{FF2B5EF4-FFF2-40B4-BE49-F238E27FC236}">
                  <a16:creationId xmlns:a16="http://schemas.microsoft.com/office/drawing/2014/main" id="{988DAE6D-9533-4990-B72E-25ECB81699DA}"/>
                </a:ext>
              </a:extLst>
            </p:cNvPr>
            <p:cNvPicPr preferRelativeResize="0">
              <a:picLocks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 y="864"/>
              <a:ext cx="1106" cy="1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A picture containing diagram&#10;&#10;Description automatically generated">
            <a:extLst>
              <a:ext uri="{FF2B5EF4-FFF2-40B4-BE49-F238E27FC236}">
                <a16:creationId xmlns:a16="http://schemas.microsoft.com/office/drawing/2014/main" id="{75A5F081-1880-4AA9-A686-F303ED164BE0}"/>
              </a:ext>
            </a:extLst>
          </p:cNvPr>
          <p:cNvPicPr>
            <a:picLocks noChangeAspect="1"/>
          </p:cNvPicPr>
          <p:nvPr/>
        </p:nvPicPr>
        <p:blipFill rotWithShape="1">
          <a:blip r:embed="rId4">
            <a:extLst>
              <a:ext uri="{28A0092B-C50C-407E-A947-70E740481C1C}">
                <a14:useLocalDpi xmlns:a14="http://schemas.microsoft.com/office/drawing/2010/main" val="0"/>
              </a:ext>
            </a:extLst>
          </a:blip>
          <a:srcRect l="31046" r="52500"/>
          <a:stretch/>
        </p:blipFill>
        <p:spPr>
          <a:xfrm>
            <a:off x="3785190" y="0"/>
            <a:ext cx="2006001" cy="6858000"/>
          </a:xfrm>
          <a:prstGeom prst="rect">
            <a:avLst/>
          </a:prstGeom>
        </p:spPr>
      </p:pic>
    </p:spTree>
    <p:extLst>
      <p:ext uri="{BB962C8B-B14F-4D97-AF65-F5344CB8AC3E}">
        <p14:creationId xmlns:p14="http://schemas.microsoft.com/office/powerpoint/2010/main" val="3017416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1000"/>
                                        <p:tgtEl>
                                          <p:spTgt spid="51">
                                            <p:txEl>
                                              <p:pRg st="0" end="0"/>
                                            </p:txEl>
                                          </p:spTgt>
                                        </p:tgtEl>
                                      </p:cBhvr>
                                    </p:animEffect>
                                    <p:anim calcmode="lin" valueType="num">
                                      <p:cBhvr>
                                        <p:cTn id="8"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
                                            <p:txEl>
                                              <p:pRg st="1" end="1"/>
                                            </p:txEl>
                                          </p:spTgt>
                                        </p:tgtEl>
                                        <p:attrNameLst>
                                          <p:attrName>style.visibility</p:attrName>
                                        </p:attrNameLst>
                                      </p:cBhvr>
                                      <p:to>
                                        <p:strVal val="visible"/>
                                      </p:to>
                                    </p:set>
                                    <p:animEffect transition="in" filter="fade">
                                      <p:cBhvr>
                                        <p:cTn id="13" dur="1000"/>
                                        <p:tgtEl>
                                          <p:spTgt spid="51">
                                            <p:txEl>
                                              <p:pRg st="1" end="1"/>
                                            </p:txEl>
                                          </p:spTgt>
                                        </p:tgtEl>
                                      </p:cBhvr>
                                    </p:animEffect>
                                    <p:anim calcmode="lin" valueType="num">
                                      <p:cBhvr>
                                        <p:cTn id="14" dur="10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00417 0.00023 L 0.25013 0.00046 " pathEditMode="relative" rAng="0" ptsTypes="AA">
                                      <p:cBhvr>
                                        <p:cTn id="19" dur="2000" fill="hold"/>
                                        <p:tgtEl>
                                          <p:spTgt spid="11"/>
                                        </p:tgtEl>
                                        <p:attrNameLst>
                                          <p:attrName>ppt_x</p:attrName>
                                          <p:attrName>ppt_y</p:attrName>
                                        </p:attrNameLst>
                                      </p:cBhvr>
                                      <p:rCtr x="12357" y="0"/>
                                    </p:animMotion>
                                  </p:childTnLst>
                                </p:cTn>
                              </p:par>
                            </p:childTnLst>
                          </p:cTn>
                        </p:par>
                        <p:par>
                          <p:cTn id="20" fill="hold">
                            <p:stCondLst>
                              <p:cond delay="2000"/>
                            </p:stCondLst>
                            <p:childTnLst>
                              <p:par>
                                <p:cTn id="21" presetID="63" presetClass="path" presetSubtype="0" accel="50000" decel="50000" fill="hold" nodeType="afterEffect">
                                  <p:stCondLst>
                                    <p:cond delay="0"/>
                                  </p:stCondLst>
                                  <p:childTnLst>
                                    <p:animMotion origin="layout" path="M -2.08333E-6 -3.33333E-6 L 0.3625 -0.00023 " pathEditMode="relative" rAng="0" ptsTypes="AA">
                                      <p:cBhvr>
                                        <p:cTn id="22" dur="2000" fill="hold"/>
                                        <p:tgtEl>
                                          <p:spTgt spid="10"/>
                                        </p:tgtEl>
                                        <p:attrNameLst>
                                          <p:attrName>ppt_x</p:attrName>
                                          <p:attrName>ppt_y</p:attrName>
                                        </p:attrNameLst>
                                      </p:cBhvr>
                                      <p:rCtr x="181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p:txBody>
          <a:bodyPr>
            <a:normAutofit/>
          </a:bodyPr>
          <a:lstStyle/>
          <a:p>
            <a:r>
              <a:rPr lang="en-US" sz="2700" dirty="0"/>
              <a:t>Baptism is a Bible subject—the Bible is our only source of knowledge about it.</a:t>
            </a:r>
          </a:p>
          <a:p>
            <a:r>
              <a:rPr lang="en-US" sz="2700" dirty="0"/>
              <a:t>Baptism is a vitally important subject for us, for it comes from God Himself.</a:t>
            </a:r>
          </a:p>
          <a:p>
            <a:r>
              <a:rPr lang="en-US" sz="2700" dirty="0"/>
              <a:t>By definition, baptism is an immersion in water.</a:t>
            </a:r>
          </a:p>
          <a:p>
            <a:r>
              <a:rPr lang="en-US" sz="2700" dirty="0"/>
              <a:t>The Bible specifies that there is “one baptism” (Eph. 4:5).</a:t>
            </a:r>
          </a:p>
          <a:p>
            <a:r>
              <a:rPr lang="en-US" sz="2700" dirty="0"/>
              <a:t>The “one baptism” of the Bible is water baptism of Christ’s Great Commission.</a:t>
            </a:r>
          </a:p>
          <a:p>
            <a:r>
              <a:rPr lang="en-US" sz="2700" dirty="0"/>
              <a:t>The Bible teaches that baptism is tied to man’s relationship with God.</a:t>
            </a:r>
          </a:p>
          <a:p>
            <a:r>
              <a:rPr lang="en-US" sz="2700" dirty="0"/>
              <a:t>So, what is the Bible purpose for baptism?</a:t>
            </a:r>
          </a:p>
          <a:p>
            <a:r>
              <a:rPr lang="en-US" sz="2700" dirty="0"/>
              <a:t>What does baptism have to do (if anything) with my salvation?</a:t>
            </a:r>
          </a:p>
          <a:p>
            <a:r>
              <a:rPr lang="en-US" sz="2700" dirty="0"/>
              <a:t>This is a serious study!  We must find Bible truth on this subject!</a:t>
            </a:r>
          </a:p>
        </p:txBody>
      </p:sp>
    </p:spTree>
    <p:extLst>
      <p:ext uri="{BB962C8B-B14F-4D97-AF65-F5344CB8AC3E}">
        <p14:creationId xmlns:p14="http://schemas.microsoft.com/office/powerpoint/2010/main" val="3754758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0"/>
            </a:pPr>
            <a:r>
              <a:rPr lang="en-US" dirty="0"/>
              <a:t>The words “baptism,” “Baptist,” “baptize,” “baptizes,” “baptized” and “baptizing” are found 115 times in 91 verses in the New Testament:</a:t>
            </a:r>
          </a:p>
        </p:txBody>
      </p:sp>
      <p:sp>
        <p:nvSpPr>
          <p:cNvPr id="4" name="AutoShape 3">
            <a:extLst>
              <a:ext uri="{FF2B5EF4-FFF2-40B4-BE49-F238E27FC236}">
                <a16:creationId xmlns:a16="http://schemas.microsoft.com/office/drawing/2014/main" id="{A53D2C02-A8C5-407A-968B-1FA9CBB4FBF8}"/>
              </a:ext>
            </a:extLst>
          </p:cNvPr>
          <p:cNvSpPr>
            <a:spLocks noChangeAspect="1" noChangeArrowheads="1" noTextEdit="1"/>
          </p:cNvSpPr>
          <p:nvPr/>
        </p:nvSpPr>
        <p:spPr bwMode="auto">
          <a:xfrm>
            <a:off x="31750" y="2759075"/>
            <a:ext cx="121205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id="{0AFE38EC-C4F2-4DEE-A1CB-459C69820F93}"/>
              </a:ext>
            </a:extLst>
          </p:cNvPr>
          <p:cNvSpPr>
            <a:spLocks noChangeArrowheads="1"/>
          </p:cNvSpPr>
          <p:nvPr/>
        </p:nvSpPr>
        <p:spPr bwMode="auto">
          <a:xfrm>
            <a:off x="101600" y="2832100"/>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Mt. 3:1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6" name="Rectangle 6">
            <a:extLst>
              <a:ext uri="{FF2B5EF4-FFF2-40B4-BE49-F238E27FC236}">
                <a16:creationId xmlns:a16="http://schemas.microsoft.com/office/drawing/2014/main" id="{8184CD2A-A3E3-46C3-B6BA-7FD2441D3F28}"/>
              </a:ext>
            </a:extLst>
          </p:cNvPr>
          <p:cNvSpPr>
            <a:spLocks noChangeArrowheads="1"/>
          </p:cNvSpPr>
          <p:nvPr/>
        </p:nvSpPr>
        <p:spPr bwMode="auto">
          <a:xfrm>
            <a:off x="1314450" y="28321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7" name="Rectangle 7">
            <a:extLst>
              <a:ext uri="{FF2B5EF4-FFF2-40B4-BE49-F238E27FC236}">
                <a16:creationId xmlns:a16="http://schemas.microsoft.com/office/drawing/2014/main" id="{1E710962-D132-42F6-BA12-83D0D987A11A}"/>
              </a:ext>
            </a:extLst>
          </p:cNvPr>
          <p:cNvSpPr>
            <a:spLocks noChangeArrowheads="1"/>
          </p:cNvSpPr>
          <p:nvPr/>
        </p:nvSpPr>
        <p:spPr bwMode="auto">
          <a:xfrm>
            <a:off x="2525713" y="28321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8" name="Rectangle 8">
            <a:extLst>
              <a:ext uri="{FF2B5EF4-FFF2-40B4-BE49-F238E27FC236}">
                <a16:creationId xmlns:a16="http://schemas.microsoft.com/office/drawing/2014/main" id="{2823383D-8AEA-42F2-B7B7-5721B7571FC0}"/>
              </a:ext>
            </a:extLst>
          </p:cNvPr>
          <p:cNvSpPr>
            <a:spLocks noChangeArrowheads="1"/>
          </p:cNvSpPr>
          <p:nvPr/>
        </p:nvSpPr>
        <p:spPr bwMode="auto">
          <a:xfrm>
            <a:off x="3738563" y="28321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9" name="Rectangle 9">
            <a:extLst>
              <a:ext uri="{FF2B5EF4-FFF2-40B4-BE49-F238E27FC236}">
                <a16:creationId xmlns:a16="http://schemas.microsoft.com/office/drawing/2014/main" id="{044BED42-3B03-4F8B-BB77-A6215249182F}"/>
              </a:ext>
            </a:extLst>
          </p:cNvPr>
          <p:cNvSpPr>
            <a:spLocks noChangeArrowheads="1"/>
          </p:cNvSpPr>
          <p:nvPr/>
        </p:nvSpPr>
        <p:spPr bwMode="auto">
          <a:xfrm>
            <a:off x="4949825" y="2832100"/>
            <a:ext cx="948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12:50</a:t>
            </a:r>
            <a:endParaRPr kumimoji="0" lang="en-US" altLang="en-US" sz="1800" b="0" i="0" u="none" strike="noStrike" cap="none" normalizeH="0" baseline="0">
              <a:ln>
                <a:noFill/>
              </a:ln>
              <a:solidFill>
                <a:schemeClr val="tx1"/>
              </a:solidFill>
              <a:effectLst>
                <a:glow rad="63500">
                  <a:schemeClr val="bg1"/>
                </a:glow>
              </a:effectLst>
            </a:endParaRPr>
          </a:p>
        </p:txBody>
      </p:sp>
      <p:sp>
        <p:nvSpPr>
          <p:cNvPr id="10" name="Rectangle 10">
            <a:extLst>
              <a:ext uri="{FF2B5EF4-FFF2-40B4-BE49-F238E27FC236}">
                <a16:creationId xmlns:a16="http://schemas.microsoft.com/office/drawing/2014/main" id="{39FB3096-FADB-43BE-8A8E-84EDDF62BA3D}"/>
              </a:ext>
            </a:extLst>
          </p:cNvPr>
          <p:cNvSpPr>
            <a:spLocks noChangeArrowheads="1"/>
          </p:cNvSpPr>
          <p:nvPr/>
        </p:nvSpPr>
        <p:spPr bwMode="auto">
          <a:xfrm>
            <a:off x="6162675" y="2832100"/>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11" name="Rectangle 11">
            <a:extLst>
              <a:ext uri="{FF2B5EF4-FFF2-40B4-BE49-F238E27FC236}">
                <a16:creationId xmlns:a16="http://schemas.microsoft.com/office/drawing/2014/main" id="{692CEF28-F5AF-40B8-9764-083402CF86B7}"/>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2" name="Rectangle 12">
            <a:extLst>
              <a:ext uri="{FF2B5EF4-FFF2-40B4-BE49-F238E27FC236}">
                <a16:creationId xmlns:a16="http://schemas.microsoft.com/office/drawing/2014/main" id="{5BBB7549-50C0-47FB-90B7-AF3483F98D04}"/>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18:8</a:t>
            </a:r>
            <a:endParaRPr kumimoji="0" lang="en-US" altLang="en-US" sz="1800" b="0" i="0" u="none" strike="noStrike" cap="none" normalizeH="0" baseline="0">
              <a:ln>
                <a:noFill/>
              </a:ln>
              <a:solidFill>
                <a:schemeClr val="tx1"/>
              </a:solidFill>
              <a:effectLst>
                <a:glow rad="63500">
                  <a:schemeClr val="bg1"/>
                </a:glow>
              </a:effectLst>
            </a:endParaRPr>
          </a:p>
        </p:txBody>
      </p:sp>
      <p:sp>
        <p:nvSpPr>
          <p:cNvPr id="13" name="Rectangle 13">
            <a:extLst>
              <a:ext uri="{FF2B5EF4-FFF2-40B4-BE49-F238E27FC236}">
                <a16:creationId xmlns:a16="http://schemas.microsoft.com/office/drawing/2014/main" id="{E8BBF760-0868-4C71-810A-11840C063E55}"/>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14" name="Rectangle 14">
            <a:extLst>
              <a:ext uri="{FF2B5EF4-FFF2-40B4-BE49-F238E27FC236}">
                <a16:creationId xmlns:a16="http://schemas.microsoft.com/office/drawing/2014/main" id="{8E38D43F-D261-4A26-AC7C-04B06297156D}"/>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15" name="Rectangle 15">
            <a:extLst>
              <a:ext uri="{FF2B5EF4-FFF2-40B4-BE49-F238E27FC236}">
                <a16:creationId xmlns:a16="http://schemas.microsoft.com/office/drawing/2014/main" id="{4CF2086A-9310-45C4-BDB8-1C42F2ED06BB}"/>
              </a:ext>
            </a:extLst>
          </p:cNvPr>
          <p:cNvSpPr>
            <a:spLocks noChangeArrowheads="1"/>
          </p:cNvSpPr>
          <p:nvPr/>
        </p:nvSpPr>
        <p:spPr bwMode="auto">
          <a:xfrm>
            <a:off x="101600" y="3235325"/>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6" name="Rectangle 16">
            <a:extLst>
              <a:ext uri="{FF2B5EF4-FFF2-40B4-BE49-F238E27FC236}">
                <a16:creationId xmlns:a16="http://schemas.microsoft.com/office/drawing/2014/main" id="{AC706060-3B08-4E97-8F28-33E5673E1622}"/>
              </a:ext>
            </a:extLst>
          </p:cNvPr>
          <p:cNvSpPr>
            <a:spLocks noChangeArrowheads="1"/>
          </p:cNvSpPr>
          <p:nvPr/>
        </p:nvSpPr>
        <p:spPr bwMode="auto">
          <a:xfrm>
            <a:off x="1314450" y="323532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7" name="Rectangle 17">
            <a:extLst>
              <a:ext uri="{FF2B5EF4-FFF2-40B4-BE49-F238E27FC236}">
                <a16:creationId xmlns:a16="http://schemas.microsoft.com/office/drawing/2014/main" id="{D378C058-3474-4F6F-827C-750F57E2BB88}"/>
              </a:ext>
            </a:extLst>
          </p:cNvPr>
          <p:cNvSpPr>
            <a:spLocks noChangeArrowheads="1"/>
          </p:cNvSpPr>
          <p:nvPr/>
        </p:nvSpPr>
        <p:spPr bwMode="auto">
          <a:xfrm>
            <a:off x="2525713" y="323532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8" name="Rectangle 18">
            <a:extLst>
              <a:ext uri="{FF2B5EF4-FFF2-40B4-BE49-F238E27FC236}">
                <a16:creationId xmlns:a16="http://schemas.microsoft.com/office/drawing/2014/main" id="{3907A8E6-27A9-4C60-9BDA-74862B81CF23}"/>
              </a:ext>
            </a:extLst>
          </p:cNvPr>
          <p:cNvSpPr>
            <a:spLocks noChangeArrowheads="1"/>
          </p:cNvSpPr>
          <p:nvPr/>
        </p:nvSpPr>
        <p:spPr bwMode="auto">
          <a:xfrm>
            <a:off x="3738563"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19" name="Rectangle 19">
            <a:extLst>
              <a:ext uri="{FF2B5EF4-FFF2-40B4-BE49-F238E27FC236}">
                <a16:creationId xmlns:a16="http://schemas.microsoft.com/office/drawing/2014/main" id="{B4B11449-0369-47CE-A5CA-07029FF5E021}"/>
              </a:ext>
            </a:extLst>
          </p:cNvPr>
          <p:cNvSpPr>
            <a:spLocks noChangeArrowheads="1"/>
          </p:cNvSpPr>
          <p:nvPr/>
        </p:nvSpPr>
        <p:spPr bwMode="auto">
          <a:xfrm>
            <a:off x="4949825"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20:4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0" name="Rectangle 20">
            <a:extLst>
              <a:ext uri="{FF2B5EF4-FFF2-40B4-BE49-F238E27FC236}">
                <a16:creationId xmlns:a16="http://schemas.microsoft.com/office/drawing/2014/main" id="{E90EF1B9-592A-40D2-9EC2-B91D107527C5}"/>
              </a:ext>
            </a:extLst>
          </p:cNvPr>
          <p:cNvSpPr>
            <a:spLocks noChangeArrowheads="1"/>
          </p:cNvSpPr>
          <p:nvPr/>
        </p:nvSpPr>
        <p:spPr bwMode="auto">
          <a:xfrm>
            <a:off x="6162675" y="3235325"/>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21" name="Rectangle 21">
            <a:extLst>
              <a:ext uri="{FF2B5EF4-FFF2-40B4-BE49-F238E27FC236}">
                <a16:creationId xmlns:a16="http://schemas.microsoft.com/office/drawing/2014/main" id="{55347F83-2519-49E2-899B-AB48B9CFE262}"/>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22" name="Rectangle 22">
            <a:extLst>
              <a:ext uri="{FF2B5EF4-FFF2-40B4-BE49-F238E27FC236}">
                <a16:creationId xmlns:a16="http://schemas.microsoft.com/office/drawing/2014/main" id="{0FAA3103-FD5F-4CF8-AB02-F01AE7487FF4}"/>
              </a:ext>
            </a:extLst>
          </p:cNvPr>
          <p:cNvSpPr>
            <a:spLocks noChangeArrowheads="1"/>
          </p:cNvSpPr>
          <p:nvPr/>
        </p:nvSpPr>
        <p:spPr bwMode="auto">
          <a:xfrm>
            <a:off x="8585200" y="323532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3" name="Rectangle 23">
            <a:extLst>
              <a:ext uri="{FF2B5EF4-FFF2-40B4-BE49-F238E27FC236}">
                <a16:creationId xmlns:a16="http://schemas.microsoft.com/office/drawing/2014/main" id="{0319C53A-81BE-4496-9CC9-A4AB2F2AF62D}"/>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4" name="Rectangle 24">
            <a:extLst>
              <a:ext uri="{FF2B5EF4-FFF2-40B4-BE49-F238E27FC236}">
                <a16:creationId xmlns:a16="http://schemas.microsoft.com/office/drawing/2014/main" id="{07121F4C-EEEA-4EAA-B733-199BAF78F846}"/>
              </a:ext>
            </a:extLst>
          </p:cNvPr>
          <p:cNvSpPr>
            <a:spLocks noChangeArrowheads="1"/>
          </p:cNvSpPr>
          <p:nvPr/>
        </p:nvSpPr>
        <p:spPr bwMode="auto">
          <a:xfrm>
            <a:off x="101600" y="3633788"/>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25" name="Rectangle 25">
            <a:extLst>
              <a:ext uri="{FF2B5EF4-FFF2-40B4-BE49-F238E27FC236}">
                <a16:creationId xmlns:a16="http://schemas.microsoft.com/office/drawing/2014/main" id="{4274CC21-90A1-4915-92C7-A62D21FC32ED}"/>
              </a:ext>
            </a:extLst>
          </p:cNvPr>
          <p:cNvSpPr>
            <a:spLocks noChangeArrowheads="1"/>
          </p:cNvSpPr>
          <p:nvPr/>
        </p:nvSpPr>
        <p:spPr bwMode="auto">
          <a:xfrm>
            <a:off x="1314450" y="36337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17:13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26" name="Rectangle 26">
            <a:extLst>
              <a:ext uri="{FF2B5EF4-FFF2-40B4-BE49-F238E27FC236}">
                <a16:creationId xmlns:a16="http://schemas.microsoft.com/office/drawing/2014/main" id="{7EE5E108-4614-49F5-A834-C36AE23C6EEB}"/>
              </a:ext>
            </a:extLst>
          </p:cNvPr>
          <p:cNvSpPr>
            <a:spLocks noChangeArrowheads="1"/>
          </p:cNvSpPr>
          <p:nvPr/>
        </p:nvSpPr>
        <p:spPr bwMode="auto">
          <a:xfrm>
            <a:off x="2525713" y="3633788"/>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7" name="Rectangle 27">
            <a:extLst>
              <a:ext uri="{FF2B5EF4-FFF2-40B4-BE49-F238E27FC236}">
                <a16:creationId xmlns:a16="http://schemas.microsoft.com/office/drawing/2014/main" id="{ABC4E327-5EEB-4A15-844E-F0F5E6991ED5}"/>
              </a:ext>
            </a:extLst>
          </p:cNvPr>
          <p:cNvSpPr>
            <a:spLocks noChangeArrowheads="1"/>
          </p:cNvSpPr>
          <p:nvPr/>
        </p:nvSpPr>
        <p:spPr bwMode="auto">
          <a:xfrm>
            <a:off x="3738563" y="36337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8" name="Rectangle 28">
            <a:extLst>
              <a:ext uri="{FF2B5EF4-FFF2-40B4-BE49-F238E27FC236}">
                <a16:creationId xmlns:a16="http://schemas.microsoft.com/office/drawing/2014/main" id="{8CFCF83D-0706-47E9-B1E3-8D9B3F8398BF}"/>
              </a:ext>
            </a:extLst>
          </p:cNvPr>
          <p:cNvSpPr>
            <a:spLocks noChangeArrowheads="1"/>
          </p:cNvSpPr>
          <p:nvPr/>
        </p:nvSpPr>
        <p:spPr bwMode="auto">
          <a:xfrm>
            <a:off x="4949825" y="36337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9" name="Rectangle 29">
            <a:extLst>
              <a:ext uri="{FF2B5EF4-FFF2-40B4-BE49-F238E27FC236}">
                <a16:creationId xmlns:a16="http://schemas.microsoft.com/office/drawing/2014/main" id="{B210D102-419E-45E8-9A4F-F9569790B707}"/>
              </a:ext>
            </a:extLst>
          </p:cNvPr>
          <p:cNvSpPr>
            <a:spLocks noChangeArrowheads="1"/>
          </p:cNvSpPr>
          <p:nvPr/>
        </p:nvSpPr>
        <p:spPr bwMode="auto">
          <a:xfrm>
            <a:off x="6162675" y="3633788"/>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10:40</a:t>
            </a:r>
            <a:endParaRPr kumimoji="0" lang="en-US" altLang="en-US" sz="1800" b="0" i="0" u="none" strike="noStrike" cap="none" normalizeH="0" baseline="0">
              <a:ln>
                <a:noFill/>
              </a:ln>
              <a:solidFill>
                <a:schemeClr val="tx1"/>
              </a:solidFill>
              <a:effectLst>
                <a:glow rad="63500">
                  <a:schemeClr val="bg1"/>
                </a:glow>
              </a:effectLst>
            </a:endParaRPr>
          </a:p>
        </p:txBody>
      </p:sp>
      <p:sp>
        <p:nvSpPr>
          <p:cNvPr id="30" name="Rectangle 30">
            <a:extLst>
              <a:ext uri="{FF2B5EF4-FFF2-40B4-BE49-F238E27FC236}">
                <a16:creationId xmlns:a16="http://schemas.microsoft.com/office/drawing/2014/main" id="{69DD4D80-B5BB-4092-AD30-C51FA04CE35B}"/>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9:18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31" name="Rectangle 31">
            <a:extLst>
              <a:ext uri="{FF2B5EF4-FFF2-40B4-BE49-F238E27FC236}">
                <a16:creationId xmlns:a16="http://schemas.microsoft.com/office/drawing/2014/main" id="{048A4BE4-8137-4E08-8A0F-96F08407F94F}"/>
              </a:ext>
            </a:extLst>
          </p:cNvPr>
          <p:cNvSpPr>
            <a:spLocks noChangeArrowheads="1"/>
          </p:cNvSpPr>
          <p:nvPr/>
        </p:nvSpPr>
        <p:spPr bwMode="auto">
          <a:xfrm>
            <a:off x="8585200"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19:3</a:t>
            </a:r>
            <a:endParaRPr kumimoji="0" lang="en-US" altLang="en-US" sz="1800" b="0" i="0" u="none" strike="noStrike" cap="none" normalizeH="0" baseline="0">
              <a:ln>
                <a:noFill/>
              </a:ln>
              <a:solidFill>
                <a:schemeClr val="tx1"/>
              </a:solidFill>
              <a:effectLst>
                <a:glow rad="63500">
                  <a:schemeClr val="bg1"/>
                </a:glow>
              </a:effectLst>
            </a:endParaRPr>
          </a:p>
        </p:txBody>
      </p:sp>
      <p:sp>
        <p:nvSpPr>
          <p:cNvPr id="32" name="Rectangle 32">
            <a:extLst>
              <a:ext uri="{FF2B5EF4-FFF2-40B4-BE49-F238E27FC236}">
                <a16:creationId xmlns:a16="http://schemas.microsoft.com/office/drawing/2014/main" id="{8E27CD00-6361-4C95-804E-24180EDC3D65}"/>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1:17</a:t>
            </a:r>
            <a:endParaRPr kumimoji="0" lang="en-US" altLang="en-US" sz="1800" b="0" i="0" u="none" strike="noStrike" cap="none" normalizeH="0" baseline="0">
              <a:ln>
                <a:noFill/>
              </a:ln>
              <a:solidFill>
                <a:schemeClr val="tx1"/>
              </a:solidFill>
              <a:effectLst>
                <a:glow rad="63500">
                  <a:schemeClr val="bg1"/>
                </a:glow>
              </a:effectLst>
            </a:endParaRPr>
          </a:p>
        </p:txBody>
      </p:sp>
      <p:sp>
        <p:nvSpPr>
          <p:cNvPr id="33" name="Rectangle 33">
            <a:extLst>
              <a:ext uri="{FF2B5EF4-FFF2-40B4-BE49-F238E27FC236}">
                <a16:creationId xmlns:a16="http://schemas.microsoft.com/office/drawing/2014/main" id="{EA03848C-078E-4704-BBB5-8DCCD0E677B8}"/>
              </a:ext>
            </a:extLst>
          </p:cNvPr>
          <p:cNvSpPr>
            <a:spLocks noChangeArrowheads="1"/>
          </p:cNvSpPr>
          <p:nvPr/>
        </p:nvSpPr>
        <p:spPr bwMode="auto">
          <a:xfrm>
            <a:off x="101600" y="403701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4" name="Rectangle 34">
            <a:extLst>
              <a:ext uri="{FF2B5EF4-FFF2-40B4-BE49-F238E27FC236}">
                <a16:creationId xmlns:a16="http://schemas.microsoft.com/office/drawing/2014/main" id="{1B10AB7D-F615-43F8-963B-687FB55BBD3D}"/>
              </a:ext>
            </a:extLst>
          </p:cNvPr>
          <p:cNvSpPr>
            <a:spLocks noChangeArrowheads="1"/>
          </p:cNvSpPr>
          <p:nvPr/>
        </p:nvSpPr>
        <p:spPr bwMode="auto">
          <a:xfrm>
            <a:off x="1314450" y="403701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35" name="Rectangle 35">
            <a:extLst>
              <a:ext uri="{FF2B5EF4-FFF2-40B4-BE49-F238E27FC236}">
                <a16:creationId xmlns:a16="http://schemas.microsoft.com/office/drawing/2014/main" id="{CC22EFB0-F597-4E34-B07A-43D6755D0AC7}"/>
              </a:ext>
            </a:extLst>
          </p:cNvPr>
          <p:cNvSpPr>
            <a:spLocks noChangeArrowheads="1"/>
          </p:cNvSpPr>
          <p:nvPr/>
        </p:nvSpPr>
        <p:spPr bwMode="auto">
          <a:xfrm>
            <a:off x="2525713" y="4037013"/>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36" name="Rectangle 36">
            <a:extLst>
              <a:ext uri="{FF2B5EF4-FFF2-40B4-BE49-F238E27FC236}">
                <a16:creationId xmlns:a16="http://schemas.microsoft.com/office/drawing/2014/main" id="{DC563F3E-C8EF-4EF4-978B-99C747F4E706}"/>
              </a:ext>
            </a:extLst>
          </p:cNvPr>
          <p:cNvSpPr>
            <a:spLocks noChangeArrowheads="1"/>
          </p:cNvSpPr>
          <p:nvPr/>
        </p:nvSpPr>
        <p:spPr bwMode="auto">
          <a:xfrm>
            <a:off x="3738563" y="403701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3:21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7" name="Rectangle 37">
            <a:extLst>
              <a:ext uri="{FF2B5EF4-FFF2-40B4-BE49-F238E27FC236}">
                <a16:creationId xmlns:a16="http://schemas.microsoft.com/office/drawing/2014/main" id="{35F26075-D389-4FF9-9024-890BA1534300}"/>
              </a:ext>
            </a:extLst>
          </p:cNvPr>
          <p:cNvSpPr>
            <a:spLocks noChangeArrowheads="1"/>
          </p:cNvSpPr>
          <p:nvPr/>
        </p:nvSpPr>
        <p:spPr bwMode="auto">
          <a:xfrm>
            <a:off x="4949825" y="403701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38" name="Rectangle 38">
            <a:extLst>
              <a:ext uri="{FF2B5EF4-FFF2-40B4-BE49-F238E27FC236}">
                <a16:creationId xmlns:a16="http://schemas.microsoft.com/office/drawing/2014/main" id="{24A2623C-2166-4408-A080-D575217F105C}"/>
              </a:ext>
            </a:extLst>
          </p:cNvPr>
          <p:cNvSpPr>
            <a:spLocks noChangeArrowheads="1"/>
          </p:cNvSpPr>
          <p:nvPr/>
        </p:nvSpPr>
        <p:spPr bwMode="auto">
          <a:xfrm>
            <a:off x="6162675" y="4037013"/>
            <a:ext cx="719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Ac. 1:5</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39" name="Rectangle 39">
            <a:extLst>
              <a:ext uri="{FF2B5EF4-FFF2-40B4-BE49-F238E27FC236}">
                <a16:creationId xmlns:a16="http://schemas.microsoft.com/office/drawing/2014/main" id="{84C2D7F5-1791-4612-BCC6-78FBD92C18F3}"/>
              </a:ext>
            </a:extLst>
          </p:cNvPr>
          <p:cNvSpPr>
            <a:spLocks noChangeArrowheads="1"/>
          </p:cNvSpPr>
          <p:nvPr/>
        </p:nvSpPr>
        <p:spPr bwMode="auto">
          <a:xfrm>
            <a:off x="7373938" y="403701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0" name="Rectangle 40">
            <a:extLst>
              <a:ext uri="{FF2B5EF4-FFF2-40B4-BE49-F238E27FC236}">
                <a16:creationId xmlns:a16="http://schemas.microsoft.com/office/drawing/2014/main" id="{C8A009D9-1A7B-4C9D-9B09-777BAFD4D201}"/>
              </a:ext>
            </a:extLst>
          </p:cNvPr>
          <p:cNvSpPr>
            <a:spLocks noChangeArrowheads="1"/>
          </p:cNvSpPr>
          <p:nvPr/>
        </p:nvSpPr>
        <p:spPr bwMode="auto">
          <a:xfrm>
            <a:off x="8585200" y="403701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19:4</a:t>
            </a:r>
            <a:endParaRPr kumimoji="0" lang="en-US" altLang="en-US" sz="1800" b="0" i="0" u="none" strike="noStrike" cap="none" normalizeH="0" baseline="0">
              <a:ln>
                <a:noFill/>
              </a:ln>
              <a:solidFill>
                <a:schemeClr val="tx1"/>
              </a:solidFill>
              <a:effectLst>
                <a:glow rad="63500">
                  <a:schemeClr val="bg1"/>
                </a:glow>
              </a:effectLst>
            </a:endParaRPr>
          </a:p>
        </p:txBody>
      </p:sp>
      <p:sp>
        <p:nvSpPr>
          <p:cNvPr id="41" name="Rectangle 41">
            <a:extLst>
              <a:ext uri="{FF2B5EF4-FFF2-40B4-BE49-F238E27FC236}">
                <a16:creationId xmlns:a16="http://schemas.microsoft.com/office/drawing/2014/main" id="{EE8D729B-EED0-4967-BEC7-E01C72CF87CE}"/>
              </a:ext>
            </a:extLst>
          </p:cNvPr>
          <p:cNvSpPr>
            <a:spLocks noChangeArrowheads="1"/>
          </p:cNvSpPr>
          <p:nvPr/>
        </p:nvSpPr>
        <p:spPr bwMode="auto">
          <a:xfrm>
            <a:off x="9798050" y="4037013"/>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10:2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2" name="Rectangle 42">
            <a:extLst>
              <a:ext uri="{FF2B5EF4-FFF2-40B4-BE49-F238E27FC236}">
                <a16:creationId xmlns:a16="http://schemas.microsoft.com/office/drawing/2014/main" id="{974116C5-957F-49CE-B440-23BF0CCD0CF8}"/>
              </a:ext>
            </a:extLst>
          </p:cNvPr>
          <p:cNvSpPr>
            <a:spLocks noChangeArrowheads="1"/>
          </p:cNvSpPr>
          <p:nvPr/>
        </p:nvSpPr>
        <p:spPr bwMode="auto">
          <a:xfrm>
            <a:off x="101600" y="4435475"/>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3" name="Rectangle 43">
            <a:extLst>
              <a:ext uri="{FF2B5EF4-FFF2-40B4-BE49-F238E27FC236}">
                <a16:creationId xmlns:a16="http://schemas.microsoft.com/office/drawing/2014/main" id="{3E7B62C0-3C18-4957-91BE-719F4AFD287C}"/>
              </a:ext>
            </a:extLst>
          </p:cNvPr>
          <p:cNvSpPr>
            <a:spLocks noChangeArrowheads="1"/>
          </p:cNvSpPr>
          <p:nvPr/>
        </p:nvSpPr>
        <p:spPr bwMode="auto">
          <a:xfrm>
            <a:off x="1314450" y="443547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4" name="Rectangle 44">
            <a:extLst>
              <a:ext uri="{FF2B5EF4-FFF2-40B4-BE49-F238E27FC236}">
                <a16:creationId xmlns:a16="http://schemas.microsoft.com/office/drawing/2014/main" id="{3D659E03-5D9D-452D-935A-1BB1F7CD420F}"/>
              </a:ext>
            </a:extLst>
          </p:cNvPr>
          <p:cNvSpPr>
            <a:spLocks noChangeArrowheads="1"/>
          </p:cNvSpPr>
          <p:nvPr/>
        </p:nvSpPr>
        <p:spPr bwMode="auto">
          <a:xfrm>
            <a:off x="2525713" y="443547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8:28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5" name="Rectangle 45">
            <a:extLst>
              <a:ext uri="{FF2B5EF4-FFF2-40B4-BE49-F238E27FC236}">
                <a16:creationId xmlns:a16="http://schemas.microsoft.com/office/drawing/2014/main" id="{0EDC0990-B78D-405F-8B85-796F6DA6CE8C}"/>
              </a:ext>
            </a:extLst>
          </p:cNvPr>
          <p:cNvSpPr>
            <a:spLocks noChangeArrowheads="1"/>
          </p:cNvSpPr>
          <p:nvPr/>
        </p:nvSpPr>
        <p:spPr bwMode="auto">
          <a:xfrm>
            <a:off x="3738563" y="443547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7:20</a:t>
            </a:r>
            <a:endParaRPr kumimoji="0" lang="en-US" altLang="en-US" sz="1800" b="0" i="0" u="none" strike="noStrike" cap="none" normalizeH="0" baseline="0">
              <a:ln>
                <a:noFill/>
              </a:ln>
              <a:solidFill>
                <a:schemeClr val="tx1"/>
              </a:solidFill>
              <a:effectLst>
                <a:glow rad="63500">
                  <a:schemeClr val="bg1"/>
                </a:glow>
              </a:effectLst>
            </a:endParaRPr>
          </a:p>
        </p:txBody>
      </p:sp>
      <p:sp>
        <p:nvSpPr>
          <p:cNvPr id="46" name="Rectangle 46">
            <a:extLst>
              <a:ext uri="{FF2B5EF4-FFF2-40B4-BE49-F238E27FC236}">
                <a16:creationId xmlns:a16="http://schemas.microsoft.com/office/drawing/2014/main" id="{59851DC6-BF88-4DE6-9A05-192A01797212}"/>
              </a:ext>
            </a:extLst>
          </p:cNvPr>
          <p:cNvSpPr>
            <a:spLocks noChangeArrowheads="1"/>
          </p:cNvSpPr>
          <p:nvPr/>
        </p:nvSpPr>
        <p:spPr bwMode="auto">
          <a:xfrm>
            <a:off x="4949825" y="4435475"/>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7" name="Rectangle 47">
            <a:extLst>
              <a:ext uri="{FF2B5EF4-FFF2-40B4-BE49-F238E27FC236}">
                <a16:creationId xmlns:a16="http://schemas.microsoft.com/office/drawing/2014/main" id="{35027AF4-CABA-4710-9F76-F78C5D63502A}"/>
              </a:ext>
            </a:extLst>
          </p:cNvPr>
          <p:cNvSpPr>
            <a:spLocks noChangeArrowheads="1"/>
          </p:cNvSpPr>
          <p:nvPr/>
        </p:nvSpPr>
        <p:spPr bwMode="auto">
          <a:xfrm>
            <a:off x="6162675"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8" name="Rectangle 48">
            <a:extLst>
              <a:ext uri="{FF2B5EF4-FFF2-40B4-BE49-F238E27FC236}">
                <a16:creationId xmlns:a16="http://schemas.microsoft.com/office/drawing/2014/main" id="{2A97F035-0541-46BF-B6F3-BB004DEA9A01}"/>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9" name="Rectangle 49">
            <a:extLst>
              <a:ext uri="{FF2B5EF4-FFF2-40B4-BE49-F238E27FC236}">
                <a16:creationId xmlns:a16="http://schemas.microsoft.com/office/drawing/2014/main" id="{AAAA0E4F-C966-44AA-8543-BA87E9578F7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0" name="Rectangle 50">
            <a:extLst>
              <a:ext uri="{FF2B5EF4-FFF2-40B4-BE49-F238E27FC236}">
                <a16:creationId xmlns:a16="http://schemas.microsoft.com/office/drawing/2014/main" id="{BE8F2294-7812-4159-825F-ABF45535366D}"/>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51" name="Rectangle 51">
            <a:extLst>
              <a:ext uri="{FF2B5EF4-FFF2-40B4-BE49-F238E27FC236}">
                <a16:creationId xmlns:a16="http://schemas.microsoft.com/office/drawing/2014/main" id="{A2E136F0-A4E0-4DC2-B07A-71CA76830270}"/>
              </a:ext>
            </a:extLst>
          </p:cNvPr>
          <p:cNvSpPr>
            <a:spLocks noChangeArrowheads="1"/>
          </p:cNvSpPr>
          <p:nvPr/>
        </p:nvSpPr>
        <p:spPr bwMode="auto">
          <a:xfrm>
            <a:off x="101600" y="48387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52" name="Rectangle 52">
            <a:extLst>
              <a:ext uri="{FF2B5EF4-FFF2-40B4-BE49-F238E27FC236}">
                <a16:creationId xmlns:a16="http://schemas.microsoft.com/office/drawing/2014/main" id="{A7BB0B67-FA53-4D00-A8DF-CD984839EC8C}"/>
              </a:ext>
            </a:extLst>
          </p:cNvPr>
          <p:cNvSpPr>
            <a:spLocks noChangeArrowheads="1"/>
          </p:cNvSpPr>
          <p:nvPr/>
        </p:nvSpPr>
        <p:spPr bwMode="auto">
          <a:xfrm>
            <a:off x="1314450" y="483870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3" name="Rectangle 53">
            <a:extLst>
              <a:ext uri="{FF2B5EF4-FFF2-40B4-BE49-F238E27FC236}">
                <a16:creationId xmlns:a16="http://schemas.microsoft.com/office/drawing/2014/main" id="{A13EFF40-E174-48DA-BCF6-5D55C56E2E99}"/>
              </a:ext>
            </a:extLst>
          </p:cNvPr>
          <p:cNvSpPr>
            <a:spLocks noChangeArrowheads="1"/>
          </p:cNvSpPr>
          <p:nvPr/>
        </p:nvSpPr>
        <p:spPr bwMode="auto">
          <a:xfrm>
            <a:off x="2525713" y="483870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4" name="Rectangle 54">
            <a:extLst>
              <a:ext uri="{FF2B5EF4-FFF2-40B4-BE49-F238E27FC236}">
                <a16:creationId xmlns:a16="http://schemas.microsoft.com/office/drawing/2014/main" id="{DBBA0D3F-2127-45A5-95AF-D948F7C390EE}"/>
              </a:ext>
            </a:extLst>
          </p:cNvPr>
          <p:cNvSpPr>
            <a:spLocks noChangeArrowheads="1"/>
          </p:cNvSpPr>
          <p:nvPr/>
        </p:nvSpPr>
        <p:spPr bwMode="auto">
          <a:xfrm>
            <a:off x="3738563" y="48387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5" name="Rectangle 55">
            <a:extLst>
              <a:ext uri="{FF2B5EF4-FFF2-40B4-BE49-F238E27FC236}">
                <a16:creationId xmlns:a16="http://schemas.microsoft.com/office/drawing/2014/main" id="{B2A5EB35-DB5D-43C3-81FB-CE98E7C69828}"/>
              </a:ext>
            </a:extLst>
          </p:cNvPr>
          <p:cNvSpPr>
            <a:spLocks noChangeArrowheads="1"/>
          </p:cNvSpPr>
          <p:nvPr/>
        </p:nvSpPr>
        <p:spPr bwMode="auto">
          <a:xfrm>
            <a:off x="4949825" y="48387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1:31</a:t>
            </a:r>
            <a:endParaRPr kumimoji="0" lang="en-US" altLang="en-US" sz="1800" b="0" i="0" u="none" strike="noStrike" cap="none" normalizeH="0" baseline="0">
              <a:ln>
                <a:noFill/>
              </a:ln>
              <a:solidFill>
                <a:schemeClr val="tx1"/>
              </a:solidFill>
              <a:effectLst>
                <a:glow rad="63500">
                  <a:schemeClr val="bg1"/>
                </a:glow>
              </a:effectLst>
            </a:endParaRPr>
          </a:p>
        </p:txBody>
      </p:sp>
      <p:sp>
        <p:nvSpPr>
          <p:cNvPr id="56" name="Rectangle 56">
            <a:extLst>
              <a:ext uri="{FF2B5EF4-FFF2-40B4-BE49-F238E27FC236}">
                <a16:creationId xmlns:a16="http://schemas.microsoft.com/office/drawing/2014/main" id="{1952B3CD-9300-4071-B239-A6BE0AA15D43}"/>
              </a:ext>
            </a:extLst>
          </p:cNvPr>
          <p:cNvSpPr>
            <a:spLocks noChangeArrowheads="1"/>
          </p:cNvSpPr>
          <p:nvPr/>
        </p:nvSpPr>
        <p:spPr bwMode="auto">
          <a:xfrm>
            <a:off x="6162675" y="48387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7" name="Rectangle 57">
            <a:extLst>
              <a:ext uri="{FF2B5EF4-FFF2-40B4-BE49-F238E27FC236}">
                <a16:creationId xmlns:a16="http://schemas.microsoft.com/office/drawing/2014/main" id="{51011D5C-4221-4F64-A20C-BF6BB3DF564F}"/>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8" name="Rectangle 58">
            <a:extLst>
              <a:ext uri="{FF2B5EF4-FFF2-40B4-BE49-F238E27FC236}">
                <a16:creationId xmlns:a16="http://schemas.microsoft.com/office/drawing/2014/main" id="{BB9C04FF-7A04-4074-892D-C9C046AE0DD6}"/>
              </a:ext>
            </a:extLst>
          </p:cNvPr>
          <p:cNvSpPr>
            <a:spLocks noChangeArrowheads="1"/>
          </p:cNvSpPr>
          <p:nvPr/>
        </p:nvSpPr>
        <p:spPr bwMode="auto">
          <a:xfrm>
            <a:off x="8585200"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22:16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59" name="Rectangle 59">
            <a:extLst>
              <a:ext uri="{FF2B5EF4-FFF2-40B4-BE49-F238E27FC236}">
                <a16:creationId xmlns:a16="http://schemas.microsoft.com/office/drawing/2014/main" id="{A4EF6EAF-B2F1-4822-90DF-D79C8098BC29}"/>
              </a:ext>
            </a:extLst>
          </p:cNvPr>
          <p:cNvSpPr>
            <a:spLocks noChangeArrowheads="1"/>
          </p:cNvSpPr>
          <p:nvPr/>
        </p:nvSpPr>
        <p:spPr bwMode="auto">
          <a:xfrm>
            <a:off x="9798050" y="4838700"/>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15:29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0" name="Rectangle 60">
            <a:extLst>
              <a:ext uri="{FF2B5EF4-FFF2-40B4-BE49-F238E27FC236}">
                <a16:creationId xmlns:a16="http://schemas.microsoft.com/office/drawing/2014/main" id="{A5241E7D-F36D-4433-84D8-58826B23C51C}"/>
              </a:ext>
            </a:extLst>
          </p:cNvPr>
          <p:cNvSpPr>
            <a:spLocks noChangeArrowheads="1"/>
          </p:cNvSpPr>
          <p:nvPr/>
        </p:nvSpPr>
        <p:spPr bwMode="auto">
          <a:xfrm>
            <a:off x="101600" y="523716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1" name="Rectangle 61">
            <a:extLst>
              <a:ext uri="{FF2B5EF4-FFF2-40B4-BE49-F238E27FC236}">
                <a16:creationId xmlns:a16="http://schemas.microsoft.com/office/drawing/2014/main" id="{3995BA12-A131-4112-9823-6E889A90041F}"/>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28:19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2" name="Rectangle 62">
            <a:extLst>
              <a:ext uri="{FF2B5EF4-FFF2-40B4-BE49-F238E27FC236}">
                <a16:creationId xmlns:a16="http://schemas.microsoft.com/office/drawing/2014/main" id="{3D10C360-CD45-4FC9-B53E-FAB15ABCB3A9}"/>
              </a:ext>
            </a:extLst>
          </p:cNvPr>
          <p:cNvSpPr>
            <a:spLocks noChangeArrowheads="1"/>
          </p:cNvSpPr>
          <p:nvPr/>
        </p:nvSpPr>
        <p:spPr bwMode="auto">
          <a:xfrm>
            <a:off x="2525713" y="5237163"/>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3" name="Rectangle 63">
            <a:extLst>
              <a:ext uri="{FF2B5EF4-FFF2-40B4-BE49-F238E27FC236}">
                <a16:creationId xmlns:a16="http://schemas.microsoft.com/office/drawing/2014/main" id="{B181414B-A313-475B-8AC2-523C599A5C07}"/>
              </a:ext>
            </a:extLst>
          </p:cNvPr>
          <p:cNvSpPr>
            <a:spLocks noChangeArrowheads="1"/>
          </p:cNvSpPr>
          <p:nvPr/>
        </p:nvSpPr>
        <p:spPr bwMode="auto">
          <a:xfrm>
            <a:off x="3738563" y="523716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4" name="Rectangle 64">
            <a:extLst>
              <a:ext uri="{FF2B5EF4-FFF2-40B4-BE49-F238E27FC236}">
                <a16:creationId xmlns:a16="http://schemas.microsoft.com/office/drawing/2014/main" id="{151DA48A-A934-42D1-91BF-0F3A6D1C5E7D}"/>
              </a:ext>
            </a:extLst>
          </p:cNvPr>
          <p:cNvSpPr>
            <a:spLocks noChangeArrowheads="1"/>
          </p:cNvSpPr>
          <p:nvPr/>
        </p:nvSpPr>
        <p:spPr bwMode="auto">
          <a:xfrm>
            <a:off x="4949825" y="523716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5" name="Rectangle 65">
            <a:extLst>
              <a:ext uri="{FF2B5EF4-FFF2-40B4-BE49-F238E27FC236}">
                <a16:creationId xmlns:a16="http://schemas.microsoft.com/office/drawing/2014/main" id="{91D57E65-5845-47C5-8999-E99581249A74}"/>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66" name="Rectangle 66">
            <a:extLst>
              <a:ext uri="{FF2B5EF4-FFF2-40B4-BE49-F238E27FC236}">
                <a16:creationId xmlns:a16="http://schemas.microsoft.com/office/drawing/2014/main" id="{6949F360-B6A3-4438-887D-765A2821E991}"/>
              </a:ext>
            </a:extLst>
          </p:cNvPr>
          <p:cNvSpPr>
            <a:spLocks noChangeArrowheads="1"/>
          </p:cNvSpPr>
          <p:nvPr/>
        </p:nvSpPr>
        <p:spPr bwMode="auto">
          <a:xfrm>
            <a:off x="7373938" y="523716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7" name="Rectangle 67">
            <a:extLst>
              <a:ext uri="{FF2B5EF4-FFF2-40B4-BE49-F238E27FC236}">
                <a16:creationId xmlns:a16="http://schemas.microsoft.com/office/drawing/2014/main" id="{D7840C12-A2E2-495D-B86B-FCCB5ABB50C3}"/>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8" name="Rectangle 68">
            <a:extLst>
              <a:ext uri="{FF2B5EF4-FFF2-40B4-BE49-F238E27FC236}">
                <a16:creationId xmlns:a16="http://schemas.microsoft.com/office/drawing/2014/main" id="{D0A5AB98-39B4-46CF-A377-A81EBB82F594}"/>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Gal. 3:27</a:t>
            </a:r>
            <a:endParaRPr kumimoji="0" lang="en-US" altLang="en-US" sz="1800" b="0" i="0" u="none" strike="noStrike" cap="none" normalizeH="0" baseline="0">
              <a:ln>
                <a:noFill/>
              </a:ln>
              <a:solidFill>
                <a:schemeClr val="tx1"/>
              </a:solidFill>
              <a:effectLst>
                <a:glow rad="63500">
                  <a:schemeClr val="bg1"/>
                </a:glow>
              </a:effectLst>
            </a:endParaRPr>
          </a:p>
        </p:txBody>
      </p:sp>
      <p:sp>
        <p:nvSpPr>
          <p:cNvPr id="69" name="Rectangle 69">
            <a:extLst>
              <a:ext uri="{FF2B5EF4-FFF2-40B4-BE49-F238E27FC236}">
                <a16:creationId xmlns:a16="http://schemas.microsoft.com/office/drawing/2014/main" id="{E64A0FD3-D349-41E0-B0F9-D88BFC55F10D}"/>
              </a:ext>
            </a:extLst>
          </p:cNvPr>
          <p:cNvSpPr>
            <a:spLocks noChangeArrowheads="1"/>
          </p:cNvSpPr>
          <p:nvPr/>
        </p:nvSpPr>
        <p:spPr bwMode="auto">
          <a:xfrm>
            <a:off x="101600" y="56403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70" name="Rectangle 70">
            <a:extLst>
              <a:ext uri="{FF2B5EF4-FFF2-40B4-BE49-F238E27FC236}">
                <a16:creationId xmlns:a16="http://schemas.microsoft.com/office/drawing/2014/main" id="{948760FA-5276-4AE3-91E0-EDD989617A51}"/>
              </a:ext>
            </a:extLst>
          </p:cNvPr>
          <p:cNvSpPr>
            <a:spLocks noChangeArrowheads="1"/>
          </p:cNvSpPr>
          <p:nvPr/>
        </p:nvSpPr>
        <p:spPr bwMode="auto">
          <a:xfrm>
            <a:off x="1314450" y="5640388"/>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1" name="Rectangle 71">
            <a:extLst>
              <a:ext uri="{FF2B5EF4-FFF2-40B4-BE49-F238E27FC236}">
                <a16:creationId xmlns:a16="http://schemas.microsoft.com/office/drawing/2014/main" id="{84C9D9BE-4EE6-4490-A48E-8F375EEF6947}"/>
              </a:ext>
            </a:extLst>
          </p:cNvPr>
          <p:cNvSpPr>
            <a:spLocks noChangeArrowheads="1"/>
          </p:cNvSpPr>
          <p:nvPr/>
        </p:nvSpPr>
        <p:spPr bwMode="auto">
          <a:xfrm>
            <a:off x="2525713" y="5640388"/>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11:30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2" name="Rectangle 72">
            <a:extLst>
              <a:ext uri="{FF2B5EF4-FFF2-40B4-BE49-F238E27FC236}">
                <a16:creationId xmlns:a16="http://schemas.microsoft.com/office/drawing/2014/main" id="{3625048F-5898-422A-89A2-1E9CA45E449F}"/>
              </a:ext>
            </a:extLst>
          </p:cNvPr>
          <p:cNvSpPr>
            <a:spLocks noChangeArrowheads="1"/>
          </p:cNvSpPr>
          <p:nvPr/>
        </p:nvSpPr>
        <p:spPr bwMode="auto">
          <a:xfrm>
            <a:off x="3738563" y="56403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3" name="Rectangle 73">
            <a:extLst>
              <a:ext uri="{FF2B5EF4-FFF2-40B4-BE49-F238E27FC236}">
                <a16:creationId xmlns:a16="http://schemas.microsoft.com/office/drawing/2014/main" id="{76826371-CA1C-4A74-9233-88F8F54B9098}"/>
              </a:ext>
            </a:extLst>
          </p:cNvPr>
          <p:cNvSpPr>
            <a:spLocks noChangeArrowheads="1"/>
          </p:cNvSpPr>
          <p:nvPr/>
        </p:nvSpPr>
        <p:spPr bwMode="auto">
          <a:xfrm>
            <a:off x="4949825" y="56403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4" name="Rectangle 74">
            <a:extLst>
              <a:ext uri="{FF2B5EF4-FFF2-40B4-BE49-F238E27FC236}">
                <a16:creationId xmlns:a16="http://schemas.microsoft.com/office/drawing/2014/main" id="{79EC6FBA-1867-467F-BDF6-EBACCCB65424}"/>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5" name="Rectangle 75">
            <a:extLst>
              <a:ext uri="{FF2B5EF4-FFF2-40B4-BE49-F238E27FC236}">
                <a16:creationId xmlns:a16="http://schemas.microsoft.com/office/drawing/2014/main" id="{765986B1-1D7A-4AF3-9462-0529F361D273}"/>
              </a:ext>
            </a:extLst>
          </p:cNvPr>
          <p:cNvSpPr>
            <a:spLocks noChangeArrowheads="1"/>
          </p:cNvSpPr>
          <p:nvPr/>
        </p:nvSpPr>
        <p:spPr bwMode="auto">
          <a:xfrm>
            <a:off x="7373938" y="5640388"/>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13:24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6" name="Rectangle 76">
            <a:extLst>
              <a:ext uri="{FF2B5EF4-FFF2-40B4-BE49-F238E27FC236}">
                <a16:creationId xmlns:a16="http://schemas.microsoft.com/office/drawing/2014/main" id="{F25FD5D9-BD45-4830-9AC6-A1050838394A}"/>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7" name="Rectangle 77">
            <a:extLst>
              <a:ext uri="{FF2B5EF4-FFF2-40B4-BE49-F238E27FC236}">
                <a16:creationId xmlns:a16="http://schemas.microsoft.com/office/drawing/2014/main" id="{D4F8EE59-FA72-4BC9-8F60-18AA5335156E}"/>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Eph. 4:5</a:t>
            </a:r>
            <a:endParaRPr kumimoji="0" lang="en-US" altLang="en-US" sz="1800" b="0" i="0" u="none" strike="noStrike" cap="none" normalizeH="0" baseline="0">
              <a:ln>
                <a:noFill/>
              </a:ln>
              <a:solidFill>
                <a:schemeClr val="tx1"/>
              </a:solidFill>
              <a:effectLst>
                <a:glow rad="63500">
                  <a:schemeClr val="bg1"/>
                </a:glow>
              </a:effectLst>
            </a:endParaRPr>
          </a:p>
        </p:txBody>
      </p:sp>
      <p:sp>
        <p:nvSpPr>
          <p:cNvPr id="78" name="Rectangle 78">
            <a:extLst>
              <a:ext uri="{FF2B5EF4-FFF2-40B4-BE49-F238E27FC236}">
                <a16:creationId xmlns:a16="http://schemas.microsoft.com/office/drawing/2014/main" id="{538BBF7D-A8E5-4C38-BD9B-BDA068F673AB}"/>
              </a:ext>
            </a:extLst>
          </p:cNvPr>
          <p:cNvSpPr>
            <a:spLocks noChangeArrowheads="1"/>
          </p:cNvSpPr>
          <p:nvPr/>
        </p:nvSpPr>
        <p:spPr bwMode="auto">
          <a:xfrm>
            <a:off x="101600" y="603885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9" name="Rectangle 79">
            <a:extLst>
              <a:ext uri="{FF2B5EF4-FFF2-40B4-BE49-F238E27FC236}">
                <a16:creationId xmlns:a16="http://schemas.microsoft.com/office/drawing/2014/main" id="{7331E087-F5AF-41D4-9634-E49AA5458935}"/>
              </a:ext>
            </a:extLst>
          </p:cNvPr>
          <p:cNvSpPr>
            <a:spLocks noChangeArrowheads="1"/>
          </p:cNvSpPr>
          <p:nvPr/>
        </p:nvSpPr>
        <p:spPr bwMode="auto">
          <a:xfrm>
            <a:off x="1314450" y="603885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0" name="Rectangle 80">
            <a:extLst>
              <a:ext uri="{FF2B5EF4-FFF2-40B4-BE49-F238E27FC236}">
                <a16:creationId xmlns:a16="http://schemas.microsoft.com/office/drawing/2014/main" id="{D83A36E2-E13E-47B4-BB04-BD8F3EABA61B}"/>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16:16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81" name="Rectangle 81">
            <a:extLst>
              <a:ext uri="{FF2B5EF4-FFF2-40B4-BE49-F238E27FC236}">
                <a16:creationId xmlns:a16="http://schemas.microsoft.com/office/drawing/2014/main" id="{CAF9B25E-656C-43D2-845F-8C1D95EC8683}"/>
              </a:ext>
            </a:extLst>
          </p:cNvPr>
          <p:cNvSpPr>
            <a:spLocks noChangeArrowheads="1"/>
          </p:cNvSpPr>
          <p:nvPr/>
        </p:nvSpPr>
        <p:spPr bwMode="auto">
          <a:xfrm>
            <a:off x="3738563" y="603885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2" name="Rectangle 82">
            <a:extLst>
              <a:ext uri="{FF2B5EF4-FFF2-40B4-BE49-F238E27FC236}">
                <a16:creationId xmlns:a16="http://schemas.microsoft.com/office/drawing/2014/main" id="{0474BB95-70C2-4400-B68A-6AB547609AC1}"/>
              </a:ext>
            </a:extLst>
          </p:cNvPr>
          <p:cNvSpPr>
            <a:spLocks noChangeArrowheads="1"/>
          </p:cNvSpPr>
          <p:nvPr/>
        </p:nvSpPr>
        <p:spPr bwMode="auto">
          <a:xfrm>
            <a:off x="4949825" y="603885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3" name="Rectangle 83">
            <a:extLst>
              <a:ext uri="{FF2B5EF4-FFF2-40B4-BE49-F238E27FC236}">
                <a16:creationId xmlns:a16="http://schemas.microsoft.com/office/drawing/2014/main" id="{2D6E244C-9F6F-4928-B196-C22010A9442A}"/>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4" name="Rectangle 84">
            <a:extLst>
              <a:ext uri="{FF2B5EF4-FFF2-40B4-BE49-F238E27FC236}">
                <a16:creationId xmlns:a16="http://schemas.microsoft.com/office/drawing/2014/main" id="{AF342F04-7A5A-4F8C-83C5-9625F454C902}"/>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5" name="Rectangle 85">
            <a:extLst>
              <a:ext uri="{FF2B5EF4-FFF2-40B4-BE49-F238E27FC236}">
                <a16:creationId xmlns:a16="http://schemas.microsoft.com/office/drawing/2014/main" id="{343E1D17-F29D-4DC3-82A4-FC1763EDC6D7}"/>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6" name="Rectangle 86">
            <a:extLst>
              <a:ext uri="{FF2B5EF4-FFF2-40B4-BE49-F238E27FC236}">
                <a16:creationId xmlns:a16="http://schemas.microsoft.com/office/drawing/2014/main" id="{AE34D0E8-9F9C-488D-94F0-DAEEA8D937A7}"/>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Col. 2:12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7" name="Rectangle 87">
            <a:extLst>
              <a:ext uri="{FF2B5EF4-FFF2-40B4-BE49-F238E27FC236}">
                <a16:creationId xmlns:a16="http://schemas.microsoft.com/office/drawing/2014/main" id="{54619319-CF30-4CDD-990B-DC539235915C}"/>
              </a:ext>
            </a:extLst>
          </p:cNvPr>
          <p:cNvSpPr>
            <a:spLocks noChangeArrowheads="1"/>
          </p:cNvSpPr>
          <p:nvPr/>
        </p:nvSpPr>
        <p:spPr bwMode="auto">
          <a:xfrm>
            <a:off x="101600" y="64389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8" name="Rectangle 88">
            <a:extLst>
              <a:ext uri="{FF2B5EF4-FFF2-40B4-BE49-F238E27FC236}">
                <a16:creationId xmlns:a16="http://schemas.microsoft.com/office/drawing/2014/main" id="{6C1BC15E-B0D8-4AB4-9E93-6D3795B37A42}"/>
              </a:ext>
            </a:extLst>
          </p:cNvPr>
          <p:cNvSpPr>
            <a:spLocks noChangeArrowheads="1"/>
          </p:cNvSpPr>
          <p:nvPr/>
        </p:nvSpPr>
        <p:spPr bwMode="auto">
          <a:xfrm>
            <a:off x="1314450" y="64389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89" name="Rectangle 89">
            <a:extLst>
              <a:ext uri="{FF2B5EF4-FFF2-40B4-BE49-F238E27FC236}">
                <a16:creationId xmlns:a16="http://schemas.microsoft.com/office/drawing/2014/main" id="{04CA8A27-57ED-4C74-B218-D205A78816AE}"/>
              </a:ext>
            </a:extLst>
          </p:cNvPr>
          <p:cNvSpPr>
            <a:spLocks noChangeArrowheads="1"/>
          </p:cNvSpPr>
          <p:nvPr/>
        </p:nvSpPr>
        <p:spPr bwMode="auto">
          <a:xfrm>
            <a:off x="2525713" y="64389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0" name="Rectangle 90">
            <a:extLst>
              <a:ext uri="{FF2B5EF4-FFF2-40B4-BE49-F238E27FC236}">
                <a16:creationId xmlns:a16="http://schemas.microsoft.com/office/drawing/2014/main" id="{77C612DC-1928-4571-999B-442DDE859821}"/>
              </a:ext>
            </a:extLst>
          </p:cNvPr>
          <p:cNvSpPr>
            <a:spLocks noChangeArrowheads="1"/>
          </p:cNvSpPr>
          <p:nvPr/>
        </p:nvSpPr>
        <p:spPr bwMode="auto">
          <a:xfrm>
            <a:off x="3738563" y="64389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9:19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91" name="Rectangle 91">
            <a:extLst>
              <a:ext uri="{FF2B5EF4-FFF2-40B4-BE49-F238E27FC236}">
                <a16:creationId xmlns:a16="http://schemas.microsoft.com/office/drawing/2014/main" id="{69129FF5-942F-402F-B8EC-1297A9D2AFDC}"/>
              </a:ext>
            </a:extLst>
          </p:cNvPr>
          <p:cNvSpPr>
            <a:spLocks noChangeArrowheads="1"/>
          </p:cNvSpPr>
          <p:nvPr/>
        </p:nvSpPr>
        <p:spPr bwMode="auto">
          <a:xfrm>
            <a:off x="4949825" y="64389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2" name="Rectangle 92">
            <a:extLst>
              <a:ext uri="{FF2B5EF4-FFF2-40B4-BE49-F238E27FC236}">
                <a16:creationId xmlns:a16="http://schemas.microsoft.com/office/drawing/2014/main" id="{79306BB5-806D-458C-AD4A-B6B373360E97}"/>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3" name="Rectangle 93">
            <a:extLst>
              <a:ext uri="{FF2B5EF4-FFF2-40B4-BE49-F238E27FC236}">
                <a16:creationId xmlns:a16="http://schemas.microsoft.com/office/drawing/2014/main" id="{F96DF7F4-3779-4CED-A021-81BC4A9EBF38}"/>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4" name="Rectangle 94">
            <a:extLst>
              <a:ext uri="{FF2B5EF4-FFF2-40B4-BE49-F238E27FC236}">
                <a16:creationId xmlns:a16="http://schemas.microsoft.com/office/drawing/2014/main" id="{3709332C-4D2C-4BE4-AC14-75E2616D9D77}"/>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95" name="Rectangle 95">
            <a:extLst>
              <a:ext uri="{FF2B5EF4-FFF2-40B4-BE49-F238E27FC236}">
                <a16:creationId xmlns:a16="http://schemas.microsoft.com/office/drawing/2014/main" id="{08CAD4A9-5597-4BAA-BF67-6057D52D998F}"/>
              </a:ext>
            </a:extLst>
          </p:cNvPr>
          <p:cNvSpPr>
            <a:spLocks noChangeArrowheads="1"/>
          </p:cNvSpPr>
          <p:nvPr/>
        </p:nvSpPr>
        <p:spPr bwMode="auto">
          <a:xfrm>
            <a:off x="9798050" y="6438900"/>
            <a:ext cx="8864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Heb. 6:2</a:t>
            </a:r>
            <a:endParaRPr kumimoji="0" lang="en-US" altLang="en-US" sz="1800" b="0" i="0" u="none" strike="noStrike" cap="none" normalizeH="0" baseline="0">
              <a:ln>
                <a:noFill/>
              </a:ln>
              <a:solidFill>
                <a:schemeClr val="tx1"/>
              </a:solidFill>
              <a:effectLst>
                <a:glow rad="63500">
                  <a:schemeClr val="bg1"/>
                </a:glow>
              </a:effectLst>
            </a:endParaRPr>
          </a:p>
        </p:txBody>
      </p:sp>
    </p:spTree>
    <p:extLst>
      <p:ext uri="{BB962C8B-B14F-4D97-AF65-F5344CB8AC3E}">
        <p14:creationId xmlns:p14="http://schemas.microsoft.com/office/powerpoint/2010/main" val="1539628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
                                        <p:tgtEl>
                                          <p:spTgt spid="5"/>
                                        </p:tgtEl>
                                      </p:cBhvr>
                                    </p:animEffect>
                                  </p:childTnLst>
                                </p:cTn>
                              </p:par>
                            </p:childTnLst>
                          </p:cTn>
                        </p:par>
                        <p:par>
                          <p:cTn id="12" fill="hold">
                            <p:stCondLst>
                              <p:cond delay="55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
                                        <p:tgtEl>
                                          <p:spTgt spid="15"/>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
                                        <p:tgtEl>
                                          <p:spTgt spid="24"/>
                                        </p:tgtEl>
                                      </p:cBhvr>
                                    </p:animEffect>
                                  </p:childTnLst>
                                </p:cTn>
                              </p:par>
                            </p:childTnLst>
                          </p:cTn>
                        </p:par>
                        <p:par>
                          <p:cTn id="20" fill="hold">
                            <p:stCondLst>
                              <p:cond delay="65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
                                        <p:tgtEl>
                                          <p:spTgt spid="33"/>
                                        </p:tgtEl>
                                      </p:cBhvr>
                                    </p:animEffect>
                                  </p:childTnLst>
                                </p:cTn>
                              </p:par>
                            </p:childTnLst>
                          </p:cTn>
                        </p:par>
                        <p:par>
                          <p:cTn id="24" fill="hold">
                            <p:stCondLst>
                              <p:cond delay="7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
                                        <p:tgtEl>
                                          <p:spTgt spid="42"/>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
                                        <p:tgtEl>
                                          <p:spTgt spid="51"/>
                                        </p:tgtEl>
                                      </p:cBhvr>
                                    </p:animEffect>
                                  </p:childTnLst>
                                </p:cTn>
                              </p:par>
                            </p:childTnLst>
                          </p:cTn>
                        </p:par>
                        <p:par>
                          <p:cTn id="32" fill="hold">
                            <p:stCondLst>
                              <p:cond delay="800"/>
                            </p:stCondLst>
                            <p:childTnLst>
                              <p:par>
                                <p:cTn id="33" presetID="10"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
                                        <p:tgtEl>
                                          <p:spTgt spid="60"/>
                                        </p:tgtEl>
                                      </p:cBhvr>
                                    </p:animEffect>
                                  </p:childTnLst>
                                </p:cTn>
                              </p:par>
                            </p:childTnLst>
                          </p:cTn>
                        </p:par>
                        <p:par>
                          <p:cTn id="36" fill="hold">
                            <p:stCondLst>
                              <p:cond delay="850"/>
                            </p:stCondLst>
                            <p:childTnLst>
                              <p:par>
                                <p:cTn id="37" presetID="10" presetClass="entr" presetSubtype="0"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
                                        <p:tgtEl>
                                          <p:spTgt spid="69"/>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
                                        <p:tgtEl>
                                          <p:spTgt spid="78"/>
                                        </p:tgtEl>
                                      </p:cBhvr>
                                    </p:animEffect>
                                  </p:childTnLst>
                                </p:cTn>
                              </p:par>
                            </p:childTnLst>
                          </p:cTn>
                        </p:par>
                        <p:par>
                          <p:cTn id="44" fill="hold">
                            <p:stCondLst>
                              <p:cond delay="950"/>
                            </p:stCondLst>
                            <p:childTnLst>
                              <p:par>
                                <p:cTn id="45" presetID="10"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
                                        <p:tgtEl>
                                          <p:spTgt spid="87"/>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
                                        <p:tgtEl>
                                          <p:spTgt spid="6"/>
                                        </p:tgtEl>
                                      </p:cBhvr>
                                    </p:animEffect>
                                  </p:childTnLst>
                                </p:cTn>
                              </p:par>
                            </p:childTnLst>
                          </p:cTn>
                        </p:par>
                        <p:par>
                          <p:cTn id="52" fill="hold">
                            <p:stCondLst>
                              <p:cond delay="105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
                                        <p:tgtEl>
                                          <p:spTgt spid="16"/>
                                        </p:tgtEl>
                                      </p:cBhvr>
                                    </p:animEffect>
                                  </p:childTnLst>
                                </p:cTn>
                              </p:par>
                            </p:childTnLst>
                          </p:cTn>
                        </p:par>
                        <p:par>
                          <p:cTn id="56" fill="hold">
                            <p:stCondLst>
                              <p:cond delay="11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
                                        <p:tgtEl>
                                          <p:spTgt spid="25"/>
                                        </p:tgtEl>
                                      </p:cBhvr>
                                    </p:animEffect>
                                  </p:childTnLst>
                                </p:cTn>
                              </p:par>
                            </p:childTnLst>
                          </p:cTn>
                        </p:par>
                        <p:par>
                          <p:cTn id="60" fill="hold">
                            <p:stCondLst>
                              <p:cond delay="115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
                                        <p:tgtEl>
                                          <p:spTgt spid="34"/>
                                        </p:tgtEl>
                                      </p:cBhvr>
                                    </p:animEffect>
                                  </p:childTnLst>
                                </p:cTn>
                              </p:par>
                            </p:childTnLst>
                          </p:cTn>
                        </p:par>
                        <p:par>
                          <p:cTn id="64" fill="hold">
                            <p:stCondLst>
                              <p:cond delay="12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
                                        <p:tgtEl>
                                          <p:spTgt spid="43"/>
                                        </p:tgtEl>
                                      </p:cBhvr>
                                    </p:animEffect>
                                  </p:childTnLst>
                                </p:cTn>
                              </p:par>
                            </p:childTnLst>
                          </p:cTn>
                        </p:par>
                        <p:par>
                          <p:cTn id="68" fill="hold">
                            <p:stCondLst>
                              <p:cond delay="125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
                                        <p:tgtEl>
                                          <p:spTgt spid="52"/>
                                        </p:tgtEl>
                                      </p:cBhvr>
                                    </p:animEffect>
                                  </p:childTnLst>
                                </p:cTn>
                              </p:par>
                            </p:childTnLst>
                          </p:cTn>
                        </p:par>
                        <p:par>
                          <p:cTn id="72" fill="hold">
                            <p:stCondLst>
                              <p:cond delay="1300"/>
                            </p:stCondLst>
                            <p:childTnLst>
                              <p:par>
                                <p:cTn id="73" presetID="10"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
                                        <p:tgtEl>
                                          <p:spTgt spid="61"/>
                                        </p:tgtEl>
                                      </p:cBhvr>
                                    </p:animEffect>
                                  </p:childTnLst>
                                </p:cTn>
                              </p:par>
                            </p:childTnLst>
                          </p:cTn>
                        </p:par>
                        <p:par>
                          <p:cTn id="76" fill="hold">
                            <p:stCondLst>
                              <p:cond delay="135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
                                        <p:tgtEl>
                                          <p:spTgt spid="70"/>
                                        </p:tgtEl>
                                      </p:cBhvr>
                                    </p:animEffect>
                                  </p:childTnLst>
                                </p:cTn>
                              </p:par>
                            </p:childTnLst>
                          </p:cTn>
                        </p:par>
                        <p:par>
                          <p:cTn id="80" fill="hold">
                            <p:stCondLst>
                              <p:cond delay="1400"/>
                            </p:stCondLst>
                            <p:childTnLst>
                              <p:par>
                                <p:cTn id="81" presetID="10" presetClass="entr" presetSubtype="0"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
                                        <p:tgtEl>
                                          <p:spTgt spid="79"/>
                                        </p:tgtEl>
                                      </p:cBhvr>
                                    </p:animEffect>
                                  </p:childTnLst>
                                </p:cTn>
                              </p:par>
                            </p:childTnLst>
                          </p:cTn>
                        </p:par>
                        <p:par>
                          <p:cTn id="84" fill="hold">
                            <p:stCondLst>
                              <p:cond delay="1450"/>
                            </p:stCondLst>
                            <p:childTnLst>
                              <p:par>
                                <p:cTn id="85" presetID="10"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50"/>
                                        <p:tgtEl>
                                          <p:spTgt spid="88"/>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
                                        <p:tgtEl>
                                          <p:spTgt spid="7"/>
                                        </p:tgtEl>
                                      </p:cBhvr>
                                    </p:animEffect>
                                  </p:childTnLst>
                                </p:cTn>
                              </p:par>
                            </p:childTnLst>
                          </p:cTn>
                        </p:par>
                        <p:par>
                          <p:cTn id="92" fill="hold">
                            <p:stCondLst>
                              <p:cond delay="1550"/>
                            </p:stCondLst>
                            <p:childTnLst>
                              <p:par>
                                <p:cTn id="93" presetID="10"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
                                        <p:tgtEl>
                                          <p:spTgt spid="17"/>
                                        </p:tgtEl>
                                      </p:cBhvr>
                                    </p:animEffect>
                                  </p:childTnLst>
                                </p:cTn>
                              </p:par>
                            </p:childTnLst>
                          </p:cTn>
                        </p:par>
                        <p:par>
                          <p:cTn id="96" fill="hold">
                            <p:stCondLst>
                              <p:cond delay="1600"/>
                            </p:stCondLst>
                            <p:childTnLst>
                              <p:par>
                                <p:cTn id="97" presetID="10"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
                                        <p:tgtEl>
                                          <p:spTgt spid="26"/>
                                        </p:tgtEl>
                                      </p:cBhvr>
                                    </p:animEffect>
                                  </p:childTnLst>
                                </p:cTn>
                              </p:par>
                            </p:childTnLst>
                          </p:cTn>
                        </p:par>
                        <p:par>
                          <p:cTn id="100" fill="hold">
                            <p:stCondLst>
                              <p:cond delay="165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
                                        <p:tgtEl>
                                          <p:spTgt spid="35"/>
                                        </p:tgtEl>
                                      </p:cBhvr>
                                    </p:animEffect>
                                  </p:childTnLst>
                                </p:cTn>
                              </p:par>
                            </p:childTnLst>
                          </p:cTn>
                        </p:par>
                        <p:par>
                          <p:cTn id="104" fill="hold">
                            <p:stCondLst>
                              <p:cond delay="1700"/>
                            </p:stCondLst>
                            <p:childTnLst>
                              <p:par>
                                <p:cTn id="105" presetID="10"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
                                        <p:tgtEl>
                                          <p:spTgt spid="44"/>
                                        </p:tgtEl>
                                      </p:cBhvr>
                                    </p:animEffect>
                                  </p:childTnLst>
                                </p:cTn>
                              </p:par>
                            </p:childTnLst>
                          </p:cTn>
                        </p:par>
                        <p:par>
                          <p:cTn id="108" fill="hold">
                            <p:stCondLst>
                              <p:cond delay="1750"/>
                            </p:stCondLst>
                            <p:childTnLst>
                              <p:par>
                                <p:cTn id="109" presetID="10"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
                                        <p:tgtEl>
                                          <p:spTgt spid="53"/>
                                        </p:tgtEl>
                                      </p:cBhvr>
                                    </p:animEffect>
                                  </p:childTnLst>
                                </p:cTn>
                              </p:par>
                            </p:childTnLst>
                          </p:cTn>
                        </p:par>
                        <p:par>
                          <p:cTn id="112" fill="hold">
                            <p:stCondLst>
                              <p:cond delay="1800"/>
                            </p:stCondLst>
                            <p:childTnLst>
                              <p:par>
                                <p:cTn id="113" presetID="10" presetClass="entr" presetSubtype="0" fill="hold" grpId="0"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
                                        <p:tgtEl>
                                          <p:spTgt spid="62"/>
                                        </p:tgtEl>
                                      </p:cBhvr>
                                    </p:animEffect>
                                  </p:childTnLst>
                                </p:cTn>
                              </p:par>
                            </p:childTnLst>
                          </p:cTn>
                        </p:par>
                        <p:par>
                          <p:cTn id="116" fill="hold">
                            <p:stCondLst>
                              <p:cond delay="1850"/>
                            </p:stCondLst>
                            <p:childTnLst>
                              <p:par>
                                <p:cTn id="117" presetID="10" presetClass="entr" presetSubtype="0" fill="hold" grpId="0" nodeType="after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
                                        <p:tgtEl>
                                          <p:spTgt spid="71"/>
                                        </p:tgtEl>
                                      </p:cBhvr>
                                    </p:animEffect>
                                  </p:childTnLst>
                                </p:cTn>
                              </p:par>
                            </p:childTnLst>
                          </p:cTn>
                        </p:par>
                        <p:par>
                          <p:cTn id="120" fill="hold">
                            <p:stCondLst>
                              <p:cond delay="1900"/>
                            </p:stCondLst>
                            <p:childTnLst>
                              <p:par>
                                <p:cTn id="121" presetID="10" presetClass="entr" presetSubtype="0" fill="hold" grpId="0" nodeType="after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fade">
                                      <p:cBhvr>
                                        <p:cTn id="123" dur="50"/>
                                        <p:tgtEl>
                                          <p:spTgt spid="80"/>
                                        </p:tgtEl>
                                      </p:cBhvr>
                                    </p:animEffect>
                                  </p:childTnLst>
                                </p:cTn>
                              </p:par>
                            </p:childTnLst>
                          </p:cTn>
                        </p:par>
                        <p:par>
                          <p:cTn id="124" fill="hold">
                            <p:stCondLst>
                              <p:cond delay="1950"/>
                            </p:stCondLst>
                            <p:childTnLst>
                              <p:par>
                                <p:cTn id="125" presetID="10" presetClass="entr" presetSubtype="0" fill="hold" grpId="0" nodeType="after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50"/>
                                        <p:tgtEl>
                                          <p:spTgt spid="89"/>
                                        </p:tgtEl>
                                      </p:cBhvr>
                                    </p:animEffect>
                                  </p:childTnLst>
                                </p:cTn>
                              </p:par>
                            </p:childTnLst>
                          </p:cTn>
                        </p:par>
                        <p:par>
                          <p:cTn id="128" fill="hold">
                            <p:stCondLst>
                              <p:cond delay="2000"/>
                            </p:stCondLst>
                            <p:childTnLst>
                              <p:par>
                                <p:cTn id="129" presetID="10" presetClass="entr" presetSubtype="0" fill="hold" grpId="0" nodeType="after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50"/>
                                        <p:tgtEl>
                                          <p:spTgt spid="8"/>
                                        </p:tgtEl>
                                      </p:cBhvr>
                                    </p:animEffect>
                                  </p:childTnLst>
                                </p:cTn>
                              </p:par>
                            </p:childTnLst>
                          </p:cTn>
                        </p:par>
                        <p:par>
                          <p:cTn id="132" fill="hold">
                            <p:stCondLst>
                              <p:cond delay="2050"/>
                            </p:stCondLst>
                            <p:childTnLst>
                              <p:par>
                                <p:cTn id="133" presetID="10" presetClass="entr" presetSubtype="0" fill="hold" grpId="0"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
                                        <p:tgtEl>
                                          <p:spTgt spid="18"/>
                                        </p:tgtEl>
                                      </p:cBhvr>
                                    </p:animEffect>
                                  </p:childTnLst>
                                </p:cTn>
                              </p:par>
                            </p:childTnLst>
                          </p:cTn>
                        </p:par>
                        <p:par>
                          <p:cTn id="136" fill="hold">
                            <p:stCondLst>
                              <p:cond delay="21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
                                        <p:tgtEl>
                                          <p:spTgt spid="27"/>
                                        </p:tgtEl>
                                      </p:cBhvr>
                                    </p:animEffect>
                                  </p:childTnLst>
                                </p:cTn>
                              </p:par>
                            </p:childTnLst>
                          </p:cTn>
                        </p:par>
                        <p:par>
                          <p:cTn id="140" fill="hold">
                            <p:stCondLst>
                              <p:cond delay="2150"/>
                            </p:stCondLst>
                            <p:childTnLst>
                              <p:par>
                                <p:cTn id="141" presetID="10" presetClass="entr" presetSubtype="0" fill="hold" grpId="0" nodeType="after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fade">
                                      <p:cBhvr>
                                        <p:cTn id="143" dur="50"/>
                                        <p:tgtEl>
                                          <p:spTgt spid="36"/>
                                        </p:tgtEl>
                                      </p:cBhvr>
                                    </p:animEffect>
                                  </p:childTnLst>
                                </p:cTn>
                              </p:par>
                            </p:childTnLst>
                          </p:cTn>
                        </p:par>
                        <p:par>
                          <p:cTn id="144" fill="hold">
                            <p:stCondLst>
                              <p:cond delay="2200"/>
                            </p:stCondLst>
                            <p:childTnLst>
                              <p:par>
                                <p:cTn id="145" presetID="10" presetClass="entr" presetSubtype="0"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50"/>
                                        <p:tgtEl>
                                          <p:spTgt spid="45"/>
                                        </p:tgtEl>
                                      </p:cBhvr>
                                    </p:animEffect>
                                  </p:childTnLst>
                                </p:cTn>
                              </p:par>
                            </p:childTnLst>
                          </p:cTn>
                        </p:par>
                        <p:par>
                          <p:cTn id="148" fill="hold">
                            <p:stCondLst>
                              <p:cond delay="2250"/>
                            </p:stCondLst>
                            <p:childTnLst>
                              <p:par>
                                <p:cTn id="149" presetID="10" presetClass="entr" presetSubtype="0"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fade">
                                      <p:cBhvr>
                                        <p:cTn id="151" dur="50"/>
                                        <p:tgtEl>
                                          <p:spTgt spid="54"/>
                                        </p:tgtEl>
                                      </p:cBhvr>
                                    </p:animEffect>
                                  </p:childTnLst>
                                </p:cTn>
                              </p:par>
                            </p:childTnLst>
                          </p:cTn>
                        </p:par>
                        <p:par>
                          <p:cTn id="152" fill="hold">
                            <p:stCondLst>
                              <p:cond delay="2300"/>
                            </p:stCondLst>
                            <p:childTnLst>
                              <p:par>
                                <p:cTn id="153" presetID="10" presetClass="entr" presetSubtype="0"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fade">
                                      <p:cBhvr>
                                        <p:cTn id="155" dur="50"/>
                                        <p:tgtEl>
                                          <p:spTgt spid="63"/>
                                        </p:tgtEl>
                                      </p:cBhvr>
                                    </p:animEffect>
                                  </p:childTnLst>
                                </p:cTn>
                              </p:par>
                            </p:childTnLst>
                          </p:cTn>
                        </p:par>
                        <p:par>
                          <p:cTn id="156" fill="hold">
                            <p:stCondLst>
                              <p:cond delay="2350"/>
                            </p:stCondLst>
                            <p:childTnLst>
                              <p:par>
                                <p:cTn id="157" presetID="10" presetClass="entr" presetSubtype="0" fill="hold" grpId="0" nodeType="after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fade">
                                      <p:cBhvr>
                                        <p:cTn id="159" dur="50"/>
                                        <p:tgtEl>
                                          <p:spTgt spid="72"/>
                                        </p:tgtEl>
                                      </p:cBhvr>
                                    </p:animEffect>
                                  </p:childTnLst>
                                </p:cTn>
                              </p:par>
                            </p:childTnLst>
                          </p:cTn>
                        </p:par>
                        <p:par>
                          <p:cTn id="160" fill="hold">
                            <p:stCondLst>
                              <p:cond delay="2400"/>
                            </p:stCondLst>
                            <p:childTnLst>
                              <p:par>
                                <p:cTn id="161" presetID="10" presetClass="entr" presetSubtype="0" fill="hold" grpId="0" nodeType="afterEffect">
                                  <p:stCondLst>
                                    <p:cond delay="0"/>
                                  </p:stCondLst>
                                  <p:childTnLst>
                                    <p:set>
                                      <p:cBhvr>
                                        <p:cTn id="162" dur="1" fill="hold">
                                          <p:stCondLst>
                                            <p:cond delay="0"/>
                                          </p:stCondLst>
                                        </p:cTn>
                                        <p:tgtEl>
                                          <p:spTgt spid="81"/>
                                        </p:tgtEl>
                                        <p:attrNameLst>
                                          <p:attrName>style.visibility</p:attrName>
                                        </p:attrNameLst>
                                      </p:cBhvr>
                                      <p:to>
                                        <p:strVal val="visible"/>
                                      </p:to>
                                    </p:set>
                                    <p:animEffect transition="in" filter="fade">
                                      <p:cBhvr>
                                        <p:cTn id="163" dur="50"/>
                                        <p:tgtEl>
                                          <p:spTgt spid="81"/>
                                        </p:tgtEl>
                                      </p:cBhvr>
                                    </p:animEffect>
                                  </p:childTnLst>
                                </p:cTn>
                              </p:par>
                            </p:childTnLst>
                          </p:cTn>
                        </p:par>
                        <p:par>
                          <p:cTn id="164" fill="hold">
                            <p:stCondLst>
                              <p:cond delay="2450"/>
                            </p:stCondLst>
                            <p:childTnLst>
                              <p:par>
                                <p:cTn id="165" presetID="10" presetClass="entr" presetSubtype="0" fill="hold" grpId="0" nodeType="after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50"/>
                                        <p:tgtEl>
                                          <p:spTgt spid="90"/>
                                        </p:tgtEl>
                                      </p:cBhvr>
                                    </p:animEffect>
                                  </p:childTnLst>
                                </p:cTn>
                              </p:par>
                            </p:childTnLst>
                          </p:cTn>
                        </p:par>
                        <p:par>
                          <p:cTn id="168" fill="hold">
                            <p:stCondLst>
                              <p:cond delay="2500"/>
                            </p:stCondLst>
                            <p:childTnLst>
                              <p:par>
                                <p:cTn id="169" presetID="10" presetClass="entr" presetSubtype="0" fill="hold" grpId="0" nodeType="after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
                                        <p:tgtEl>
                                          <p:spTgt spid="9"/>
                                        </p:tgtEl>
                                      </p:cBhvr>
                                    </p:animEffect>
                                  </p:childTnLst>
                                </p:cTn>
                              </p:par>
                            </p:childTnLst>
                          </p:cTn>
                        </p:par>
                        <p:par>
                          <p:cTn id="172" fill="hold">
                            <p:stCondLst>
                              <p:cond delay="2550"/>
                            </p:stCondLst>
                            <p:childTnLst>
                              <p:par>
                                <p:cTn id="173" presetID="10" presetClass="entr" presetSubtype="0" fill="hold" grpId="0" nodeType="afterEffect">
                                  <p:stCondLst>
                                    <p:cond delay="0"/>
                                  </p:stCondLst>
                                  <p:childTnLst>
                                    <p:set>
                                      <p:cBhvr>
                                        <p:cTn id="174" dur="1" fill="hold">
                                          <p:stCondLst>
                                            <p:cond delay="0"/>
                                          </p:stCondLst>
                                        </p:cTn>
                                        <p:tgtEl>
                                          <p:spTgt spid="19"/>
                                        </p:tgtEl>
                                        <p:attrNameLst>
                                          <p:attrName>style.visibility</p:attrName>
                                        </p:attrNameLst>
                                      </p:cBhvr>
                                      <p:to>
                                        <p:strVal val="visible"/>
                                      </p:to>
                                    </p:set>
                                    <p:animEffect transition="in" filter="fade">
                                      <p:cBhvr>
                                        <p:cTn id="175" dur="50"/>
                                        <p:tgtEl>
                                          <p:spTgt spid="19"/>
                                        </p:tgtEl>
                                      </p:cBhvr>
                                    </p:animEffect>
                                  </p:childTnLst>
                                </p:cTn>
                              </p:par>
                            </p:childTnLst>
                          </p:cTn>
                        </p:par>
                        <p:par>
                          <p:cTn id="176" fill="hold">
                            <p:stCondLst>
                              <p:cond delay="2600"/>
                            </p:stCondLst>
                            <p:childTnLst>
                              <p:par>
                                <p:cTn id="177" presetID="10" presetClass="entr" presetSubtype="0" fill="hold" grpId="0" nodeType="afterEffect">
                                  <p:stCondLst>
                                    <p:cond delay="0"/>
                                  </p:stCondLst>
                                  <p:childTnLst>
                                    <p:set>
                                      <p:cBhvr>
                                        <p:cTn id="178" dur="1" fill="hold">
                                          <p:stCondLst>
                                            <p:cond delay="0"/>
                                          </p:stCondLst>
                                        </p:cTn>
                                        <p:tgtEl>
                                          <p:spTgt spid="28"/>
                                        </p:tgtEl>
                                        <p:attrNameLst>
                                          <p:attrName>style.visibility</p:attrName>
                                        </p:attrNameLst>
                                      </p:cBhvr>
                                      <p:to>
                                        <p:strVal val="visible"/>
                                      </p:to>
                                    </p:set>
                                    <p:animEffect transition="in" filter="fade">
                                      <p:cBhvr>
                                        <p:cTn id="179" dur="50"/>
                                        <p:tgtEl>
                                          <p:spTgt spid="28"/>
                                        </p:tgtEl>
                                      </p:cBhvr>
                                    </p:animEffect>
                                  </p:childTnLst>
                                </p:cTn>
                              </p:par>
                            </p:childTnLst>
                          </p:cTn>
                        </p:par>
                        <p:par>
                          <p:cTn id="180" fill="hold">
                            <p:stCondLst>
                              <p:cond delay="2650"/>
                            </p:stCondLst>
                            <p:childTnLst>
                              <p:par>
                                <p:cTn id="181" presetID="10" presetClass="entr" presetSubtype="0" fill="hold" grpId="0" nodeType="after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fade">
                                      <p:cBhvr>
                                        <p:cTn id="183" dur="50"/>
                                        <p:tgtEl>
                                          <p:spTgt spid="37"/>
                                        </p:tgtEl>
                                      </p:cBhvr>
                                    </p:animEffect>
                                  </p:childTnLst>
                                </p:cTn>
                              </p:par>
                            </p:childTnLst>
                          </p:cTn>
                        </p:par>
                        <p:par>
                          <p:cTn id="184" fill="hold">
                            <p:stCondLst>
                              <p:cond delay="2700"/>
                            </p:stCondLst>
                            <p:childTnLst>
                              <p:par>
                                <p:cTn id="185" presetID="10" presetClass="entr" presetSubtype="0" fill="hold" grpId="0" nodeType="after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fade">
                                      <p:cBhvr>
                                        <p:cTn id="187" dur="50"/>
                                        <p:tgtEl>
                                          <p:spTgt spid="46"/>
                                        </p:tgtEl>
                                      </p:cBhvr>
                                    </p:animEffect>
                                  </p:childTnLst>
                                </p:cTn>
                              </p:par>
                            </p:childTnLst>
                          </p:cTn>
                        </p:par>
                        <p:par>
                          <p:cTn id="188" fill="hold">
                            <p:stCondLst>
                              <p:cond delay="2750"/>
                            </p:stCondLst>
                            <p:childTnLst>
                              <p:par>
                                <p:cTn id="189" presetID="10" presetClass="entr" presetSubtype="0" fill="hold" grpId="0" nodeType="after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fade">
                                      <p:cBhvr>
                                        <p:cTn id="191" dur="50"/>
                                        <p:tgtEl>
                                          <p:spTgt spid="55"/>
                                        </p:tgtEl>
                                      </p:cBhvr>
                                    </p:animEffect>
                                  </p:childTnLst>
                                </p:cTn>
                              </p:par>
                            </p:childTnLst>
                          </p:cTn>
                        </p:par>
                        <p:par>
                          <p:cTn id="192" fill="hold">
                            <p:stCondLst>
                              <p:cond delay="2800"/>
                            </p:stCondLst>
                            <p:childTnLst>
                              <p:par>
                                <p:cTn id="193" presetID="10" presetClass="entr" presetSubtype="0" fill="hold" grpId="0" nodeType="after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
                                        <p:tgtEl>
                                          <p:spTgt spid="64"/>
                                        </p:tgtEl>
                                      </p:cBhvr>
                                    </p:animEffect>
                                  </p:childTnLst>
                                </p:cTn>
                              </p:par>
                            </p:childTnLst>
                          </p:cTn>
                        </p:par>
                        <p:par>
                          <p:cTn id="196" fill="hold">
                            <p:stCondLst>
                              <p:cond delay="2850"/>
                            </p:stCondLst>
                            <p:childTnLst>
                              <p:par>
                                <p:cTn id="197" presetID="10" presetClass="entr" presetSubtype="0" fill="hold" grpId="0" nodeType="afterEffect">
                                  <p:stCondLst>
                                    <p:cond delay="0"/>
                                  </p:stCondLst>
                                  <p:childTnLst>
                                    <p:set>
                                      <p:cBhvr>
                                        <p:cTn id="198" dur="1" fill="hold">
                                          <p:stCondLst>
                                            <p:cond delay="0"/>
                                          </p:stCondLst>
                                        </p:cTn>
                                        <p:tgtEl>
                                          <p:spTgt spid="73"/>
                                        </p:tgtEl>
                                        <p:attrNameLst>
                                          <p:attrName>style.visibility</p:attrName>
                                        </p:attrNameLst>
                                      </p:cBhvr>
                                      <p:to>
                                        <p:strVal val="visible"/>
                                      </p:to>
                                    </p:set>
                                    <p:animEffect transition="in" filter="fade">
                                      <p:cBhvr>
                                        <p:cTn id="199" dur="50"/>
                                        <p:tgtEl>
                                          <p:spTgt spid="73"/>
                                        </p:tgtEl>
                                      </p:cBhvr>
                                    </p:animEffect>
                                  </p:childTnLst>
                                </p:cTn>
                              </p:par>
                            </p:childTnLst>
                          </p:cTn>
                        </p:par>
                        <p:par>
                          <p:cTn id="200" fill="hold">
                            <p:stCondLst>
                              <p:cond delay="2900"/>
                            </p:stCondLst>
                            <p:childTnLst>
                              <p:par>
                                <p:cTn id="201" presetID="10" presetClass="entr" presetSubtype="0" fill="hold" grpId="0" nodeType="afterEffect">
                                  <p:stCondLst>
                                    <p:cond delay="0"/>
                                  </p:stCondLst>
                                  <p:childTnLst>
                                    <p:set>
                                      <p:cBhvr>
                                        <p:cTn id="202" dur="1" fill="hold">
                                          <p:stCondLst>
                                            <p:cond delay="0"/>
                                          </p:stCondLst>
                                        </p:cTn>
                                        <p:tgtEl>
                                          <p:spTgt spid="82"/>
                                        </p:tgtEl>
                                        <p:attrNameLst>
                                          <p:attrName>style.visibility</p:attrName>
                                        </p:attrNameLst>
                                      </p:cBhvr>
                                      <p:to>
                                        <p:strVal val="visible"/>
                                      </p:to>
                                    </p:set>
                                    <p:animEffect transition="in" filter="fade">
                                      <p:cBhvr>
                                        <p:cTn id="203" dur="50"/>
                                        <p:tgtEl>
                                          <p:spTgt spid="82"/>
                                        </p:tgtEl>
                                      </p:cBhvr>
                                    </p:animEffect>
                                  </p:childTnLst>
                                </p:cTn>
                              </p:par>
                            </p:childTnLst>
                          </p:cTn>
                        </p:par>
                        <p:par>
                          <p:cTn id="204" fill="hold">
                            <p:stCondLst>
                              <p:cond delay="2950"/>
                            </p:stCondLst>
                            <p:childTnLst>
                              <p:par>
                                <p:cTn id="205" presetID="10" presetClass="entr" presetSubtype="0" fill="hold" grpId="0" nodeType="afterEffect">
                                  <p:stCondLst>
                                    <p:cond delay="0"/>
                                  </p:stCondLst>
                                  <p:childTnLst>
                                    <p:set>
                                      <p:cBhvr>
                                        <p:cTn id="206" dur="1" fill="hold">
                                          <p:stCondLst>
                                            <p:cond delay="0"/>
                                          </p:stCondLst>
                                        </p:cTn>
                                        <p:tgtEl>
                                          <p:spTgt spid="91"/>
                                        </p:tgtEl>
                                        <p:attrNameLst>
                                          <p:attrName>style.visibility</p:attrName>
                                        </p:attrNameLst>
                                      </p:cBhvr>
                                      <p:to>
                                        <p:strVal val="visible"/>
                                      </p:to>
                                    </p:set>
                                    <p:animEffect transition="in" filter="fade">
                                      <p:cBhvr>
                                        <p:cTn id="207" dur="50"/>
                                        <p:tgtEl>
                                          <p:spTgt spid="91"/>
                                        </p:tgtEl>
                                      </p:cBhvr>
                                    </p:animEffect>
                                  </p:childTnLst>
                                </p:cTn>
                              </p:par>
                            </p:childTnLst>
                          </p:cTn>
                        </p:par>
                        <p:par>
                          <p:cTn id="208" fill="hold">
                            <p:stCondLst>
                              <p:cond delay="3000"/>
                            </p:stCondLst>
                            <p:childTnLst>
                              <p:par>
                                <p:cTn id="209" presetID="10" presetClass="entr" presetSubtype="0" fill="hold" grpId="0" nodeType="afterEffect">
                                  <p:stCondLst>
                                    <p:cond delay="0"/>
                                  </p:stCondLst>
                                  <p:childTnLst>
                                    <p:set>
                                      <p:cBhvr>
                                        <p:cTn id="210" dur="1" fill="hold">
                                          <p:stCondLst>
                                            <p:cond delay="0"/>
                                          </p:stCondLst>
                                        </p:cTn>
                                        <p:tgtEl>
                                          <p:spTgt spid="10"/>
                                        </p:tgtEl>
                                        <p:attrNameLst>
                                          <p:attrName>style.visibility</p:attrName>
                                        </p:attrNameLst>
                                      </p:cBhvr>
                                      <p:to>
                                        <p:strVal val="visible"/>
                                      </p:to>
                                    </p:set>
                                    <p:animEffect transition="in" filter="fade">
                                      <p:cBhvr>
                                        <p:cTn id="211" dur="50"/>
                                        <p:tgtEl>
                                          <p:spTgt spid="10"/>
                                        </p:tgtEl>
                                      </p:cBhvr>
                                    </p:animEffect>
                                  </p:childTnLst>
                                </p:cTn>
                              </p:par>
                            </p:childTnLst>
                          </p:cTn>
                        </p:par>
                        <p:par>
                          <p:cTn id="212" fill="hold">
                            <p:stCondLst>
                              <p:cond delay="3050"/>
                            </p:stCondLst>
                            <p:childTnLst>
                              <p:par>
                                <p:cTn id="213" presetID="10" presetClass="entr" presetSubtype="0" fill="hold" grpId="0" nodeType="afterEffect">
                                  <p:stCondLst>
                                    <p:cond delay="0"/>
                                  </p:stCondLst>
                                  <p:childTnLst>
                                    <p:set>
                                      <p:cBhvr>
                                        <p:cTn id="214" dur="1" fill="hold">
                                          <p:stCondLst>
                                            <p:cond delay="0"/>
                                          </p:stCondLst>
                                        </p:cTn>
                                        <p:tgtEl>
                                          <p:spTgt spid="20"/>
                                        </p:tgtEl>
                                        <p:attrNameLst>
                                          <p:attrName>style.visibility</p:attrName>
                                        </p:attrNameLst>
                                      </p:cBhvr>
                                      <p:to>
                                        <p:strVal val="visible"/>
                                      </p:to>
                                    </p:set>
                                    <p:animEffect transition="in" filter="fade">
                                      <p:cBhvr>
                                        <p:cTn id="215" dur="50"/>
                                        <p:tgtEl>
                                          <p:spTgt spid="20"/>
                                        </p:tgtEl>
                                      </p:cBhvr>
                                    </p:animEffect>
                                  </p:childTnLst>
                                </p:cTn>
                              </p:par>
                            </p:childTnLst>
                          </p:cTn>
                        </p:par>
                        <p:par>
                          <p:cTn id="216" fill="hold">
                            <p:stCondLst>
                              <p:cond delay="3100"/>
                            </p:stCondLst>
                            <p:childTnLst>
                              <p:par>
                                <p:cTn id="217" presetID="10" presetClass="entr" presetSubtype="0" fill="hold" grpId="0" nodeType="afterEffect">
                                  <p:stCondLst>
                                    <p:cond delay="0"/>
                                  </p:stCondLst>
                                  <p:childTnLst>
                                    <p:set>
                                      <p:cBhvr>
                                        <p:cTn id="218" dur="1" fill="hold">
                                          <p:stCondLst>
                                            <p:cond delay="0"/>
                                          </p:stCondLst>
                                        </p:cTn>
                                        <p:tgtEl>
                                          <p:spTgt spid="29"/>
                                        </p:tgtEl>
                                        <p:attrNameLst>
                                          <p:attrName>style.visibility</p:attrName>
                                        </p:attrNameLst>
                                      </p:cBhvr>
                                      <p:to>
                                        <p:strVal val="visible"/>
                                      </p:to>
                                    </p:set>
                                    <p:animEffect transition="in" filter="fade">
                                      <p:cBhvr>
                                        <p:cTn id="219" dur="50"/>
                                        <p:tgtEl>
                                          <p:spTgt spid="29"/>
                                        </p:tgtEl>
                                      </p:cBhvr>
                                    </p:animEffect>
                                  </p:childTnLst>
                                </p:cTn>
                              </p:par>
                            </p:childTnLst>
                          </p:cTn>
                        </p:par>
                        <p:par>
                          <p:cTn id="220" fill="hold">
                            <p:stCondLst>
                              <p:cond delay="3150"/>
                            </p:stCondLst>
                            <p:childTnLst>
                              <p:par>
                                <p:cTn id="221" presetID="10" presetClass="entr" presetSubtype="0" fill="hold" grpId="0" nodeType="afterEffect">
                                  <p:stCondLst>
                                    <p:cond delay="0"/>
                                  </p:stCondLst>
                                  <p:childTnLst>
                                    <p:set>
                                      <p:cBhvr>
                                        <p:cTn id="222" dur="1" fill="hold">
                                          <p:stCondLst>
                                            <p:cond delay="0"/>
                                          </p:stCondLst>
                                        </p:cTn>
                                        <p:tgtEl>
                                          <p:spTgt spid="38"/>
                                        </p:tgtEl>
                                        <p:attrNameLst>
                                          <p:attrName>style.visibility</p:attrName>
                                        </p:attrNameLst>
                                      </p:cBhvr>
                                      <p:to>
                                        <p:strVal val="visible"/>
                                      </p:to>
                                    </p:set>
                                    <p:animEffect transition="in" filter="fade">
                                      <p:cBhvr>
                                        <p:cTn id="223" dur="50"/>
                                        <p:tgtEl>
                                          <p:spTgt spid="38"/>
                                        </p:tgtEl>
                                      </p:cBhvr>
                                    </p:animEffect>
                                  </p:childTnLst>
                                </p:cTn>
                              </p:par>
                            </p:childTnLst>
                          </p:cTn>
                        </p:par>
                        <p:par>
                          <p:cTn id="224" fill="hold">
                            <p:stCondLst>
                              <p:cond delay="3200"/>
                            </p:stCondLst>
                            <p:childTnLst>
                              <p:par>
                                <p:cTn id="225" presetID="10" presetClass="entr" presetSubtype="0" fill="hold" grpId="0" nodeType="afterEffect">
                                  <p:stCondLst>
                                    <p:cond delay="0"/>
                                  </p:stCondLst>
                                  <p:childTnLst>
                                    <p:set>
                                      <p:cBhvr>
                                        <p:cTn id="226" dur="1" fill="hold">
                                          <p:stCondLst>
                                            <p:cond delay="0"/>
                                          </p:stCondLst>
                                        </p:cTn>
                                        <p:tgtEl>
                                          <p:spTgt spid="47"/>
                                        </p:tgtEl>
                                        <p:attrNameLst>
                                          <p:attrName>style.visibility</p:attrName>
                                        </p:attrNameLst>
                                      </p:cBhvr>
                                      <p:to>
                                        <p:strVal val="visible"/>
                                      </p:to>
                                    </p:set>
                                    <p:animEffect transition="in" filter="fade">
                                      <p:cBhvr>
                                        <p:cTn id="227" dur="50"/>
                                        <p:tgtEl>
                                          <p:spTgt spid="47"/>
                                        </p:tgtEl>
                                      </p:cBhvr>
                                    </p:animEffect>
                                  </p:childTnLst>
                                </p:cTn>
                              </p:par>
                            </p:childTnLst>
                          </p:cTn>
                        </p:par>
                        <p:par>
                          <p:cTn id="228" fill="hold">
                            <p:stCondLst>
                              <p:cond delay="3250"/>
                            </p:stCondLst>
                            <p:childTnLst>
                              <p:par>
                                <p:cTn id="229" presetID="10" presetClass="entr" presetSubtype="0"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Effect transition="in" filter="fade">
                                      <p:cBhvr>
                                        <p:cTn id="231" dur="50"/>
                                        <p:tgtEl>
                                          <p:spTgt spid="56"/>
                                        </p:tgtEl>
                                      </p:cBhvr>
                                    </p:animEffect>
                                  </p:childTnLst>
                                </p:cTn>
                              </p:par>
                            </p:childTnLst>
                          </p:cTn>
                        </p:par>
                        <p:par>
                          <p:cTn id="232" fill="hold">
                            <p:stCondLst>
                              <p:cond delay="3300"/>
                            </p:stCondLst>
                            <p:childTnLst>
                              <p:par>
                                <p:cTn id="233" presetID="10" presetClass="entr" presetSubtype="0" fill="hold" grpId="0" nodeType="after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fade">
                                      <p:cBhvr>
                                        <p:cTn id="235" dur="50"/>
                                        <p:tgtEl>
                                          <p:spTgt spid="65"/>
                                        </p:tgtEl>
                                      </p:cBhvr>
                                    </p:animEffect>
                                  </p:childTnLst>
                                </p:cTn>
                              </p:par>
                            </p:childTnLst>
                          </p:cTn>
                        </p:par>
                        <p:par>
                          <p:cTn id="236" fill="hold">
                            <p:stCondLst>
                              <p:cond delay="3350"/>
                            </p:stCondLst>
                            <p:childTnLst>
                              <p:par>
                                <p:cTn id="237" presetID="10" presetClass="entr" presetSubtype="0" fill="hold" grpId="0" nodeType="afterEffect">
                                  <p:stCondLst>
                                    <p:cond delay="0"/>
                                  </p:stCondLst>
                                  <p:childTnLst>
                                    <p:set>
                                      <p:cBhvr>
                                        <p:cTn id="238" dur="1" fill="hold">
                                          <p:stCondLst>
                                            <p:cond delay="0"/>
                                          </p:stCondLst>
                                        </p:cTn>
                                        <p:tgtEl>
                                          <p:spTgt spid="74"/>
                                        </p:tgtEl>
                                        <p:attrNameLst>
                                          <p:attrName>style.visibility</p:attrName>
                                        </p:attrNameLst>
                                      </p:cBhvr>
                                      <p:to>
                                        <p:strVal val="visible"/>
                                      </p:to>
                                    </p:set>
                                    <p:animEffect transition="in" filter="fade">
                                      <p:cBhvr>
                                        <p:cTn id="239" dur="50"/>
                                        <p:tgtEl>
                                          <p:spTgt spid="74"/>
                                        </p:tgtEl>
                                      </p:cBhvr>
                                    </p:animEffect>
                                  </p:childTnLst>
                                </p:cTn>
                              </p:par>
                            </p:childTnLst>
                          </p:cTn>
                        </p:par>
                        <p:par>
                          <p:cTn id="240" fill="hold">
                            <p:stCondLst>
                              <p:cond delay="3400"/>
                            </p:stCondLst>
                            <p:childTnLst>
                              <p:par>
                                <p:cTn id="241" presetID="10" presetClass="entr" presetSubtype="0" fill="hold" grpId="0" nodeType="afterEffect">
                                  <p:stCondLst>
                                    <p:cond delay="0"/>
                                  </p:stCondLst>
                                  <p:childTnLst>
                                    <p:set>
                                      <p:cBhvr>
                                        <p:cTn id="242" dur="1" fill="hold">
                                          <p:stCondLst>
                                            <p:cond delay="0"/>
                                          </p:stCondLst>
                                        </p:cTn>
                                        <p:tgtEl>
                                          <p:spTgt spid="83"/>
                                        </p:tgtEl>
                                        <p:attrNameLst>
                                          <p:attrName>style.visibility</p:attrName>
                                        </p:attrNameLst>
                                      </p:cBhvr>
                                      <p:to>
                                        <p:strVal val="visible"/>
                                      </p:to>
                                    </p:set>
                                    <p:animEffect transition="in" filter="fade">
                                      <p:cBhvr>
                                        <p:cTn id="243" dur="50"/>
                                        <p:tgtEl>
                                          <p:spTgt spid="83"/>
                                        </p:tgtEl>
                                      </p:cBhvr>
                                    </p:animEffect>
                                  </p:childTnLst>
                                </p:cTn>
                              </p:par>
                            </p:childTnLst>
                          </p:cTn>
                        </p:par>
                        <p:par>
                          <p:cTn id="244" fill="hold">
                            <p:stCondLst>
                              <p:cond delay="3450"/>
                            </p:stCondLst>
                            <p:childTnLst>
                              <p:par>
                                <p:cTn id="245" presetID="10" presetClass="entr" presetSubtype="0" fill="hold" grpId="0" nodeType="afterEffect">
                                  <p:stCondLst>
                                    <p:cond delay="0"/>
                                  </p:stCondLst>
                                  <p:childTnLst>
                                    <p:set>
                                      <p:cBhvr>
                                        <p:cTn id="246" dur="1" fill="hold">
                                          <p:stCondLst>
                                            <p:cond delay="0"/>
                                          </p:stCondLst>
                                        </p:cTn>
                                        <p:tgtEl>
                                          <p:spTgt spid="92"/>
                                        </p:tgtEl>
                                        <p:attrNameLst>
                                          <p:attrName>style.visibility</p:attrName>
                                        </p:attrNameLst>
                                      </p:cBhvr>
                                      <p:to>
                                        <p:strVal val="visible"/>
                                      </p:to>
                                    </p:set>
                                    <p:animEffect transition="in" filter="fade">
                                      <p:cBhvr>
                                        <p:cTn id="247" dur="50"/>
                                        <p:tgtEl>
                                          <p:spTgt spid="92"/>
                                        </p:tgtEl>
                                      </p:cBhvr>
                                    </p:animEffect>
                                  </p:childTnLst>
                                </p:cTn>
                              </p:par>
                            </p:childTnLst>
                          </p:cTn>
                        </p:par>
                        <p:par>
                          <p:cTn id="248" fill="hold">
                            <p:stCondLst>
                              <p:cond delay="3500"/>
                            </p:stCondLst>
                            <p:childTnLst>
                              <p:par>
                                <p:cTn id="249" presetID="10" presetClass="entr" presetSubtype="0" fill="hold" grpId="0" nodeType="afterEffect">
                                  <p:stCondLst>
                                    <p:cond delay="0"/>
                                  </p:stCondLst>
                                  <p:childTnLst>
                                    <p:set>
                                      <p:cBhvr>
                                        <p:cTn id="250" dur="1" fill="hold">
                                          <p:stCondLst>
                                            <p:cond delay="0"/>
                                          </p:stCondLst>
                                        </p:cTn>
                                        <p:tgtEl>
                                          <p:spTgt spid="11"/>
                                        </p:tgtEl>
                                        <p:attrNameLst>
                                          <p:attrName>style.visibility</p:attrName>
                                        </p:attrNameLst>
                                      </p:cBhvr>
                                      <p:to>
                                        <p:strVal val="visible"/>
                                      </p:to>
                                    </p:set>
                                    <p:animEffect transition="in" filter="fade">
                                      <p:cBhvr>
                                        <p:cTn id="251" dur="50"/>
                                        <p:tgtEl>
                                          <p:spTgt spid="11"/>
                                        </p:tgtEl>
                                      </p:cBhvr>
                                    </p:animEffect>
                                  </p:childTnLst>
                                </p:cTn>
                              </p:par>
                            </p:childTnLst>
                          </p:cTn>
                        </p:par>
                        <p:par>
                          <p:cTn id="252" fill="hold">
                            <p:stCondLst>
                              <p:cond delay="3550"/>
                            </p:stCondLst>
                            <p:childTnLst>
                              <p:par>
                                <p:cTn id="253" presetID="10" presetClass="entr" presetSubtype="0" fill="hold" grpId="0" nodeType="afterEffect">
                                  <p:stCondLst>
                                    <p:cond delay="0"/>
                                  </p:stCondLst>
                                  <p:childTnLst>
                                    <p:set>
                                      <p:cBhvr>
                                        <p:cTn id="254" dur="1" fill="hold">
                                          <p:stCondLst>
                                            <p:cond delay="0"/>
                                          </p:stCondLst>
                                        </p:cTn>
                                        <p:tgtEl>
                                          <p:spTgt spid="21"/>
                                        </p:tgtEl>
                                        <p:attrNameLst>
                                          <p:attrName>style.visibility</p:attrName>
                                        </p:attrNameLst>
                                      </p:cBhvr>
                                      <p:to>
                                        <p:strVal val="visible"/>
                                      </p:to>
                                    </p:set>
                                    <p:animEffect transition="in" filter="fade">
                                      <p:cBhvr>
                                        <p:cTn id="255" dur="50"/>
                                        <p:tgtEl>
                                          <p:spTgt spid="21"/>
                                        </p:tgtEl>
                                      </p:cBhvr>
                                    </p:animEffect>
                                  </p:childTnLst>
                                </p:cTn>
                              </p:par>
                            </p:childTnLst>
                          </p:cTn>
                        </p:par>
                        <p:par>
                          <p:cTn id="256" fill="hold">
                            <p:stCondLst>
                              <p:cond delay="3600"/>
                            </p:stCondLst>
                            <p:childTnLst>
                              <p:par>
                                <p:cTn id="257" presetID="10" presetClass="entr" presetSubtype="0" fill="hold" grpId="0" nodeType="afterEffect">
                                  <p:stCondLst>
                                    <p:cond delay="0"/>
                                  </p:stCondLst>
                                  <p:childTnLst>
                                    <p:set>
                                      <p:cBhvr>
                                        <p:cTn id="258" dur="1" fill="hold">
                                          <p:stCondLst>
                                            <p:cond delay="0"/>
                                          </p:stCondLst>
                                        </p:cTn>
                                        <p:tgtEl>
                                          <p:spTgt spid="30"/>
                                        </p:tgtEl>
                                        <p:attrNameLst>
                                          <p:attrName>style.visibility</p:attrName>
                                        </p:attrNameLst>
                                      </p:cBhvr>
                                      <p:to>
                                        <p:strVal val="visible"/>
                                      </p:to>
                                    </p:set>
                                    <p:animEffect transition="in" filter="fade">
                                      <p:cBhvr>
                                        <p:cTn id="259" dur="50"/>
                                        <p:tgtEl>
                                          <p:spTgt spid="30"/>
                                        </p:tgtEl>
                                      </p:cBhvr>
                                    </p:animEffect>
                                  </p:childTnLst>
                                </p:cTn>
                              </p:par>
                            </p:childTnLst>
                          </p:cTn>
                        </p:par>
                        <p:par>
                          <p:cTn id="260" fill="hold">
                            <p:stCondLst>
                              <p:cond delay="3650"/>
                            </p:stCondLst>
                            <p:childTnLst>
                              <p:par>
                                <p:cTn id="261" presetID="10" presetClass="entr" presetSubtype="0" fill="hold" grpId="0" nodeType="afterEffect">
                                  <p:stCondLst>
                                    <p:cond delay="0"/>
                                  </p:stCondLst>
                                  <p:childTnLst>
                                    <p:set>
                                      <p:cBhvr>
                                        <p:cTn id="262" dur="1" fill="hold">
                                          <p:stCondLst>
                                            <p:cond delay="0"/>
                                          </p:stCondLst>
                                        </p:cTn>
                                        <p:tgtEl>
                                          <p:spTgt spid="39"/>
                                        </p:tgtEl>
                                        <p:attrNameLst>
                                          <p:attrName>style.visibility</p:attrName>
                                        </p:attrNameLst>
                                      </p:cBhvr>
                                      <p:to>
                                        <p:strVal val="visible"/>
                                      </p:to>
                                    </p:set>
                                    <p:animEffect transition="in" filter="fade">
                                      <p:cBhvr>
                                        <p:cTn id="263" dur="50"/>
                                        <p:tgtEl>
                                          <p:spTgt spid="39"/>
                                        </p:tgtEl>
                                      </p:cBhvr>
                                    </p:animEffect>
                                  </p:childTnLst>
                                </p:cTn>
                              </p:par>
                            </p:childTnLst>
                          </p:cTn>
                        </p:par>
                        <p:par>
                          <p:cTn id="264" fill="hold">
                            <p:stCondLst>
                              <p:cond delay="3700"/>
                            </p:stCondLst>
                            <p:childTnLst>
                              <p:par>
                                <p:cTn id="265" presetID="10" presetClass="entr" presetSubtype="0" fill="hold" grpId="0" nodeType="afterEffect">
                                  <p:stCondLst>
                                    <p:cond delay="0"/>
                                  </p:stCondLst>
                                  <p:childTnLst>
                                    <p:set>
                                      <p:cBhvr>
                                        <p:cTn id="266" dur="1" fill="hold">
                                          <p:stCondLst>
                                            <p:cond delay="0"/>
                                          </p:stCondLst>
                                        </p:cTn>
                                        <p:tgtEl>
                                          <p:spTgt spid="48"/>
                                        </p:tgtEl>
                                        <p:attrNameLst>
                                          <p:attrName>style.visibility</p:attrName>
                                        </p:attrNameLst>
                                      </p:cBhvr>
                                      <p:to>
                                        <p:strVal val="visible"/>
                                      </p:to>
                                    </p:set>
                                    <p:animEffect transition="in" filter="fade">
                                      <p:cBhvr>
                                        <p:cTn id="267" dur="50"/>
                                        <p:tgtEl>
                                          <p:spTgt spid="48"/>
                                        </p:tgtEl>
                                      </p:cBhvr>
                                    </p:animEffect>
                                  </p:childTnLst>
                                </p:cTn>
                              </p:par>
                            </p:childTnLst>
                          </p:cTn>
                        </p:par>
                        <p:par>
                          <p:cTn id="268" fill="hold">
                            <p:stCondLst>
                              <p:cond delay="3750"/>
                            </p:stCondLst>
                            <p:childTnLst>
                              <p:par>
                                <p:cTn id="269" presetID="10" presetClass="entr" presetSubtype="0" fill="hold" grpId="0" nodeType="afterEffect">
                                  <p:stCondLst>
                                    <p:cond delay="0"/>
                                  </p:stCondLst>
                                  <p:childTnLst>
                                    <p:set>
                                      <p:cBhvr>
                                        <p:cTn id="270" dur="1" fill="hold">
                                          <p:stCondLst>
                                            <p:cond delay="0"/>
                                          </p:stCondLst>
                                        </p:cTn>
                                        <p:tgtEl>
                                          <p:spTgt spid="57"/>
                                        </p:tgtEl>
                                        <p:attrNameLst>
                                          <p:attrName>style.visibility</p:attrName>
                                        </p:attrNameLst>
                                      </p:cBhvr>
                                      <p:to>
                                        <p:strVal val="visible"/>
                                      </p:to>
                                    </p:set>
                                    <p:animEffect transition="in" filter="fade">
                                      <p:cBhvr>
                                        <p:cTn id="271" dur="50"/>
                                        <p:tgtEl>
                                          <p:spTgt spid="57"/>
                                        </p:tgtEl>
                                      </p:cBhvr>
                                    </p:animEffect>
                                  </p:childTnLst>
                                </p:cTn>
                              </p:par>
                            </p:childTnLst>
                          </p:cTn>
                        </p:par>
                        <p:par>
                          <p:cTn id="272" fill="hold">
                            <p:stCondLst>
                              <p:cond delay="3800"/>
                            </p:stCondLst>
                            <p:childTnLst>
                              <p:par>
                                <p:cTn id="273" presetID="10" presetClass="entr" presetSubtype="0" fill="hold" grpId="0" nodeType="afterEffect">
                                  <p:stCondLst>
                                    <p:cond delay="0"/>
                                  </p:stCondLst>
                                  <p:childTnLst>
                                    <p:set>
                                      <p:cBhvr>
                                        <p:cTn id="274" dur="1" fill="hold">
                                          <p:stCondLst>
                                            <p:cond delay="0"/>
                                          </p:stCondLst>
                                        </p:cTn>
                                        <p:tgtEl>
                                          <p:spTgt spid="66"/>
                                        </p:tgtEl>
                                        <p:attrNameLst>
                                          <p:attrName>style.visibility</p:attrName>
                                        </p:attrNameLst>
                                      </p:cBhvr>
                                      <p:to>
                                        <p:strVal val="visible"/>
                                      </p:to>
                                    </p:set>
                                    <p:animEffect transition="in" filter="fade">
                                      <p:cBhvr>
                                        <p:cTn id="275" dur="50"/>
                                        <p:tgtEl>
                                          <p:spTgt spid="66"/>
                                        </p:tgtEl>
                                      </p:cBhvr>
                                    </p:animEffect>
                                  </p:childTnLst>
                                </p:cTn>
                              </p:par>
                            </p:childTnLst>
                          </p:cTn>
                        </p:par>
                        <p:par>
                          <p:cTn id="276" fill="hold">
                            <p:stCondLst>
                              <p:cond delay="3850"/>
                            </p:stCondLst>
                            <p:childTnLst>
                              <p:par>
                                <p:cTn id="277" presetID="10" presetClass="entr" presetSubtype="0" fill="hold" grpId="0" nodeType="afterEffect">
                                  <p:stCondLst>
                                    <p:cond delay="0"/>
                                  </p:stCondLst>
                                  <p:childTnLst>
                                    <p:set>
                                      <p:cBhvr>
                                        <p:cTn id="278" dur="1" fill="hold">
                                          <p:stCondLst>
                                            <p:cond delay="0"/>
                                          </p:stCondLst>
                                        </p:cTn>
                                        <p:tgtEl>
                                          <p:spTgt spid="75"/>
                                        </p:tgtEl>
                                        <p:attrNameLst>
                                          <p:attrName>style.visibility</p:attrName>
                                        </p:attrNameLst>
                                      </p:cBhvr>
                                      <p:to>
                                        <p:strVal val="visible"/>
                                      </p:to>
                                    </p:set>
                                    <p:animEffect transition="in" filter="fade">
                                      <p:cBhvr>
                                        <p:cTn id="279" dur="50"/>
                                        <p:tgtEl>
                                          <p:spTgt spid="75"/>
                                        </p:tgtEl>
                                      </p:cBhvr>
                                    </p:animEffect>
                                  </p:childTnLst>
                                </p:cTn>
                              </p:par>
                            </p:childTnLst>
                          </p:cTn>
                        </p:par>
                        <p:par>
                          <p:cTn id="280" fill="hold">
                            <p:stCondLst>
                              <p:cond delay="3900"/>
                            </p:stCondLst>
                            <p:childTnLst>
                              <p:par>
                                <p:cTn id="281" presetID="10" presetClass="entr" presetSubtype="0" fill="hold" grpId="0" nodeType="afterEffect">
                                  <p:stCondLst>
                                    <p:cond delay="0"/>
                                  </p:stCondLst>
                                  <p:childTnLst>
                                    <p:set>
                                      <p:cBhvr>
                                        <p:cTn id="282" dur="1" fill="hold">
                                          <p:stCondLst>
                                            <p:cond delay="0"/>
                                          </p:stCondLst>
                                        </p:cTn>
                                        <p:tgtEl>
                                          <p:spTgt spid="84"/>
                                        </p:tgtEl>
                                        <p:attrNameLst>
                                          <p:attrName>style.visibility</p:attrName>
                                        </p:attrNameLst>
                                      </p:cBhvr>
                                      <p:to>
                                        <p:strVal val="visible"/>
                                      </p:to>
                                    </p:set>
                                    <p:animEffect transition="in" filter="fade">
                                      <p:cBhvr>
                                        <p:cTn id="283" dur="50"/>
                                        <p:tgtEl>
                                          <p:spTgt spid="84"/>
                                        </p:tgtEl>
                                      </p:cBhvr>
                                    </p:animEffect>
                                  </p:childTnLst>
                                </p:cTn>
                              </p:par>
                            </p:childTnLst>
                          </p:cTn>
                        </p:par>
                        <p:par>
                          <p:cTn id="284" fill="hold">
                            <p:stCondLst>
                              <p:cond delay="3950"/>
                            </p:stCondLst>
                            <p:childTnLst>
                              <p:par>
                                <p:cTn id="285" presetID="10" presetClass="entr" presetSubtype="0" fill="hold" grpId="0" nodeType="afterEffect">
                                  <p:stCondLst>
                                    <p:cond delay="0"/>
                                  </p:stCondLst>
                                  <p:childTnLst>
                                    <p:set>
                                      <p:cBhvr>
                                        <p:cTn id="286" dur="1" fill="hold">
                                          <p:stCondLst>
                                            <p:cond delay="0"/>
                                          </p:stCondLst>
                                        </p:cTn>
                                        <p:tgtEl>
                                          <p:spTgt spid="93"/>
                                        </p:tgtEl>
                                        <p:attrNameLst>
                                          <p:attrName>style.visibility</p:attrName>
                                        </p:attrNameLst>
                                      </p:cBhvr>
                                      <p:to>
                                        <p:strVal val="visible"/>
                                      </p:to>
                                    </p:set>
                                    <p:animEffect transition="in" filter="fade">
                                      <p:cBhvr>
                                        <p:cTn id="287" dur="50"/>
                                        <p:tgtEl>
                                          <p:spTgt spid="93"/>
                                        </p:tgtEl>
                                      </p:cBhvr>
                                    </p:animEffect>
                                  </p:childTnLst>
                                </p:cTn>
                              </p:par>
                            </p:childTnLst>
                          </p:cTn>
                        </p:par>
                        <p:par>
                          <p:cTn id="288" fill="hold">
                            <p:stCondLst>
                              <p:cond delay="4000"/>
                            </p:stCondLst>
                            <p:childTnLst>
                              <p:par>
                                <p:cTn id="289" presetID="10" presetClass="entr" presetSubtype="0" fill="hold" grpId="0" nodeType="afterEffect">
                                  <p:stCondLst>
                                    <p:cond delay="0"/>
                                  </p:stCondLst>
                                  <p:childTnLst>
                                    <p:set>
                                      <p:cBhvr>
                                        <p:cTn id="290" dur="1" fill="hold">
                                          <p:stCondLst>
                                            <p:cond delay="0"/>
                                          </p:stCondLst>
                                        </p:cTn>
                                        <p:tgtEl>
                                          <p:spTgt spid="12"/>
                                        </p:tgtEl>
                                        <p:attrNameLst>
                                          <p:attrName>style.visibility</p:attrName>
                                        </p:attrNameLst>
                                      </p:cBhvr>
                                      <p:to>
                                        <p:strVal val="visible"/>
                                      </p:to>
                                    </p:set>
                                    <p:animEffect transition="in" filter="fade">
                                      <p:cBhvr>
                                        <p:cTn id="291" dur="50"/>
                                        <p:tgtEl>
                                          <p:spTgt spid="12"/>
                                        </p:tgtEl>
                                      </p:cBhvr>
                                    </p:animEffect>
                                  </p:childTnLst>
                                </p:cTn>
                              </p:par>
                            </p:childTnLst>
                          </p:cTn>
                        </p:par>
                        <p:par>
                          <p:cTn id="292" fill="hold">
                            <p:stCondLst>
                              <p:cond delay="4050"/>
                            </p:stCondLst>
                            <p:childTnLst>
                              <p:par>
                                <p:cTn id="293" presetID="10" presetClass="entr" presetSubtype="0" fill="hold" grpId="0" nodeType="afterEffect">
                                  <p:stCondLst>
                                    <p:cond delay="0"/>
                                  </p:stCondLst>
                                  <p:childTnLst>
                                    <p:set>
                                      <p:cBhvr>
                                        <p:cTn id="294" dur="1" fill="hold">
                                          <p:stCondLst>
                                            <p:cond delay="0"/>
                                          </p:stCondLst>
                                        </p:cTn>
                                        <p:tgtEl>
                                          <p:spTgt spid="22"/>
                                        </p:tgtEl>
                                        <p:attrNameLst>
                                          <p:attrName>style.visibility</p:attrName>
                                        </p:attrNameLst>
                                      </p:cBhvr>
                                      <p:to>
                                        <p:strVal val="visible"/>
                                      </p:to>
                                    </p:set>
                                    <p:animEffect transition="in" filter="fade">
                                      <p:cBhvr>
                                        <p:cTn id="295" dur="50"/>
                                        <p:tgtEl>
                                          <p:spTgt spid="22"/>
                                        </p:tgtEl>
                                      </p:cBhvr>
                                    </p:animEffect>
                                  </p:childTnLst>
                                </p:cTn>
                              </p:par>
                            </p:childTnLst>
                          </p:cTn>
                        </p:par>
                        <p:par>
                          <p:cTn id="296" fill="hold">
                            <p:stCondLst>
                              <p:cond delay="4100"/>
                            </p:stCondLst>
                            <p:childTnLst>
                              <p:par>
                                <p:cTn id="297" presetID="10" presetClass="entr" presetSubtype="0" fill="hold" grpId="0" nodeType="afterEffect">
                                  <p:stCondLst>
                                    <p:cond delay="0"/>
                                  </p:stCondLst>
                                  <p:childTnLst>
                                    <p:set>
                                      <p:cBhvr>
                                        <p:cTn id="298" dur="1" fill="hold">
                                          <p:stCondLst>
                                            <p:cond delay="0"/>
                                          </p:stCondLst>
                                        </p:cTn>
                                        <p:tgtEl>
                                          <p:spTgt spid="31"/>
                                        </p:tgtEl>
                                        <p:attrNameLst>
                                          <p:attrName>style.visibility</p:attrName>
                                        </p:attrNameLst>
                                      </p:cBhvr>
                                      <p:to>
                                        <p:strVal val="visible"/>
                                      </p:to>
                                    </p:set>
                                    <p:animEffect transition="in" filter="fade">
                                      <p:cBhvr>
                                        <p:cTn id="299" dur="50"/>
                                        <p:tgtEl>
                                          <p:spTgt spid="31"/>
                                        </p:tgtEl>
                                      </p:cBhvr>
                                    </p:animEffect>
                                  </p:childTnLst>
                                </p:cTn>
                              </p:par>
                            </p:childTnLst>
                          </p:cTn>
                        </p:par>
                        <p:par>
                          <p:cTn id="300" fill="hold">
                            <p:stCondLst>
                              <p:cond delay="4150"/>
                            </p:stCondLst>
                            <p:childTnLst>
                              <p:par>
                                <p:cTn id="301" presetID="10" presetClass="entr" presetSubtype="0" fill="hold" grpId="0" nodeType="afterEffect">
                                  <p:stCondLst>
                                    <p:cond delay="0"/>
                                  </p:stCondLst>
                                  <p:childTnLst>
                                    <p:set>
                                      <p:cBhvr>
                                        <p:cTn id="302" dur="1" fill="hold">
                                          <p:stCondLst>
                                            <p:cond delay="0"/>
                                          </p:stCondLst>
                                        </p:cTn>
                                        <p:tgtEl>
                                          <p:spTgt spid="40"/>
                                        </p:tgtEl>
                                        <p:attrNameLst>
                                          <p:attrName>style.visibility</p:attrName>
                                        </p:attrNameLst>
                                      </p:cBhvr>
                                      <p:to>
                                        <p:strVal val="visible"/>
                                      </p:to>
                                    </p:set>
                                    <p:animEffect transition="in" filter="fade">
                                      <p:cBhvr>
                                        <p:cTn id="303" dur="50"/>
                                        <p:tgtEl>
                                          <p:spTgt spid="40"/>
                                        </p:tgtEl>
                                      </p:cBhvr>
                                    </p:animEffect>
                                  </p:childTnLst>
                                </p:cTn>
                              </p:par>
                            </p:childTnLst>
                          </p:cTn>
                        </p:par>
                        <p:par>
                          <p:cTn id="304" fill="hold">
                            <p:stCondLst>
                              <p:cond delay="4200"/>
                            </p:stCondLst>
                            <p:childTnLst>
                              <p:par>
                                <p:cTn id="305" presetID="10" presetClass="entr" presetSubtype="0" fill="hold" grpId="0" nodeType="afterEffect">
                                  <p:stCondLst>
                                    <p:cond delay="0"/>
                                  </p:stCondLst>
                                  <p:childTnLst>
                                    <p:set>
                                      <p:cBhvr>
                                        <p:cTn id="306" dur="1" fill="hold">
                                          <p:stCondLst>
                                            <p:cond delay="0"/>
                                          </p:stCondLst>
                                        </p:cTn>
                                        <p:tgtEl>
                                          <p:spTgt spid="49"/>
                                        </p:tgtEl>
                                        <p:attrNameLst>
                                          <p:attrName>style.visibility</p:attrName>
                                        </p:attrNameLst>
                                      </p:cBhvr>
                                      <p:to>
                                        <p:strVal val="visible"/>
                                      </p:to>
                                    </p:set>
                                    <p:animEffect transition="in" filter="fade">
                                      <p:cBhvr>
                                        <p:cTn id="307" dur="50"/>
                                        <p:tgtEl>
                                          <p:spTgt spid="49"/>
                                        </p:tgtEl>
                                      </p:cBhvr>
                                    </p:animEffect>
                                  </p:childTnLst>
                                </p:cTn>
                              </p:par>
                            </p:childTnLst>
                          </p:cTn>
                        </p:par>
                        <p:par>
                          <p:cTn id="308" fill="hold">
                            <p:stCondLst>
                              <p:cond delay="4250"/>
                            </p:stCondLst>
                            <p:childTnLst>
                              <p:par>
                                <p:cTn id="309" presetID="10" presetClass="entr" presetSubtype="0" fill="hold" grpId="0" nodeType="afterEffect">
                                  <p:stCondLst>
                                    <p:cond delay="0"/>
                                  </p:stCondLst>
                                  <p:childTnLst>
                                    <p:set>
                                      <p:cBhvr>
                                        <p:cTn id="310" dur="1" fill="hold">
                                          <p:stCondLst>
                                            <p:cond delay="0"/>
                                          </p:stCondLst>
                                        </p:cTn>
                                        <p:tgtEl>
                                          <p:spTgt spid="58"/>
                                        </p:tgtEl>
                                        <p:attrNameLst>
                                          <p:attrName>style.visibility</p:attrName>
                                        </p:attrNameLst>
                                      </p:cBhvr>
                                      <p:to>
                                        <p:strVal val="visible"/>
                                      </p:to>
                                    </p:set>
                                    <p:animEffect transition="in" filter="fade">
                                      <p:cBhvr>
                                        <p:cTn id="311" dur="50"/>
                                        <p:tgtEl>
                                          <p:spTgt spid="58"/>
                                        </p:tgtEl>
                                      </p:cBhvr>
                                    </p:animEffect>
                                  </p:childTnLst>
                                </p:cTn>
                              </p:par>
                            </p:childTnLst>
                          </p:cTn>
                        </p:par>
                        <p:par>
                          <p:cTn id="312" fill="hold">
                            <p:stCondLst>
                              <p:cond delay="4300"/>
                            </p:stCondLst>
                            <p:childTnLst>
                              <p:par>
                                <p:cTn id="313" presetID="10" presetClass="entr" presetSubtype="0" fill="hold" grpId="0" nodeType="afterEffect">
                                  <p:stCondLst>
                                    <p:cond delay="0"/>
                                  </p:stCondLst>
                                  <p:childTnLst>
                                    <p:set>
                                      <p:cBhvr>
                                        <p:cTn id="314" dur="1" fill="hold">
                                          <p:stCondLst>
                                            <p:cond delay="0"/>
                                          </p:stCondLst>
                                        </p:cTn>
                                        <p:tgtEl>
                                          <p:spTgt spid="67"/>
                                        </p:tgtEl>
                                        <p:attrNameLst>
                                          <p:attrName>style.visibility</p:attrName>
                                        </p:attrNameLst>
                                      </p:cBhvr>
                                      <p:to>
                                        <p:strVal val="visible"/>
                                      </p:to>
                                    </p:set>
                                    <p:animEffect transition="in" filter="fade">
                                      <p:cBhvr>
                                        <p:cTn id="315" dur="50"/>
                                        <p:tgtEl>
                                          <p:spTgt spid="67"/>
                                        </p:tgtEl>
                                      </p:cBhvr>
                                    </p:animEffect>
                                  </p:childTnLst>
                                </p:cTn>
                              </p:par>
                            </p:childTnLst>
                          </p:cTn>
                        </p:par>
                        <p:par>
                          <p:cTn id="316" fill="hold">
                            <p:stCondLst>
                              <p:cond delay="4350"/>
                            </p:stCondLst>
                            <p:childTnLst>
                              <p:par>
                                <p:cTn id="317" presetID="10" presetClass="entr" presetSubtype="0" fill="hold" grpId="0" nodeType="afterEffect">
                                  <p:stCondLst>
                                    <p:cond delay="0"/>
                                  </p:stCondLst>
                                  <p:childTnLst>
                                    <p:set>
                                      <p:cBhvr>
                                        <p:cTn id="318" dur="1" fill="hold">
                                          <p:stCondLst>
                                            <p:cond delay="0"/>
                                          </p:stCondLst>
                                        </p:cTn>
                                        <p:tgtEl>
                                          <p:spTgt spid="76"/>
                                        </p:tgtEl>
                                        <p:attrNameLst>
                                          <p:attrName>style.visibility</p:attrName>
                                        </p:attrNameLst>
                                      </p:cBhvr>
                                      <p:to>
                                        <p:strVal val="visible"/>
                                      </p:to>
                                    </p:set>
                                    <p:animEffect transition="in" filter="fade">
                                      <p:cBhvr>
                                        <p:cTn id="319" dur="50"/>
                                        <p:tgtEl>
                                          <p:spTgt spid="76"/>
                                        </p:tgtEl>
                                      </p:cBhvr>
                                    </p:animEffect>
                                  </p:childTnLst>
                                </p:cTn>
                              </p:par>
                            </p:childTnLst>
                          </p:cTn>
                        </p:par>
                        <p:par>
                          <p:cTn id="320" fill="hold">
                            <p:stCondLst>
                              <p:cond delay="4400"/>
                            </p:stCondLst>
                            <p:childTnLst>
                              <p:par>
                                <p:cTn id="321" presetID="10" presetClass="entr" presetSubtype="0" fill="hold" grpId="0" nodeType="afterEffect">
                                  <p:stCondLst>
                                    <p:cond delay="0"/>
                                  </p:stCondLst>
                                  <p:childTnLst>
                                    <p:set>
                                      <p:cBhvr>
                                        <p:cTn id="322" dur="1" fill="hold">
                                          <p:stCondLst>
                                            <p:cond delay="0"/>
                                          </p:stCondLst>
                                        </p:cTn>
                                        <p:tgtEl>
                                          <p:spTgt spid="85"/>
                                        </p:tgtEl>
                                        <p:attrNameLst>
                                          <p:attrName>style.visibility</p:attrName>
                                        </p:attrNameLst>
                                      </p:cBhvr>
                                      <p:to>
                                        <p:strVal val="visible"/>
                                      </p:to>
                                    </p:set>
                                    <p:animEffect transition="in" filter="fade">
                                      <p:cBhvr>
                                        <p:cTn id="323" dur="50"/>
                                        <p:tgtEl>
                                          <p:spTgt spid="85"/>
                                        </p:tgtEl>
                                      </p:cBhvr>
                                    </p:animEffect>
                                  </p:childTnLst>
                                </p:cTn>
                              </p:par>
                            </p:childTnLst>
                          </p:cTn>
                        </p:par>
                        <p:par>
                          <p:cTn id="324" fill="hold">
                            <p:stCondLst>
                              <p:cond delay="4450"/>
                            </p:stCondLst>
                            <p:childTnLst>
                              <p:par>
                                <p:cTn id="325" presetID="10" presetClass="entr" presetSubtype="0" fill="hold" grpId="0" nodeType="afterEffect">
                                  <p:stCondLst>
                                    <p:cond delay="0"/>
                                  </p:stCondLst>
                                  <p:childTnLst>
                                    <p:set>
                                      <p:cBhvr>
                                        <p:cTn id="326" dur="1" fill="hold">
                                          <p:stCondLst>
                                            <p:cond delay="0"/>
                                          </p:stCondLst>
                                        </p:cTn>
                                        <p:tgtEl>
                                          <p:spTgt spid="94"/>
                                        </p:tgtEl>
                                        <p:attrNameLst>
                                          <p:attrName>style.visibility</p:attrName>
                                        </p:attrNameLst>
                                      </p:cBhvr>
                                      <p:to>
                                        <p:strVal val="visible"/>
                                      </p:to>
                                    </p:set>
                                    <p:animEffect transition="in" filter="fade">
                                      <p:cBhvr>
                                        <p:cTn id="327" dur="50"/>
                                        <p:tgtEl>
                                          <p:spTgt spid="94"/>
                                        </p:tgtEl>
                                      </p:cBhvr>
                                    </p:animEffect>
                                  </p:childTnLst>
                                </p:cTn>
                              </p:par>
                            </p:childTnLst>
                          </p:cTn>
                        </p:par>
                        <p:par>
                          <p:cTn id="328" fill="hold">
                            <p:stCondLst>
                              <p:cond delay="4500"/>
                            </p:stCondLst>
                            <p:childTnLst>
                              <p:par>
                                <p:cTn id="329" presetID="10" presetClass="entr" presetSubtype="0" fill="hold" grpId="0" nodeType="afterEffect">
                                  <p:stCondLst>
                                    <p:cond delay="0"/>
                                  </p:stCondLst>
                                  <p:childTnLst>
                                    <p:set>
                                      <p:cBhvr>
                                        <p:cTn id="330" dur="1" fill="hold">
                                          <p:stCondLst>
                                            <p:cond delay="0"/>
                                          </p:stCondLst>
                                        </p:cTn>
                                        <p:tgtEl>
                                          <p:spTgt spid="13"/>
                                        </p:tgtEl>
                                        <p:attrNameLst>
                                          <p:attrName>style.visibility</p:attrName>
                                        </p:attrNameLst>
                                      </p:cBhvr>
                                      <p:to>
                                        <p:strVal val="visible"/>
                                      </p:to>
                                    </p:set>
                                    <p:animEffect transition="in" filter="fade">
                                      <p:cBhvr>
                                        <p:cTn id="331" dur="50"/>
                                        <p:tgtEl>
                                          <p:spTgt spid="13"/>
                                        </p:tgtEl>
                                      </p:cBhvr>
                                    </p:animEffect>
                                  </p:childTnLst>
                                </p:cTn>
                              </p:par>
                            </p:childTnLst>
                          </p:cTn>
                        </p:par>
                        <p:par>
                          <p:cTn id="332" fill="hold">
                            <p:stCondLst>
                              <p:cond delay="4550"/>
                            </p:stCondLst>
                            <p:childTnLst>
                              <p:par>
                                <p:cTn id="333" presetID="10" presetClass="entr" presetSubtype="0" fill="hold" grpId="0" nodeType="afterEffect">
                                  <p:stCondLst>
                                    <p:cond delay="0"/>
                                  </p:stCondLst>
                                  <p:childTnLst>
                                    <p:set>
                                      <p:cBhvr>
                                        <p:cTn id="334" dur="1" fill="hold">
                                          <p:stCondLst>
                                            <p:cond delay="0"/>
                                          </p:stCondLst>
                                        </p:cTn>
                                        <p:tgtEl>
                                          <p:spTgt spid="23"/>
                                        </p:tgtEl>
                                        <p:attrNameLst>
                                          <p:attrName>style.visibility</p:attrName>
                                        </p:attrNameLst>
                                      </p:cBhvr>
                                      <p:to>
                                        <p:strVal val="visible"/>
                                      </p:to>
                                    </p:set>
                                    <p:animEffect transition="in" filter="fade">
                                      <p:cBhvr>
                                        <p:cTn id="335" dur="50"/>
                                        <p:tgtEl>
                                          <p:spTgt spid="23"/>
                                        </p:tgtEl>
                                      </p:cBhvr>
                                    </p:animEffect>
                                  </p:childTnLst>
                                </p:cTn>
                              </p:par>
                            </p:childTnLst>
                          </p:cTn>
                        </p:par>
                        <p:par>
                          <p:cTn id="336" fill="hold">
                            <p:stCondLst>
                              <p:cond delay="4600"/>
                            </p:stCondLst>
                            <p:childTnLst>
                              <p:par>
                                <p:cTn id="337" presetID="10" presetClass="entr" presetSubtype="0" fill="hold" grpId="0" nodeType="afterEffect">
                                  <p:stCondLst>
                                    <p:cond delay="0"/>
                                  </p:stCondLst>
                                  <p:childTnLst>
                                    <p:set>
                                      <p:cBhvr>
                                        <p:cTn id="338" dur="1" fill="hold">
                                          <p:stCondLst>
                                            <p:cond delay="0"/>
                                          </p:stCondLst>
                                        </p:cTn>
                                        <p:tgtEl>
                                          <p:spTgt spid="32"/>
                                        </p:tgtEl>
                                        <p:attrNameLst>
                                          <p:attrName>style.visibility</p:attrName>
                                        </p:attrNameLst>
                                      </p:cBhvr>
                                      <p:to>
                                        <p:strVal val="visible"/>
                                      </p:to>
                                    </p:set>
                                    <p:animEffect transition="in" filter="fade">
                                      <p:cBhvr>
                                        <p:cTn id="339" dur="50"/>
                                        <p:tgtEl>
                                          <p:spTgt spid="32"/>
                                        </p:tgtEl>
                                      </p:cBhvr>
                                    </p:animEffect>
                                  </p:childTnLst>
                                </p:cTn>
                              </p:par>
                            </p:childTnLst>
                          </p:cTn>
                        </p:par>
                        <p:par>
                          <p:cTn id="340" fill="hold">
                            <p:stCondLst>
                              <p:cond delay="4650"/>
                            </p:stCondLst>
                            <p:childTnLst>
                              <p:par>
                                <p:cTn id="341" presetID="10" presetClass="entr" presetSubtype="0" fill="hold" grpId="0" nodeType="afterEffect">
                                  <p:stCondLst>
                                    <p:cond delay="0"/>
                                  </p:stCondLst>
                                  <p:childTnLst>
                                    <p:set>
                                      <p:cBhvr>
                                        <p:cTn id="342" dur="1" fill="hold">
                                          <p:stCondLst>
                                            <p:cond delay="0"/>
                                          </p:stCondLst>
                                        </p:cTn>
                                        <p:tgtEl>
                                          <p:spTgt spid="41"/>
                                        </p:tgtEl>
                                        <p:attrNameLst>
                                          <p:attrName>style.visibility</p:attrName>
                                        </p:attrNameLst>
                                      </p:cBhvr>
                                      <p:to>
                                        <p:strVal val="visible"/>
                                      </p:to>
                                    </p:set>
                                    <p:animEffect transition="in" filter="fade">
                                      <p:cBhvr>
                                        <p:cTn id="343" dur="50"/>
                                        <p:tgtEl>
                                          <p:spTgt spid="41"/>
                                        </p:tgtEl>
                                      </p:cBhvr>
                                    </p:animEffect>
                                  </p:childTnLst>
                                </p:cTn>
                              </p:par>
                            </p:childTnLst>
                          </p:cTn>
                        </p:par>
                        <p:par>
                          <p:cTn id="344" fill="hold">
                            <p:stCondLst>
                              <p:cond delay="4700"/>
                            </p:stCondLst>
                            <p:childTnLst>
                              <p:par>
                                <p:cTn id="345" presetID="10" presetClass="entr" presetSubtype="0" fill="hold" grpId="0" nodeType="afterEffect">
                                  <p:stCondLst>
                                    <p:cond delay="0"/>
                                  </p:stCondLst>
                                  <p:childTnLst>
                                    <p:set>
                                      <p:cBhvr>
                                        <p:cTn id="346" dur="1" fill="hold">
                                          <p:stCondLst>
                                            <p:cond delay="0"/>
                                          </p:stCondLst>
                                        </p:cTn>
                                        <p:tgtEl>
                                          <p:spTgt spid="50"/>
                                        </p:tgtEl>
                                        <p:attrNameLst>
                                          <p:attrName>style.visibility</p:attrName>
                                        </p:attrNameLst>
                                      </p:cBhvr>
                                      <p:to>
                                        <p:strVal val="visible"/>
                                      </p:to>
                                    </p:set>
                                    <p:animEffect transition="in" filter="fade">
                                      <p:cBhvr>
                                        <p:cTn id="347" dur="50"/>
                                        <p:tgtEl>
                                          <p:spTgt spid="50"/>
                                        </p:tgtEl>
                                      </p:cBhvr>
                                    </p:animEffect>
                                  </p:childTnLst>
                                </p:cTn>
                              </p:par>
                            </p:childTnLst>
                          </p:cTn>
                        </p:par>
                        <p:par>
                          <p:cTn id="348" fill="hold">
                            <p:stCondLst>
                              <p:cond delay="4750"/>
                            </p:stCondLst>
                            <p:childTnLst>
                              <p:par>
                                <p:cTn id="349" presetID="10" presetClass="entr" presetSubtype="0" fill="hold" grpId="0" nodeType="afterEffect">
                                  <p:stCondLst>
                                    <p:cond delay="0"/>
                                  </p:stCondLst>
                                  <p:childTnLst>
                                    <p:set>
                                      <p:cBhvr>
                                        <p:cTn id="350" dur="1" fill="hold">
                                          <p:stCondLst>
                                            <p:cond delay="0"/>
                                          </p:stCondLst>
                                        </p:cTn>
                                        <p:tgtEl>
                                          <p:spTgt spid="59"/>
                                        </p:tgtEl>
                                        <p:attrNameLst>
                                          <p:attrName>style.visibility</p:attrName>
                                        </p:attrNameLst>
                                      </p:cBhvr>
                                      <p:to>
                                        <p:strVal val="visible"/>
                                      </p:to>
                                    </p:set>
                                    <p:animEffect transition="in" filter="fade">
                                      <p:cBhvr>
                                        <p:cTn id="351" dur="50"/>
                                        <p:tgtEl>
                                          <p:spTgt spid="59"/>
                                        </p:tgtEl>
                                      </p:cBhvr>
                                    </p:animEffect>
                                  </p:childTnLst>
                                </p:cTn>
                              </p:par>
                            </p:childTnLst>
                          </p:cTn>
                        </p:par>
                        <p:par>
                          <p:cTn id="352" fill="hold">
                            <p:stCondLst>
                              <p:cond delay="4800"/>
                            </p:stCondLst>
                            <p:childTnLst>
                              <p:par>
                                <p:cTn id="353" presetID="10" presetClass="entr" presetSubtype="0" fill="hold" grpId="0" nodeType="afterEffect">
                                  <p:stCondLst>
                                    <p:cond delay="0"/>
                                  </p:stCondLst>
                                  <p:childTnLst>
                                    <p:set>
                                      <p:cBhvr>
                                        <p:cTn id="354" dur="1" fill="hold">
                                          <p:stCondLst>
                                            <p:cond delay="0"/>
                                          </p:stCondLst>
                                        </p:cTn>
                                        <p:tgtEl>
                                          <p:spTgt spid="68"/>
                                        </p:tgtEl>
                                        <p:attrNameLst>
                                          <p:attrName>style.visibility</p:attrName>
                                        </p:attrNameLst>
                                      </p:cBhvr>
                                      <p:to>
                                        <p:strVal val="visible"/>
                                      </p:to>
                                    </p:set>
                                    <p:animEffect transition="in" filter="fade">
                                      <p:cBhvr>
                                        <p:cTn id="355" dur="50"/>
                                        <p:tgtEl>
                                          <p:spTgt spid="68"/>
                                        </p:tgtEl>
                                      </p:cBhvr>
                                    </p:animEffect>
                                  </p:childTnLst>
                                </p:cTn>
                              </p:par>
                            </p:childTnLst>
                          </p:cTn>
                        </p:par>
                        <p:par>
                          <p:cTn id="356" fill="hold">
                            <p:stCondLst>
                              <p:cond delay="4850"/>
                            </p:stCondLst>
                            <p:childTnLst>
                              <p:par>
                                <p:cTn id="357" presetID="10" presetClass="entr" presetSubtype="0" fill="hold" grpId="0" nodeType="afterEffect">
                                  <p:stCondLst>
                                    <p:cond delay="0"/>
                                  </p:stCondLst>
                                  <p:childTnLst>
                                    <p:set>
                                      <p:cBhvr>
                                        <p:cTn id="358" dur="1" fill="hold">
                                          <p:stCondLst>
                                            <p:cond delay="0"/>
                                          </p:stCondLst>
                                        </p:cTn>
                                        <p:tgtEl>
                                          <p:spTgt spid="77"/>
                                        </p:tgtEl>
                                        <p:attrNameLst>
                                          <p:attrName>style.visibility</p:attrName>
                                        </p:attrNameLst>
                                      </p:cBhvr>
                                      <p:to>
                                        <p:strVal val="visible"/>
                                      </p:to>
                                    </p:set>
                                    <p:animEffect transition="in" filter="fade">
                                      <p:cBhvr>
                                        <p:cTn id="359" dur="50"/>
                                        <p:tgtEl>
                                          <p:spTgt spid="77"/>
                                        </p:tgtEl>
                                      </p:cBhvr>
                                    </p:animEffect>
                                  </p:childTnLst>
                                </p:cTn>
                              </p:par>
                            </p:childTnLst>
                          </p:cTn>
                        </p:par>
                        <p:par>
                          <p:cTn id="360" fill="hold">
                            <p:stCondLst>
                              <p:cond delay="4900"/>
                            </p:stCondLst>
                            <p:childTnLst>
                              <p:par>
                                <p:cTn id="361" presetID="10" presetClass="entr" presetSubtype="0" fill="hold" grpId="0" nodeType="afterEffect">
                                  <p:stCondLst>
                                    <p:cond delay="0"/>
                                  </p:stCondLst>
                                  <p:childTnLst>
                                    <p:set>
                                      <p:cBhvr>
                                        <p:cTn id="362" dur="1" fill="hold">
                                          <p:stCondLst>
                                            <p:cond delay="0"/>
                                          </p:stCondLst>
                                        </p:cTn>
                                        <p:tgtEl>
                                          <p:spTgt spid="86"/>
                                        </p:tgtEl>
                                        <p:attrNameLst>
                                          <p:attrName>style.visibility</p:attrName>
                                        </p:attrNameLst>
                                      </p:cBhvr>
                                      <p:to>
                                        <p:strVal val="visible"/>
                                      </p:to>
                                    </p:set>
                                    <p:animEffect transition="in" filter="fade">
                                      <p:cBhvr>
                                        <p:cTn id="363" dur="50"/>
                                        <p:tgtEl>
                                          <p:spTgt spid="86"/>
                                        </p:tgtEl>
                                      </p:cBhvr>
                                    </p:animEffect>
                                  </p:childTnLst>
                                </p:cTn>
                              </p:par>
                            </p:childTnLst>
                          </p:cTn>
                        </p:par>
                        <p:par>
                          <p:cTn id="364" fill="hold">
                            <p:stCondLst>
                              <p:cond delay="4950"/>
                            </p:stCondLst>
                            <p:childTnLst>
                              <p:par>
                                <p:cTn id="365" presetID="10" presetClass="entr" presetSubtype="0" fill="hold" grpId="0" nodeType="afterEffect">
                                  <p:stCondLst>
                                    <p:cond delay="0"/>
                                  </p:stCondLst>
                                  <p:childTnLst>
                                    <p:set>
                                      <p:cBhvr>
                                        <p:cTn id="366" dur="1" fill="hold">
                                          <p:stCondLst>
                                            <p:cond delay="0"/>
                                          </p:stCondLst>
                                        </p:cTn>
                                        <p:tgtEl>
                                          <p:spTgt spid="95"/>
                                        </p:tgtEl>
                                        <p:attrNameLst>
                                          <p:attrName>style.visibility</p:attrName>
                                        </p:attrNameLst>
                                      </p:cBhvr>
                                      <p:to>
                                        <p:strVal val="visible"/>
                                      </p:to>
                                    </p:set>
                                    <p:animEffect transition="in" filter="fade">
                                      <p:cBhvr>
                                        <p:cTn id="367" dur="50"/>
                                        <p:tgtEl>
                                          <p:spTgt spid="95"/>
                                        </p:tgtEl>
                                      </p:cBhvr>
                                    </p:animEffect>
                                  </p:childTnLst>
                                </p:cTn>
                              </p:par>
                            </p:childTnLst>
                          </p:cTn>
                        </p:par>
                        <p:par>
                          <p:cTn id="368" fill="hold">
                            <p:stCondLst>
                              <p:cond delay="5000"/>
                            </p:stCondLst>
                            <p:childTnLst>
                              <p:par>
                                <p:cTn id="369" presetID="10" presetClass="entr" presetSubtype="0" fill="hold" grpId="0" nodeType="afterEffect">
                                  <p:stCondLst>
                                    <p:cond delay="0"/>
                                  </p:stCondLst>
                                  <p:childTnLst>
                                    <p:set>
                                      <p:cBhvr>
                                        <p:cTn id="370" dur="1" fill="hold">
                                          <p:stCondLst>
                                            <p:cond delay="0"/>
                                          </p:stCondLst>
                                        </p:cTn>
                                        <p:tgtEl>
                                          <p:spTgt spid="14"/>
                                        </p:tgtEl>
                                        <p:attrNameLst>
                                          <p:attrName>style.visibility</p:attrName>
                                        </p:attrNameLst>
                                      </p:cBhvr>
                                      <p:to>
                                        <p:strVal val="visible"/>
                                      </p:to>
                                    </p:set>
                                    <p:animEffect transition="in" filter="fade">
                                      <p:cBhvr>
                                        <p:cTn id="371" dur="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1"/>
            </a:pPr>
            <a:r>
              <a:rPr lang="en-US" dirty="0"/>
              <a:t>The “one baptism” of Christ’s Great Commission is taught in these verses, which will be examined in this series of studies:</a:t>
            </a:r>
          </a:p>
        </p:txBody>
      </p:sp>
      <p:sp>
        <p:nvSpPr>
          <p:cNvPr id="96" name="Rectangle 11">
            <a:extLst>
              <a:ext uri="{FF2B5EF4-FFF2-40B4-BE49-F238E27FC236}">
                <a16:creationId xmlns:a16="http://schemas.microsoft.com/office/drawing/2014/main" id="{BAF4AD01-F1C0-42BB-9AB0-3F1BB5F9D3BB}"/>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8:36</a:t>
            </a:r>
            <a:endParaRPr kumimoji="0" lang="en-US" altLang="en-US" sz="1800" b="0" i="0" u="none" strike="noStrike" cap="none" normalizeH="0" baseline="0">
              <a:ln>
                <a:noFill/>
              </a:ln>
              <a:effectLst>
                <a:glow rad="63500">
                  <a:schemeClr val="bg1"/>
                </a:glow>
              </a:effectLst>
            </a:endParaRPr>
          </a:p>
        </p:txBody>
      </p:sp>
      <p:sp>
        <p:nvSpPr>
          <p:cNvPr id="97" name="Rectangle 12">
            <a:extLst>
              <a:ext uri="{FF2B5EF4-FFF2-40B4-BE49-F238E27FC236}">
                <a16:creationId xmlns:a16="http://schemas.microsoft.com/office/drawing/2014/main" id="{3AEC7E38-4CD7-4D16-8805-A72404534C68}"/>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18:8</a:t>
            </a:r>
            <a:endParaRPr kumimoji="0" lang="en-US" altLang="en-US" sz="1800" b="0" i="0" u="none" strike="noStrike" cap="none" normalizeH="0" baseline="0">
              <a:ln>
                <a:noFill/>
              </a:ln>
              <a:effectLst>
                <a:glow rad="63500">
                  <a:schemeClr val="bg1"/>
                </a:glow>
              </a:effectLst>
            </a:endParaRPr>
          </a:p>
        </p:txBody>
      </p:sp>
      <p:sp>
        <p:nvSpPr>
          <p:cNvPr id="98" name="Rectangle 13">
            <a:extLst>
              <a:ext uri="{FF2B5EF4-FFF2-40B4-BE49-F238E27FC236}">
                <a16:creationId xmlns:a16="http://schemas.microsoft.com/office/drawing/2014/main" id="{4C0E64B8-31DE-4D61-8266-2295D78FC8A4}"/>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1:15</a:t>
            </a:r>
            <a:endParaRPr kumimoji="0" lang="en-US" altLang="en-US" sz="1800" b="0" i="0" u="none" strike="noStrike" cap="none" normalizeH="0" baseline="0">
              <a:ln>
                <a:noFill/>
              </a:ln>
              <a:effectLst>
                <a:glow rad="63500">
                  <a:schemeClr val="bg1"/>
                </a:glow>
              </a:effectLst>
            </a:endParaRPr>
          </a:p>
        </p:txBody>
      </p:sp>
      <p:sp>
        <p:nvSpPr>
          <p:cNvPr id="99" name="Rectangle 14">
            <a:extLst>
              <a:ext uri="{FF2B5EF4-FFF2-40B4-BE49-F238E27FC236}">
                <a16:creationId xmlns:a16="http://schemas.microsoft.com/office/drawing/2014/main" id="{82D2EACF-04B6-4E83-BF68-B35F61688538}"/>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effectLst>
                <a:glow rad="63500">
                  <a:schemeClr val="bg1"/>
                </a:glow>
              </a:effectLst>
            </a:endParaRPr>
          </a:p>
        </p:txBody>
      </p:sp>
      <p:sp>
        <p:nvSpPr>
          <p:cNvPr id="100" name="Rectangle 21">
            <a:extLst>
              <a:ext uri="{FF2B5EF4-FFF2-40B4-BE49-F238E27FC236}">
                <a16:creationId xmlns:a16="http://schemas.microsoft.com/office/drawing/2014/main" id="{53C17175-03F9-483F-8B6D-DBBC14EEB894}"/>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8:38</a:t>
            </a:r>
            <a:endParaRPr kumimoji="0" lang="en-US" altLang="en-US" sz="1800" b="0" i="0" u="none" strike="noStrike" cap="none" normalizeH="0" baseline="0">
              <a:ln>
                <a:noFill/>
              </a:ln>
              <a:effectLst>
                <a:glow rad="63500">
                  <a:schemeClr val="bg1"/>
                </a:glow>
              </a:effectLst>
            </a:endParaRPr>
          </a:p>
        </p:txBody>
      </p:sp>
      <p:sp>
        <p:nvSpPr>
          <p:cNvPr id="101" name="Rectangle 23">
            <a:extLst>
              <a:ext uri="{FF2B5EF4-FFF2-40B4-BE49-F238E27FC236}">
                <a16:creationId xmlns:a16="http://schemas.microsoft.com/office/drawing/2014/main" id="{EF7D1019-C717-495A-BE9A-706F8F25C3C9}"/>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1:16</a:t>
            </a:r>
            <a:endParaRPr kumimoji="0" lang="en-US" altLang="en-US" sz="1800" b="0" i="0" u="none" strike="noStrike" cap="none" normalizeH="0" baseline="0">
              <a:ln>
                <a:noFill/>
              </a:ln>
              <a:effectLst>
                <a:glow rad="63500">
                  <a:schemeClr val="bg1"/>
                </a:glow>
              </a:effectLst>
            </a:endParaRPr>
          </a:p>
        </p:txBody>
      </p:sp>
      <p:sp>
        <p:nvSpPr>
          <p:cNvPr id="102" name="Rectangle 30">
            <a:extLst>
              <a:ext uri="{FF2B5EF4-FFF2-40B4-BE49-F238E27FC236}">
                <a16:creationId xmlns:a16="http://schemas.microsoft.com/office/drawing/2014/main" id="{8B8421FC-1990-4AF7-9D18-753C85907BF7}"/>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9:18</a:t>
            </a:r>
            <a:endParaRPr kumimoji="0" lang="en-US" altLang="en-US" sz="1800" b="0" i="0" u="none" strike="noStrike" cap="none" normalizeH="0" baseline="0">
              <a:ln>
                <a:noFill/>
              </a:ln>
              <a:effectLst>
                <a:glow rad="63500">
                  <a:schemeClr val="bg1"/>
                </a:glow>
              </a:effectLst>
            </a:endParaRPr>
          </a:p>
        </p:txBody>
      </p:sp>
      <p:sp>
        <p:nvSpPr>
          <p:cNvPr id="103" name="Rectangle 32">
            <a:extLst>
              <a:ext uri="{FF2B5EF4-FFF2-40B4-BE49-F238E27FC236}">
                <a16:creationId xmlns:a16="http://schemas.microsoft.com/office/drawing/2014/main" id="{5F3ADC00-423C-4BB0-ACE0-3955C93AB6CE}"/>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1:17</a:t>
            </a:r>
            <a:endParaRPr kumimoji="0" lang="en-US" altLang="en-US" sz="1800" b="0" i="0" u="none" strike="noStrike" cap="none" normalizeH="0" baseline="0">
              <a:ln>
                <a:noFill/>
              </a:ln>
              <a:effectLst>
                <a:glow rad="63500">
                  <a:schemeClr val="bg1"/>
                </a:glow>
              </a:effectLst>
            </a:endParaRPr>
          </a:p>
        </p:txBody>
      </p:sp>
      <p:sp>
        <p:nvSpPr>
          <p:cNvPr id="104" name="Rectangle 48">
            <a:extLst>
              <a:ext uri="{FF2B5EF4-FFF2-40B4-BE49-F238E27FC236}">
                <a16:creationId xmlns:a16="http://schemas.microsoft.com/office/drawing/2014/main" id="{91280BA6-17EF-4E5E-A297-6B6712449449}"/>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10:47</a:t>
            </a:r>
            <a:endParaRPr kumimoji="0" lang="en-US" altLang="en-US" sz="1800" b="0" i="0" u="none" strike="noStrike" cap="none" normalizeH="0" baseline="0">
              <a:ln>
                <a:noFill/>
              </a:ln>
              <a:effectLst>
                <a:glow rad="63500">
                  <a:schemeClr val="bg1"/>
                </a:glow>
              </a:effectLst>
            </a:endParaRPr>
          </a:p>
        </p:txBody>
      </p:sp>
      <p:sp>
        <p:nvSpPr>
          <p:cNvPr id="105" name="Rectangle 49">
            <a:extLst>
              <a:ext uri="{FF2B5EF4-FFF2-40B4-BE49-F238E27FC236}">
                <a16:creationId xmlns:a16="http://schemas.microsoft.com/office/drawing/2014/main" id="{E38AF84D-F3E2-4D4A-9EB1-9D072754294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19:5</a:t>
            </a:r>
            <a:endParaRPr kumimoji="0" lang="en-US" altLang="en-US" sz="1800" b="0" i="0" u="none" strike="noStrike" cap="none" normalizeH="0" baseline="0">
              <a:ln>
                <a:noFill/>
              </a:ln>
              <a:effectLst>
                <a:glow rad="63500">
                  <a:schemeClr val="bg1"/>
                </a:glow>
              </a:effectLst>
            </a:endParaRPr>
          </a:p>
        </p:txBody>
      </p:sp>
      <p:sp>
        <p:nvSpPr>
          <p:cNvPr id="106" name="Rectangle 50">
            <a:extLst>
              <a:ext uri="{FF2B5EF4-FFF2-40B4-BE49-F238E27FC236}">
                <a16:creationId xmlns:a16="http://schemas.microsoft.com/office/drawing/2014/main" id="{9CD0DBDB-387B-45FC-AE36-38C98E44668B}"/>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effectLst>
                <a:glow rad="63500">
                  <a:schemeClr val="bg1"/>
                </a:glow>
              </a:effectLst>
            </a:endParaRPr>
          </a:p>
        </p:txBody>
      </p:sp>
      <p:sp>
        <p:nvSpPr>
          <p:cNvPr id="107" name="Rectangle 56">
            <a:extLst>
              <a:ext uri="{FF2B5EF4-FFF2-40B4-BE49-F238E27FC236}">
                <a16:creationId xmlns:a16="http://schemas.microsoft.com/office/drawing/2014/main" id="{7094EEC6-9399-43F7-A2C6-110558D65486}"/>
              </a:ext>
            </a:extLst>
          </p:cNvPr>
          <p:cNvSpPr>
            <a:spLocks noChangeArrowheads="1"/>
          </p:cNvSpPr>
          <p:nvPr/>
        </p:nvSpPr>
        <p:spPr bwMode="auto">
          <a:xfrm>
            <a:off x="6162675" y="48387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2:38</a:t>
            </a:r>
            <a:endParaRPr kumimoji="0" lang="en-US" altLang="en-US" sz="1800" b="0" i="0" u="none" strike="noStrike" cap="none" normalizeH="0" baseline="0">
              <a:ln>
                <a:noFill/>
              </a:ln>
              <a:effectLst>
                <a:glow rad="63500">
                  <a:schemeClr val="bg1"/>
                </a:glow>
              </a:effectLst>
            </a:endParaRPr>
          </a:p>
        </p:txBody>
      </p:sp>
      <p:sp>
        <p:nvSpPr>
          <p:cNvPr id="108" name="Rectangle 57">
            <a:extLst>
              <a:ext uri="{FF2B5EF4-FFF2-40B4-BE49-F238E27FC236}">
                <a16:creationId xmlns:a16="http://schemas.microsoft.com/office/drawing/2014/main" id="{3A593152-BBAE-432E-AAE3-319EA62136F5}"/>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10:48</a:t>
            </a:r>
            <a:endParaRPr kumimoji="0" lang="en-US" altLang="en-US" sz="1800" b="0" i="0" u="none" strike="noStrike" cap="none" normalizeH="0" baseline="0">
              <a:ln>
                <a:noFill/>
              </a:ln>
              <a:effectLst>
                <a:glow rad="63500">
                  <a:schemeClr val="bg1"/>
                </a:glow>
              </a:effectLst>
            </a:endParaRPr>
          </a:p>
        </p:txBody>
      </p:sp>
      <p:sp>
        <p:nvSpPr>
          <p:cNvPr id="109" name="Rectangle 58">
            <a:extLst>
              <a:ext uri="{FF2B5EF4-FFF2-40B4-BE49-F238E27FC236}">
                <a16:creationId xmlns:a16="http://schemas.microsoft.com/office/drawing/2014/main" id="{FBCF9C97-FBC6-4145-9316-CD80F326D361}"/>
              </a:ext>
            </a:extLst>
          </p:cNvPr>
          <p:cNvSpPr>
            <a:spLocks noChangeArrowheads="1"/>
          </p:cNvSpPr>
          <p:nvPr/>
        </p:nvSpPr>
        <p:spPr bwMode="auto">
          <a:xfrm>
            <a:off x="8585200"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22:16</a:t>
            </a:r>
            <a:endParaRPr kumimoji="0" lang="en-US" altLang="en-US" sz="1800" b="0" i="0" u="none" strike="noStrike" cap="none" normalizeH="0" baseline="0">
              <a:ln>
                <a:noFill/>
              </a:ln>
              <a:effectLst>
                <a:glow rad="63500">
                  <a:schemeClr val="bg1"/>
                </a:glow>
              </a:effectLst>
            </a:endParaRPr>
          </a:p>
        </p:txBody>
      </p:sp>
      <p:sp>
        <p:nvSpPr>
          <p:cNvPr id="110" name="Rectangle 61">
            <a:extLst>
              <a:ext uri="{FF2B5EF4-FFF2-40B4-BE49-F238E27FC236}">
                <a16:creationId xmlns:a16="http://schemas.microsoft.com/office/drawing/2014/main" id="{CC10A0ED-9242-4F46-854B-050FE1345C15}"/>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Mt. 28:19</a:t>
            </a:r>
            <a:endParaRPr kumimoji="0" lang="en-US" altLang="en-US" sz="1800" b="0" i="0" u="none" strike="noStrike" cap="none" normalizeH="0" baseline="0" dirty="0">
              <a:ln>
                <a:noFill/>
              </a:ln>
              <a:effectLst>
                <a:glow rad="63500">
                  <a:schemeClr val="bg1"/>
                </a:glow>
              </a:effectLst>
            </a:endParaRPr>
          </a:p>
        </p:txBody>
      </p:sp>
      <p:sp>
        <p:nvSpPr>
          <p:cNvPr id="111" name="Rectangle 65">
            <a:extLst>
              <a:ext uri="{FF2B5EF4-FFF2-40B4-BE49-F238E27FC236}">
                <a16:creationId xmlns:a16="http://schemas.microsoft.com/office/drawing/2014/main" id="{B63E113A-F544-4937-AEB3-B6A9B8543B5A}"/>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2:41</a:t>
            </a:r>
            <a:endParaRPr kumimoji="0" lang="en-US" altLang="en-US" sz="1800" b="0" i="0" u="none" strike="noStrike" cap="none" normalizeH="0" baseline="0">
              <a:ln>
                <a:noFill/>
              </a:ln>
              <a:effectLst>
                <a:glow rad="63500">
                  <a:schemeClr val="bg1"/>
                </a:glow>
              </a:effectLst>
            </a:endParaRPr>
          </a:p>
        </p:txBody>
      </p:sp>
      <p:sp>
        <p:nvSpPr>
          <p:cNvPr id="112" name="Rectangle 67">
            <a:extLst>
              <a:ext uri="{FF2B5EF4-FFF2-40B4-BE49-F238E27FC236}">
                <a16:creationId xmlns:a16="http://schemas.microsoft.com/office/drawing/2014/main" id="{C5F53E7B-4B3A-4499-B7AC-71DA22395D32}"/>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Ro. 6:3</a:t>
            </a:r>
            <a:endParaRPr kumimoji="0" lang="en-US" altLang="en-US" sz="1800" b="0" i="0" u="none" strike="noStrike" cap="none" normalizeH="0" baseline="0">
              <a:ln>
                <a:noFill/>
              </a:ln>
              <a:effectLst>
                <a:glow rad="63500">
                  <a:schemeClr val="bg1"/>
                </a:glow>
              </a:effectLst>
            </a:endParaRPr>
          </a:p>
        </p:txBody>
      </p:sp>
      <p:sp>
        <p:nvSpPr>
          <p:cNvPr id="113" name="Rectangle 68">
            <a:extLst>
              <a:ext uri="{FF2B5EF4-FFF2-40B4-BE49-F238E27FC236}">
                <a16:creationId xmlns:a16="http://schemas.microsoft.com/office/drawing/2014/main" id="{AE12F996-606B-41EA-A295-B2B234BB294A}"/>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Gal. 3:27</a:t>
            </a:r>
            <a:endParaRPr kumimoji="0" lang="en-US" altLang="en-US" sz="1800" b="0" i="0" u="none" strike="noStrike" cap="none" normalizeH="0" baseline="0">
              <a:ln>
                <a:noFill/>
              </a:ln>
              <a:effectLst>
                <a:glow rad="63500">
                  <a:schemeClr val="bg1"/>
                </a:glow>
              </a:effectLst>
            </a:endParaRPr>
          </a:p>
        </p:txBody>
      </p:sp>
      <p:sp>
        <p:nvSpPr>
          <p:cNvPr id="114" name="Rectangle 74">
            <a:extLst>
              <a:ext uri="{FF2B5EF4-FFF2-40B4-BE49-F238E27FC236}">
                <a16:creationId xmlns:a16="http://schemas.microsoft.com/office/drawing/2014/main" id="{463D1CF7-3FFF-467D-A44F-2C851F2F41DB}"/>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8:12</a:t>
            </a:r>
            <a:endParaRPr kumimoji="0" lang="en-US" altLang="en-US" sz="1800" b="0" i="0" u="none" strike="noStrike" cap="none" normalizeH="0" baseline="0">
              <a:ln>
                <a:noFill/>
              </a:ln>
              <a:effectLst>
                <a:glow rad="63500">
                  <a:schemeClr val="bg1"/>
                </a:glow>
              </a:effectLst>
            </a:endParaRPr>
          </a:p>
        </p:txBody>
      </p:sp>
      <p:sp>
        <p:nvSpPr>
          <p:cNvPr id="115" name="Rectangle 76">
            <a:extLst>
              <a:ext uri="{FF2B5EF4-FFF2-40B4-BE49-F238E27FC236}">
                <a16:creationId xmlns:a16="http://schemas.microsoft.com/office/drawing/2014/main" id="{84764B3F-DC71-489E-B1A2-27D84090BCE3}"/>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Ro. 6:4</a:t>
            </a:r>
            <a:endParaRPr kumimoji="0" lang="en-US" altLang="en-US" sz="1800" b="0" i="0" u="none" strike="noStrike" cap="none" normalizeH="0" baseline="0">
              <a:ln>
                <a:noFill/>
              </a:ln>
              <a:effectLst>
                <a:glow rad="63500">
                  <a:schemeClr val="bg1"/>
                </a:glow>
              </a:effectLst>
            </a:endParaRPr>
          </a:p>
        </p:txBody>
      </p:sp>
      <p:sp>
        <p:nvSpPr>
          <p:cNvPr id="116" name="Rectangle 77">
            <a:extLst>
              <a:ext uri="{FF2B5EF4-FFF2-40B4-BE49-F238E27FC236}">
                <a16:creationId xmlns:a16="http://schemas.microsoft.com/office/drawing/2014/main" id="{CD15C062-BAC0-437E-B4EB-2910EFD89C47}"/>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Eph. 4:5</a:t>
            </a:r>
            <a:endParaRPr kumimoji="0" lang="en-US" altLang="en-US" sz="1800" b="0" i="0" u="none" strike="noStrike" cap="none" normalizeH="0" baseline="0">
              <a:ln>
                <a:noFill/>
              </a:ln>
              <a:effectLst>
                <a:glow rad="63500">
                  <a:schemeClr val="bg1"/>
                </a:glow>
              </a:effectLst>
            </a:endParaRPr>
          </a:p>
        </p:txBody>
      </p:sp>
      <p:sp>
        <p:nvSpPr>
          <p:cNvPr id="117" name="Rectangle 80">
            <a:extLst>
              <a:ext uri="{FF2B5EF4-FFF2-40B4-BE49-F238E27FC236}">
                <a16:creationId xmlns:a16="http://schemas.microsoft.com/office/drawing/2014/main" id="{92A75362-E41D-42CC-8097-C01D33EB3BA8}"/>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Mk. 16:16</a:t>
            </a:r>
            <a:endParaRPr kumimoji="0" lang="en-US" altLang="en-US" sz="1800" b="0" i="0" u="none" strike="noStrike" cap="none" normalizeH="0" baseline="0">
              <a:ln>
                <a:noFill/>
              </a:ln>
              <a:effectLst>
                <a:glow rad="63500">
                  <a:schemeClr val="bg1"/>
                </a:glow>
              </a:effectLst>
            </a:endParaRPr>
          </a:p>
        </p:txBody>
      </p:sp>
      <p:sp>
        <p:nvSpPr>
          <p:cNvPr id="118" name="Rectangle 83">
            <a:extLst>
              <a:ext uri="{FF2B5EF4-FFF2-40B4-BE49-F238E27FC236}">
                <a16:creationId xmlns:a16="http://schemas.microsoft.com/office/drawing/2014/main" id="{A65D008D-5C28-4B34-8757-0A7C87663F15}"/>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8:13</a:t>
            </a:r>
            <a:endParaRPr kumimoji="0" lang="en-US" altLang="en-US" sz="1800" b="0" i="0" u="none" strike="noStrike" cap="none" normalizeH="0" baseline="0">
              <a:ln>
                <a:noFill/>
              </a:ln>
              <a:effectLst>
                <a:glow rad="63500">
                  <a:schemeClr val="bg1"/>
                </a:glow>
              </a:effectLst>
            </a:endParaRPr>
          </a:p>
        </p:txBody>
      </p:sp>
      <p:sp>
        <p:nvSpPr>
          <p:cNvPr id="119" name="Rectangle 84">
            <a:extLst>
              <a:ext uri="{FF2B5EF4-FFF2-40B4-BE49-F238E27FC236}">
                <a16:creationId xmlns:a16="http://schemas.microsoft.com/office/drawing/2014/main" id="{13BBE09B-4E8B-471C-A605-9968225E898C}"/>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16:15</a:t>
            </a:r>
            <a:endParaRPr kumimoji="0" lang="en-US" altLang="en-US" sz="1800" b="0" i="0" u="none" strike="noStrike" cap="none" normalizeH="0" baseline="0">
              <a:ln>
                <a:noFill/>
              </a:ln>
              <a:effectLst>
                <a:glow rad="63500">
                  <a:schemeClr val="bg1"/>
                </a:glow>
              </a:effectLst>
            </a:endParaRPr>
          </a:p>
        </p:txBody>
      </p:sp>
      <p:sp>
        <p:nvSpPr>
          <p:cNvPr id="120" name="Rectangle 85">
            <a:extLst>
              <a:ext uri="{FF2B5EF4-FFF2-40B4-BE49-F238E27FC236}">
                <a16:creationId xmlns:a16="http://schemas.microsoft.com/office/drawing/2014/main" id="{21EB2CB3-CB03-4B62-B4C3-7F84C46D6224}"/>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1:13</a:t>
            </a:r>
            <a:endParaRPr kumimoji="0" lang="en-US" altLang="en-US" sz="1800" b="0" i="0" u="none" strike="noStrike" cap="none" normalizeH="0" baseline="0">
              <a:ln>
                <a:noFill/>
              </a:ln>
              <a:effectLst>
                <a:glow rad="63500">
                  <a:schemeClr val="bg1"/>
                </a:glow>
              </a:effectLst>
            </a:endParaRPr>
          </a:p>
        </p:txBody>
      </p:sp>
      <p:sp>
        <p:nvSpPr>
          <p:cNvPr id="121" name="Rectangle 86">
            <a:extLst>
              <a:ext uri="{FF2B5EF4-FFF2-40B4-BE49-F238E27FC236}">
                <a16:creationId xmlns:a16="http://schemas.microsoft.com/office/drawing/2014/main" id="{5005589E-C9F3-43BB-A00A-71D5F23A0269}"/>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Col. 2:12</a:t>
            </a:r>
            <a:endParaRPr kumimoji="0" lang="en-US" altLang="en-US" sz="1800" b="0" i="0" u="none" strike="noStrike" cap="none" normalizeH="0" baseline="0">
              <a:ln>
                <a:noFill/>
              </a:ln>
              <a:effectLst>
                <a:glow rad="63500">
                  <a:schemeClr val="bg1"/>
                </a:glow>
              </a:effectLst>
            </a:endParaRPr>
          </a:p>
        </p:txBody>
      </p:sp>
      <p:sp>
        <p:nvSpPr>
          <p:cNvPr id="122" name="Rectangle 92">
            <a:extLst>
              <a:ext uri="{FF2B5EF4-FFF2-40B4-BE49-F238E27FC236}">
                <a16:creationId xmlns:a16="http://schemas.microsoft.com/office/drawing/2014/main" id="{D39D141A-D68B-4D4C-92C6-C9619DB81A09}"/>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8:16</a:t>
            </a:r>
            <a:endParaRPr kumimoji="0" lang="en-US" altLang="en-US" sz="1800" b="0" i="0" u="none" strike="noStrike" cap="none" normalizeH="0" baseline="0">
              <a:ln>
                <a:noFill/>
              </a:ln>
              <a:effectLst>
                <a:glow rad="63500">
                  <a:schemeClr val="bg1"/>
                </a:glow>
              </a:effectLst>
            </a:endParaRPr>
          </a:p>
        </p:txBody>
      </p:sp>
      <p:sp>
        <p:nvSpPr>
          <p:cNvPr id="123" name="Rectangle 93">
            <a:extLst>
              <a:ext uri="{FF2B5EF4-FFF2-40B4-BE49-F238E27FC236}">
                <a16:creationId xmlns:a16="http://schemas.microsoft.com/office/drawing/2014/main" id="{0CCEF04C-05F3-4A80-BF75-E5300C5DAAB0}"/>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16:33</a:t>
            </a:r>
            <a:endParaRPr kumimoji="0" lang="en-US" altLang="en-US" sz="1800" b="0" i="0" u="none" strike="noStrike" cap="none" normalizeH="0" baseline="0">
              <a:ln>
                <a:noFill/>
              </a:ln>
              <a:effectLst>
                <a:glow rad="63500">
                  <a:schemeClr val="bg1"/>
                </a:glow>
              </a:effectLst>
            </a:endParaRPr>
          </a:p>
        </p:txBody>
      </p:sp>
      <p:sp>
        <p:nvSpPr>
          <p:cNvPr id="124" name="Rectangle 94">
            <a:extLst>
              <a:ext uri="{FF2B5EF4-FFF2-40B4-BE49-F238E27FC236}">
                <a16:creationId xmlns:a16="http://schemas.microsoft.com/office/drawing/2014/main" id="{6FB5F108-0A86-42D2-8319-E3F11E5055E9}"/>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1:14</a:t>
            </a:r>
            <a:endParaRPr kumimoji="0" lang="en-US" altLang="en-US" sz="1800" b="0" i="0" u="none" strike="noStrike" cap="none" normalizeH="0" baseline="0">
              <a:ln>
                <a:noFill/>
              </a:ln>
              <a:effectLst>
                <a:glow rad="63500">
                  <a:schemeClr val="bg1"/>
                </a:glow>
              </a:effectLst>
            </a:endParaRPr>
          </a:p>
        </p:txBody>
      </p:sp>
    </p:spTree>
    <p:extLst>
      <p:ext uri="{BB962C8B-B14F-4D97-AF65-F5344CB8AC3E}">
        <p14:creationId xmlns:p14="http://schemas.microsoft.com/office/powerpoint/2010/main" val="30339622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3" presetClass="entr" presetSubtype="272" fill="hold" grpId="1"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150" fill="hold"/>
                                        <p:tgtEl>
                                          <p:spTgt spid="110"/>
                                        </p:tgtEl>
                                        <p:attrNameLst>
                                          <p:attrName>ppt_w</p:attrName>
                                        </p:attrNameLst>
                                      </p:cBhvr>
                                      <p:tavLst>
                                        <p:tav tm="0">
                                          <p:val>
                                            <p:strVal val="2/3*#ppt_w"/>
                                          </p:val>
                                        </p:tav>
                                        <p:tav tm="100000">
                                          <p:val>
                                            <p:strVal val="#ppt_w"/>
                                          </p:val>
                                        </p:tav>
                                      </p:tavLst>
                                    </p:anim>
                                    <p:anim calcmode="lin" valueType="num">
                                      <p:cBhvr>
                                        <p:cTn id="12" dur="150" fill="hold"/>
                                        <p:tgtEl>
                                          <p:spTgt spid="110"/>
                                        </p:tgtEl>
                                        <p:attrNameLst>
                                          <p:attrName>ppt_h</p:attrName>
                                        </p:attrNameLst>
                                      </p:cBhvr>
                                      <p:tavLst>
                                        <p:tav tm="0">
                                          <p:val>
                                            <p:strVal val="2/3*#ppt_h"/>
                                          </p:val>
                                        </p:tav>
                                        <p:tav tm="100000">
                                          <p:val>
                                            <p:strVal val="#ppt_h"/>
                                          </p:val>
                                        </p:tav>
                                      </p:tavLst>
                                    </p:anim>
                                  </p:childTnLst>
                                </p:cTn>
                              </p:par>
                            </p:childTnLst>
                          </p:cTn>
                        </p:par>
                        <p:par>
                          <p:cTn id="13" fill="hold">
                            <p:stCondLst>
                              <p:cond delay="650"/>
                            </p:stCondLst>
                            <p:childTnLst>
                              <p:par>
                                <p:cTn id="14" presetID="23" presetClass="entr" presetSubtype="272" fill="hold" grpId="0" nodeType="afterEffect">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cBhvr>
                                        <p:cTn id="16" dur="150" fill="hold"/>
                                        <p:tgtEl>
                                          <p:spTgt spid="117"/>
                                        </p:tgtEl>
                                        <p:attrNameLst>
                                          <p:attrName>ppt_w</p:attrName>
                                        </p:attrNameLst>
                                      </p:cBhvr>
                                      <p:tavLst>
                                        <p:tav tm="0">
                                          <p:val>
                                            <p:strVal val="2/3*#ppt_w"/>
                                          </p:val>
                                        </p:tav>
                                        <p:tav tm="100000">
                                          <p:val>
                                            <p:strVal val="#ppt_w"/>
                                          </p:val>
                                        </p:tav>
                                      </p:tavLst>
                                    </p:anim>
                                    <p:anim calcmode="lin" valueType="num">
                                      <p:cBhvr>
                                        <p:cTn id="17" dur="150" fill="hold"/>
                                        <p:tgtEl>
                                          <p:spTgt spid="117"/>
                                        </p:tgtEl>
                                        <p:attrNameLst>
                                          <p:attrName>ppt_h</p:attrName>
                                        </p:attrNameLst>
                                      </p:cBhvr>
                                      <p:tavLst>
                                        <p:tav tm="0">
                                          <p:val>
                                            <p:strVal val="2/3*#ppt_h"/>
                                          </p:val>
                                        </p:tav>
                                        <p:tav tm="100000">
                                          <p:val>
                                            <p:strVal val="#ppt_h"/>
                                          </p:val>
                                        </p:tav>
                                      </p:tavLst>
                                    </p:anim>
                                  </p:childTnLst>
                                </p:cTn>
                              </p:par>
                            </p:childTnLst>
                          </p:cTn>
                        </p:par>
                        <p:par>
                          <p:cTn id="18" fill="hold">
                            <p:stCondLst>
                              <p:cond delay="800"/>
                            </p:stCondLst>
                            <p:childTnLst>
                              <p:par>
                                <p:cTn id="19" presetID="23" presetClass="entr" presetSubtype="272" fill="hold" grpId="0" nodeType="after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p:cTn id="21" dur="150" fill="hold"/>
                                        <p:tgtEl>
                                          <p:spTgt spid="107"/>
                                        </p:tgtEl>
                                        <p:attrNameLst>
                                          <p:attrName>ppt_w</p:attrName>
                                        </p:attrNameLst>
                                      </p:cBhvr>
                                      <p:tavLst>
                                        <p:tav tm="0">
                                          <p:val>
                                            <p:strVal val="2/3*#ppt_w"/>
                                          </p:val>
                                        </p:tav>
                                        <p:tav tm="100000">
                                          <p:val>
                                            <p:strVal val="#ppt_w"/>
                                          </p:val>
                                        </p:tav>
                                      </p:tavLst>
                                    </p:anim>
                                    <p:anim calcmode="lin" valueType="num">
                                      <p:cBhvr>
                                        <p:cTn id="22" dur="150" fill="hold"/>
                                        <p:tgtEl>
                                          <p:spTgt spid="107"/>
                                        </p:tgtEl>
                                        <p:attrNameLst>
                                          <p:attrName>ppt_h</p:attrName>
                                        </p:attrNameLst>
                                      </p:cBhvr>
                                      <p:tavLst>
                                        <p:tav tm="0">
                                          <p:val>
                                            <p:strVal val="2/3*#ppt_h"/>
                                          </p:val>
                                        </p:tav>
                                        <p:tav tm="100000">
                                          <p:val>
                                            <p:strVal val="#ppt_h"/>
                                          </p:val>
                                        </p:tav>
                                      </p:tavLst>
                                    </p:anim>
                                  </p:childTnLst>
                                </p:cTn>
                              </p:par>
                            </p:childTnLst>
                          </p:cTn>
                        </p:par>
                        <p:par>
                          <p:cTn id="23" fill="hold">
                            <p:stCondLst>
                              <p:cond delay="950"/>
                            </p:stCondLst>
                            <p:childTnLst>
                              <p:par>
                                <p:cTn id="24" presetID="23" presetClass="entr" presetSubtype="272" fill="hold" grpId="0" nodeType="afterEffect">
                                  <p:stCondLst>
                                    <p:cond delay="0"/>
                                  </p:stCondLst>
                                  <p:childTnLst>
                                    <p:set>
                                      <p:cBhvr>
                                        <p:cTn id="25" dur="1" fill="hold">
                                          <p:stCondLst>
                                            <p:cond delay="0"/>
                                          </p:stCondLst>
                                        </p:cTn>
                                        <p:tgtEl>
                                          <p:spTgt spid="111"/>
                                        </p:tgtEl>
                                        <p:attrNameLst>
                                          <p:attrName>style.visibility</p:attrName>
                                        </p:attrNameLst>
                                      </p:cBhvr>
                                      <p:to>
                                        <p:strVal val="visible"/>
                                      </p:to>
                                    </p:set>
                                    <p:anim calcmode="lin" valueType="num">
                                      <p:cBhvr>
                                        <p:cTn id="26" dur="150" fill="hold"/>
                                        <p:tgtEl>
                                          <p:spTgt spid="111"/>
                                        </p:tgtEl>
                                        <p:attrNameLst>
                                          <p:attrName>ppt_w</p:attrName>
                                        </p:attrNameLst>
                                      </p:cBhvr>
                                      <p:tavLst>
                                        <p:tav tm="0">
                                          <p:val>
                                            <p:strVal val="2/3*#ppt_w"/>
                                          </p:val>
                                        </p:tav>
                                        <p:tav tm="100000">
                                          <p:val>
                                            <p:strVal val="#ppt_w"/>
                                          </p:val>
                                        </p:tav>
                                      </p:tavLst>
                                    </p:anim>
                                    <p:anim calcmode="lin" valueType="num">
                                      <p:cBhvr>
                                        <p:cTn id="27" dur="150" fill="hold"/>
                                        <p:tgtEl>
                                          <p:spTgt spid="111"/>
                                        </p:tgtEl>
                                        <p:attrNameLst>
                                          <p:attrName>ppt_h</p:attrName>
                                        </p:attrNameLst>
                                      </p:cBhvr>
                                      <p:tavLst>
                                        <p:tav tm="0">
                                          <p:val>
                                            <p:strVal val="2/3*#ppt_h"/>
                                          </p:val>
                                        </p:tav>
                                        <p:tav tm="100000">
                                          <p:val>
                                            <p:strVal val="#ppt_h"/>
                                          </p:val>
                                        </p:tav>
                                      </p:tavLst>
                                    </p:anim>
                                  </p:childTnLst>
                                </p:cTn>
                              </p:par>
                            </p:childTnLst>
                          </p:cTn>
                        </p:par>
                        <p:par>
                          <p:cTn id="28" fill="hold">
                            <p:stCondLst>
                              <p:cond delay="1100"/>
                            </p:stCondLst>
                            <p:childTnLst>
                              <p:par>
                                <p:cTn id="29" presetID="23" presetClass="entr" presetSubtype="272" fill="hold" grpId="0" nodeType="afterEffect">
                                  <p:stCondLst>
                                    <p:cond delay="0"/>
                                  </p:stCondLst>
                                  <p:childTnLst>
                                    <p:set>
                                      <p:cBhvr>
                                        <p:cTn id="30" dur="1" fill="hold">
                                          <p:stCondLst>
                                            <p:cond delay="0"/>
                                          </p:stCondLst>
                                        </p:cTn>
                                        <p:tgtEl>
                                          <p:spTgt spid="114"/>
                                        </p:tgtEl>
                                        <p:attrNameLst>
                                          <p:attrName>style.visibility</p:attrName>
                                        </p:attrNameLst>
                                      </p:cBhvr>
                                      <p:to>
                                        <p:strVal val="visible"/>
                                      </p:to>
                                    </p:set>
                                    <p:anim calcmode="lin" valueType="num">
                                      <p:cBhvr>
                                        <p:cTn id="31" dur="150" fill="hold"/>
                                        <p:tgtEl>
                                          <p:spTgt spid="114"/>
                                        </p:tgtEl>
                                        <p:attrNameLst>
                                          <p:attrName>ppt_w</p:attrName>
                                        </p:attrNameLst>
                                      </p:cBhvr>
                                      <p:tavLst>
                                        <p:tav tm="0">
                                          <p:val>
                                            <p:strVal val="2/3*#ppt_w"/>
                                          </p:val>
                                        </p:tav>
                                        <p:tav tm="100000">
                                          <p:val>
                                            <p:strVal val="#ppt_w"/>
                                          </p:val>
                                        </p:tav>
                                      </p:tavLst>
                                    </p:anim>
                                    <p:anim calcmode="lin" valueType="num">
                                      <p:cBhvr>
                                        <p:cTn id="32" dur="150" fill="hold"/>
                                        <p:tgtEl>
                                          <p:spTgt spid="114"/>
                                        </p:tgtEl>
                                        <p:attrNameLst>
                                          <p:attrName>ppt_h</p:attrName>
                                        </p:attrNameLst>
                                      </p:cBhvr>
                                      <p:tavLst>
                                        <p:tav tm="0">
                                          <p:val>
                                            <p:strVal val="2/3*#ppt_h"/>
                                          </p:val>
                                        </p:tav>
                                        <p:tav tm="100000">
                                          <p:val>
                                            <p:strVal val="#ppt_h"/>
                                          </p:val>
                                        </p:tav>
                                      </p:tavLst>
                                    </p:anim>
                                  </p:childTnLst>
                                </p:cTn>
                              </p:par>
                            </p:childTnLst>
                          </p:cTn>
                        </p:par>
                        <p:par>
                          <p:cTn id="33" fill="hold">
                            <p:stCondLst>
                              <p:cond delay="1250"/>
                            </p:stCondLst>
                            <p:childTnLst>
                              <p:par>
                                <p:cTn id="34" presetID="23" presetClass="entr" presetSubtype="272" fill="hold" grpId="0" nodeType="afterEffect">
                                  <p:stCondLst>
                                    <p:cond delay="0"/>
                                  </p:stCondLst>
                                  <p:childTnLst>
                                    <p:set>
                                      <p:cBhvr>
                                        <p:cTn id="35" dur="1" fill="hold">
                                          <p:stCondLst>
                                            <p:cond delay="0"/>
                                          </p:stCondLst>
                                        </p:cTn>
                                        <p:tgtEl>
                                          <p:spTgt spid="118"/>
                                        </p:tgtEl>
                                        <p:attrNameLst>
                                          <p:attrName>style.visibility</p:attrName>
                                        </p:attrNameLst>
                                      </p:cBhvr>
                                      <p:to>
                                        <p:strVal val="visible"/>
                                      </p:to>
                                    </p:set>
                                    <p:anim calcmode="lin" valueType="num">
                                      <p:cBhvr>
                                        <p:cTn id="36" dur="150" fill="hold"/>
                                        <p:tgtEl>
                                          <p:spTgt spid="118"/>
                                        </p:tgtEl>
                                        <p:attrNameLst>
                                          <p:attrName>ppt_w</p:attrName>
                                        </p:attrNameLst>
                                      </p:cBhvr>
                                      <p:tavLst>
                                        <p:tav tm="0">
                                          <p:val>
                                            <p:strVal val="2/3*#ppt_w"/>
                                          </p:val>
                                        </p:tav>
                                        <p:tav tm="100000">
                                          <p:val>
                                            <p:strVal val="#ppt_w"/>
                                          </p:val>
                                        </p:tav>
                                      </p:tavLst>
                                    </p:anim>
                                    <p:anim calcmode="lin" valueType="num">
                                      <p:cBhvr>
                                        <p:cTn id="37" dur="150" fill="hold"/>
                                        <p:tgtEl>
                                          <p:spTgt spid="118"/>
                                        </p:tgtEl>
                                        <p:attrNameLst>
                                          <p:attrName>ppt_h</p:attrName>
                                        </p:attrNameLst>
                                      </p:cBhvr>
                                      <p:tavLst>
                                        <p:tav tm="0">
                                          <p:val>
                                            <p:strVal val="2/3*#ppt_h"/>
                                          </p:val>
                                        </p:tav>
                                        <p:tav tm="100000">
                                          <p:val>
                                            <p:strVal val="#ppt_h"/>
                                          </p:val>
                                        </p:tav>
                                      </p:tavLst>
                                    </p:anim>
                                  </p:childTnLst>
                                </p:cTn>
                              </p:par>
                            </p:childTnLst>
                          </p:cTn>
                        </p:par>
                        <p:par>
                          <p:cTn id="38" fill="hold">
                            <p:stCondLst>
                              <p:cond delay="1400"/>
                            </p:stCondLst>
                            <p:childTnLst>
                              <p:par>
                                <p:cTn id="39" presetID="23" presetClass="entr" presetSubtype="272" fill="hold" grpId="0" nodeType="afterEffect">
                                  <p:stCondLst>
                                    <p:cond delay="0"/>
                                  </p:stCondLst>
                                  <p:childTnLst>
                                    <p:set>
                                      <p:cBhvr>
                                        <p:cTn id="40" dur="1" fill="hold">
                                          <p:stCondLst>
                                            <p:cond delay="0"/>
                                          </p:stCondLst>
                                        </p:cTn>
                                        <p:tgtEl>
                                          <p:spTgt spid="122"/>
                                        </p:tgtEl>
                                        <p:attrNameLst>
                                          <p:attrName>style.visibility</p:attrName>
                                        </p:attrNameLst>
                                      </p:cBhvr>
                                      <p:to>
                                        <p:strVal val="visible"/>
                                      </p:to>
                                    </p:set>
                                    <p:anim calcmode="lin" valueType="num">
                                      <p:cBhvr>
                                        <p:cTn id="41" dur="150" fill="hold"/>
                                        <p:tgtEl>
                                          <p:spTgt spid="122"/>
                                        </p:tgtEl>
                                        <p:attrNameLst>
                                          <p:attrName>ppt_w</p:attrName>
                                        </p:attrNameLst>
                                      </p:cBhvr>
                                      <p:tavLst>
                                        <p:tav tm="0">
                                          <p:val>
                                            <p:strVal val="2/3*#ppt_w"/>
                                          </p:val>
                                        </p:tav>
                                        <p:tav tm="100000">
                                          <p:val>
                                            <p:strVal val="#ppt_w"/>
                                          </p:val>
                                        </p:tav>
                                      </p:tavLst>
                                    </p:anim>
                                    <p:anim calcmode="lin" valueType="num">
                                      <p:cBhvr>
                                        <p:cTn id="42" dur="150" fill="hold"/>
                                        <p:tgtEl>
                                          <p:spTgt spid="122"/>
                                        </p:tgtEl>
                                        <p:attrNameLst>
                                          <p:attrName>ppt_h</p:attrName>
                                        </p:attrNameLst>
                                      </p:cBhvr>
                                      <p:tavLst>
                                        <p:tav tm="0">
                                          <p:val>
                                            <p:strVal val="2/3*#ppt_h"/>
                                          </p:val>
                                        </p:tav>
                                        <p:tav tm="100000">
                                          <p:val>
                                            <p:strVal val="#ppt_h"/>
                                          </p:val>
                                        </p:tav>
                                      </p:tavLst>
                                    </p:anim>
                                  </p:childTnLst>
                                </p:cTn>
                              </p:par>
                            </p:childTnLst>
                          </p:cTn>
                        </p:par>
                        <p:par>
                          <p:cTn id="43" fill="hold">
                            <p:stCondLst>
                              <p:cond delay="1550"/>
                            </p:stCondLst>
                            <p:childTnLst>
                              <p:par>
                                <p:cTn id="44" presetID="23" presetClass="entr" presetSubtype="272" fill="hold" grpId="0" nodeType="afterEffect">
                                  <p:stCondLst>
                                    <p:cond delay="0"/>
                                  </p:stCondLst>
                                  <p:childTnLst>
                                    <p:set>
                                      <p:cBhvr>
                                        <p:cTn id="45" dur="1" fill="hold">
                                          <p:stCondLst>
                                            <p:cond delay="0"/>
                                          </p:stCondLst>
                                        </p:cTn>
                                        <p:tgtEl>
                                          <p:spTgt spid="96"/>
                                        </p:tgtEl>
                                        <p:attrNameLst>
                                          <p:attrName>style.visibility</p:attrName>
                                        </p:attrNameLst>
                                      </p:cBhvr>
                                      <p:to>
                                        <p:strVal val="visible"/>
                                      </p:to>
                                    </p:set>
                                    <p:anim calcmode="lin" valueType="num">
                                      <p:cBhvr>
                                        <p:cTn id="46" dur="150" fill="hold"/>
                                        <p:tgtEl>
                                          <p:spTgt spid="96"/>
                                        </p:tgtEl>
                                        <p:attrNameLst>
                                          <p:attrName>ppt_w</p:attrName>
                                        </p:attrNameLst>
                                      </p:cBhvr>
                                      <p:tavLst>
                                        <p:tav tm="0">
                                          <p:val>
                                            <p:strVal val="2/3*#ppt_w"/>
                                          </p:val>
                                        </p:tav>
                                        <p:tav tm="100000">
                                          <p:val>
                                            <p:strVal val="#ppt_w"/>
                                          </p:val>
                                        </p:tav>
                                      </p:tavLst>
                                    </p:anim>
                                    <p:anim calcmode="lin" valueType="num">
                                      <p:cBhvr>
                                        <p:cTn id="47" dur="150" fill="hold"/>
                                        <p:tgtEl>
                                          <p:spTgt spid="96"/>
                                        </p:tgtEl>
                                        <p:attrNameLst>
                                          <p:attrName>ppt_h</p:attrName>
                                        </p:attrNameLst>
                                      </p:cBhvr>
                                      <p:tavLst>
                                        <p:tav tm="0">
                                          <p:val>
                                            <p:strVal val="2/3*#ppt_h"/>
                                          </p:val>
                                        </p:tav>
                                        <p:tav tm="100000">
                                          <p:val>
                                            <p:strVal val="#ppt_h"/>
                                          </p:val>
                                        </p:tav>
                                      </p:tavLst>
                                    </p:anim>
                                  </p:childTnLst>
                                </p:cTn>
                              </p:par>
                            </p:childTnLst>
                          </p:cTn>
                        </p:par>
                        <p:par>
                          <p:cTn id="48" fill="hold">
                            <p:stCondLst>
                              <p:cond delay="1700"/>
                            </p:stCondLst>
                            <p:childTnLst>
                              <p:par>
                                <p:cTn id="49" presetID="23" presetClass="entr" presetSubtype="272"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 calcmode="lin" valueType="num">
                                      <p:cBhvr>
                                        <p:cTn id="51" dur="150" fill="hold"/>
                                        <p:tgtEl>
                                          <p:spTgt spid="100"/>
                                        </p:tgtEl>
                                        <p:attrNameLst>
                                          <p:attrName>ppt_w</p:attrName>
                                        </p:attrNameLst>
                                      </p:cBhvr>
                                      <p:tavLst>
                                        <p:tav tm="0">
                                          <p:val>
                                            <p:strVal val="2/3*#ppt_w"/>
                                          </p:val>
                                        </p:tav>
                                        <p:tav tm="100000">
                                          <p:val>
                                            <p:strVal val="#ppt_w"/>
                                          </p:val>
                                        </p:tav>
                                      </p:tavLst>
                                    </p:anim>
                                    <p:anim calcmode="lin" valueType="num">
                                      <p:cBhvr>
                                        <p:cTn id="52" dur="150" fill="hold"/>
                                        <p:tgtEl>
                                          <p:spTgt spid="100"/>
                                        </p:tgtEl>
                                        <p:attrNameLst>
                                          <p:attrName>ppt_h</p:attrName>
                                        </p:attrNameLst>
                                      </p:cBhvr>
                                      <p:tavLst>
                                        <p:tav tm="0">
                                          <p:val>
                                            <p:strVal val="2/3*#ppt_h"/>
                                          </p:val>
                                        </p:tav>
                                        <p:tav tm="100000">
                                          <p:val>
                                            <p:strVal val="#ppt_h"/>
                                          </p:val>
                                        </p:tav>
                                      </p:tavLst>
                                    </p:anim>
                                  </p:childTnLst>
                                </p:cTn>
                              </p:par>
                            </p:childTnLst>
                          </p:cTn>
                        </p:par>
                        <p:par>
                          <p:cTn id="53" fill="hold">
                            <p:stCondLst>
                              <p:cond delay="1850"/>
                            </p:stCondLst>
                            <p:childTnLst>
                              <p:par>
                                <p:cTn id="54" presetID="23" presetClass="entr" presetSubtype="272" fill="hold" grpId="0" nodeType="afterEffect">
                                  <p:stCondLst>
                                    <p:cond delay="0"/>
                                  </p:stCondLst>
                                  <p:childTnLst>
                                    <p:set>
                                      <p:cBhvr>
                                        <p:cTn id="55" dur="1" fill="hold">
                                          <p:stCondLst>
                                            <p:cond delay="0"/>
                                          </p:stCondLst>
                                        </p:cTn>
                                        <p:tgtEl>
                                          <p:spTgt spid="102"/>
                                        </p:tgtEl>
                                        <p:attrNameLst>
                                          <p:attrName>style.visibility</p:attrName>
                                        </p:attrNameLst>
                                      </p:cBhvr>
                                      <p:to>
                                        <p:strVal val="visible"/>
                                      </p:to>
                                    </p:set>
                                    <p:anim calcmode="lin" valueType="num">
                                      <p:cBhvr>
                                        <p:cTn id="56" dur="150" fill="hold"/>
                                        <p:tgtEl>
                                          <p:spTgt spid="102"/>
                                        </p:tgtEl>
                                        <p:attrNameLst>
                                          <p:attrName>ppt_w</p:attrName>
                                        </p:attrNameLst>
                                      </p:cBhvr>
                                      <p:tavLst>
                                        <p:tav tm="0">
                                          <p:val>
                                            <p:strVal val="2/3*#ppt_w"/>
                                          </p:val>
                                        </p:tav>
                                        <p:tav tm="100000">
                                          <p:val>
                                            <p:strVal val="#ppt_w"/>
                                          </p:val>
                                        </p:tav>
                                      </p:tavLst>
                                    </p:anim>
                                    <p:anim calcmode="lin" valueType="num">
                                      <p:cBhvr>
                                        <p:cTn id="57" dur="150" fill="hold"/>
                                        <p:tgtEl>
                                          <p:spTgt spid="102"/>
                                        </p:tgtEl>
                                        <p:attrNameLst>
                                          <p:attrName>ppt_h</p:attrName>
                                        </p:attrNameLst>
                                      </p:cBhvr>
                                      <p:tavLst>
                                        <p:tav tm="0">
                                          <p:val>
                                            <p:strVal val="2/3*#ppt_h"/>
                                          </p:val>
                                        </p:tav>
                                        <p:tav tm="100000">
                                          <p:val>
                                            <p:strVal val="#ppt_h"/>
                                          </p:val>
                                        </p:tav>
                                      </p:tavLst>
                                    </p:anim>
                                  </p:childTnLst>
                                </p:cTn>
                              </p:par>
                            </p:childTnLst>
                          </p:cTn>
                        </p:par>
                        <p:par>
                          <p:cTn id="58" fill="hold">
                            <p:stCondLst>
                              <p:cond delay="2000"/>
                            </p:stCondLst>
                            <p:childTnLst>
                              <p:par>
                                <p:cTn id="59" presetID="23" presetClass="entr" presetSubtype="272" fill="hold" grpId="0" nodeType="afterEffect">
                                  <p:stCondLst>
                                    <p:cond delay="0"/>
                                  </p:stCondLst>
                                  <p:childTnLst>
                                    <p:set>
                                      <p:cBhvr>
                                        <p:cTn id="60" dur="1" fill="hold">
                                          <p:stCondLst>
                                            <p:cond delay="0"/>
                                          </p:stCondLst>
                                        </p:cTn>
                                        <p:tgtEl>
                                          <p:spTgt spid="104"/>
                                        </p:tgtEl>
                                        <p:attrNameLst>
                                          <p:attrName>style.visibility</p:attrName>
                                        </p:attrNameLst>
                                      </p:cBhvr>
                                      <p:to>
                                        <p:strVal val="visible"/>
                                      </p:to>
                                    </p:set>
                                    <p:anim calcmode="lin" valueType="num">
                                      <p:cBhvr>
                                        <p:cTn id="61" dur="150" fill="hold"/>
                                        <p:tgtEl>
                                          <p:spTgt spid="104"/>
                                        </p:tgtEl>
                                        <p:attrNameLst>
                                          <p:attrName>ppt_w</p:attrName>
                                        </p:attrNameLst>
                                      </p:cBhvr>
                                      <p:tavLst>
                                        <p:tav tm="0">
                                          <p:val>
                                            <p:strVal val="2/3*#ppt_w"/>
                                          </p:val>
                                        </p:tav>
                                        <p:tav tm="100000">
                                          <p:val>
                                            <p:strVal val="#ppt_w"/>
                                          </p:val>
                                        </p:tav>
                                      </p:tavLst>
                                    </p:anim>
                                    <p:anim calcmode="lin" valueType="num">
                                      <p:cBhvr>
                                        <p:cTn id="62" dur="150" fill="hold"/>
                                        <p:tgtEl>
                                          <p:spTgt spid="104"/>
                                        </p:tgtEl>
                                        <p:attrNameLst>
                                          <p:attrName>ppt_h</p:attrName>
                                        </p:attrNameLst>
                                      </p:cBhvr>
                                      <p:tavLst>
                                        <p:tav tm="0">
                                          <p:val>
                                            <p:strVal val="2/3*#ppt_h"/>
                                          </p:val>
                                        </p:tav>
                                        <p:tav tm="100000">
                                          <p:val>
                                            <p:strVal val="#ppt_h"/>
                                          </p:val>
                                        </p:tav>
                                      </p:tavLst>
                                    </p:anim>
                                  </p:childTnLst>
                                </p:cTn>
                              </p:par>
                            </p:childTnLst>
                          </p:cTn>
                        </p:par>
                        <p:par>
                          <p:cTn id="63" fill="hold">
                            <p:stCondLst>
                              <p:cond delay="2150"/>
                            </p:stCondLst>
                            <p:childTnLst>
                              <p:par>
                                <p:cTn id="64" presetID="23" presetClass="entr" presetSubtype="272" fill="hold" grpId="0" nodeType="afterEffect">
                                  <p:stCondLst>
                                    <p:cond delay="0"/>
                                  </p:stCondLst>
                                  <p:childTnLst>
                                    <p:set>
                                      <p:cBhvr>
                                        <p:cTn id="65" dur="1" fill="hold">
                                          <p:stCondLst>
                                            <p:cond delay="0"/>
                                          </p:stCondLst>
                                        </p:cTn>
                                        <p:tgtEl>
                                          <p:spTgt spid="108"/>
                                        </p:tgtEl>
                                        <p:attrNameLst>
                                          <p:attrName>style.visibility</p:attrName>
                                        </p:attrNameLst>
                                      </p:cBhvr>
                                      <p:to>
                                        <p:strVal val="visible"/>
                                      </p:to>
                                    </p:set>
                                    <p:anim calcmode="lin" valueType="num">
                                      <p:cBhvr>
                                        <p:cTn id="66" dur="150" fill="hold"/>
                                        <p:tgtEl>
                                          <p:spTgt spid="108"/>
                                        </p:tgtEl>
                                        <p:attrNameLst>
                                          <p:attrName>ppt_w</p:attrName>
                                        </p:attrNameLst>
                                      </p:cBhvr>
                                      <p:tavLst>
                                        <p:tav tm="0">
                                          <p:val>
                                            <p:strVal val="2/3*#ppt_w"/>
                                          </p:val>
                                        </p:tav>
                                        <p:tav tm="100000">
                                          <p:val>
                                            <p:strVal val="#ppt_w"/>
                                          </p:val>
                                        </p:tav>
                                      </p:tavLst>
                                    </p:anim>
                                    <p:anim calcmode="lin" valueType="num">
                                      <p:cBhvr>
                                        <p:cTn id="67" dur="150" fill="hold"/>
                                        <p:tgtEl>
                                          <p:spTgt spid="108"/>
                                        </p:tgtEl>
                                        <p:attrNameLst>
                                          <p:attrName>ppt_h</p:attrName>
                                        </p:attrNameLst>
                                      </p:cBhvr>
                                      <p:tavLst>
                                        <p:tav tm="0">
                                          <p:val>
                                            <p:strVal val="2/3*#ppt_h"/>
                                          </p:val>
                                        </p:tav>
                                        <p:tav tm="100000">
                                          <p:val>
                                            <p:strVal val="#ppt_h"/>
                                          </p:val>
                                        </p:tav>
                                      </p:tavLst>
                                    </p:anim>
                                  </p:childTnLst>
                                </p:cTn>
                              </p:par>
                            </p:childTnLst>
                          </p:cTn>
                        </p:par>
                        <p:par>
                          <p:cTn id="68" fill="hold">
                            <p:stCondLst>
                              <p:cond delay="2300"/>
                            </p:stCondLst>
                            <p:childTnLst>
                              <p:par>
                                <p:cTn id="69" presetID="23" presetClass="entr" presetSubtype="272" fill="hold" grpId="0" nodeType="afterEffect">
                                  <p:stCondLst>
                                    <p:cond delay="0"/>
                                  </p:stCondLst>
                                  <p:childTnLst>
                                    <p:set>
                                      <p:cBhvr>
                                        <p:cTn id="70" dur="1" fill="hold">
                                          <p:stCondLst>
                                            <p:cond delay="0"/>
                                          </p:stCondLst>
                                        </p:cTn>
                                        <p:tgtEl>
                                          <p:spTgt spid="119"/>
                                        </p:tgtEl>
                                        <p:attrNameLst>
                                          <p:attrName>style.visibility</p:attrName>
                                        </p:attrNameLst>
                                      </p:cBhvr>
                                      <p:to>
                                        <p:strVal val="visible"/>
                                      </p:to>
                                    </p:set>
                                    <p:anim calcmode="lin" valueType="num">
                                      <p:cBhvr>
                                        <p:cTn id="71" dur="150" fill="hold"/>
                                        <p:tgtEl>
                                          <p:spTgt spid="119"/>
                                        </p:tgtEl>
                                        <p:attrNameLst>
                                          <p:attrName>ppt_w</p:attrName>
                                        </p:attrNameLst>
                                      </p:cBhvr>
                                      <p:tavLst>
                                        <p:tav tm="0">
                                          <p:val>
                                            <p:strVal val="2/3*#ppt_w"/>
                                          </p:val>
                                        </p:tav>
                                        <p:tav tm="100000">
                                          <p:val>
                                            <p:strVal val="#ppt_w"/>
                                          </p:val>
                                        </p:tav>
                                      </p:tavLst>
                                    </p:anim>
                                    <p:anim calcmode="lin" valueType="num">
                                      <p:cBhvr>
                                        <p:cTn id="72" dur="150" fill="hold"/>
                                        <p:tgtEl>
                                          <p:spTgt spid="119"/>
                                        </p:tgtEl>
                                        <p:attrNameLst>
                                          <p:attrName>ppt_h</p:attrName>
                                        </p:attrNameLst>
                                      </p:cBhvr>
                                      <p:tavLst>
                                        <p:tav tm="0">
                                          <p:val>
                                            <p:strVal val="2/3*#ppt_h"/>
                                          </p:val>
                                        </p:tav>
                                        <p:tav tm="100000">
                                          <p:val>
                                            <p:strVal val="#ppt_h"/>
                                          </p:val>
                                        </p:tav>
                                      </p:tavLst>
                                    </p:anim>
                                  </p:childTnLst>
                                </p:cTn>
                              </p:par>
                            </p:childTnLst>
                          </p:cTn>
                        </p:par>
                        <p:par>
                          <p:cTn id="73" fill="hold">
                            <p:stCondLst>
                              <p:cond delay="2450"/>
                            </p:stCondLst>
                            <p:childTnLst>
                              <p:par>
                                <p:cTn id="74" presetID="23" presetClass="entr" presetSubtype="272" fill="hold" grpId="0" nodeType="afterEffect">
                                  <p:stCondLst>
                                    <p:cond delay="0"/>
                                  </p:stCondLst>
                                  <p:childTnLst>
                                    <p:set>
                                      <p:cBhvr>
                                        <p:cTn id="75" dur="1" fill="hold">
                                          <p:stCondLst>
                                            <p:cond delay="0"/>
                                          </p:stCondLst>
                                        </p:cTn>
                                        <p:tgtEl>
                                          <p:spTgt spid="123"/>
                                        </p:tgtEl>
                                        <p:attrNameLst>
                                          <p:attrName>style.visibility</p:attrName>
                                        </p:attrNameLst>
                                      </p:cBhvr>
                                      <p:to>
                                        <p:strVal val="visible"/>
                                      </p:to>
                                    </p:set>
                                    <p:anim calcmode="lin" valueType="num">
                                      <p:cBhvr>
                                        <p:cTn id="76" dur="150" fill="hold"/>
                                        <p:tgtEl>
                                          <p:spTgt spid="123"/>
                                        </p:tgtEl>
                                        <p:attrNameLst>
                                          <p:attrName>ppt_w</p:attrName>
                                        </p:attrNameLst>
                                      </p:cBhvr>
                                      <p:tavLst>
                                        <p:tav tm="0">
                                          <p:val>
                                            <p:strVal val="2/3*#ppt_w"/>
                                          </p:val>
                                        </p:tav>
                                        <p:tav tm="100000">
                                          <p:val>
                                            <p:strVal val="#ppt_w"/>
                                          </p:val>
                                        </p:tav>
                                      </p:tavLst>
                                    </p:anim>
                                    <p:anim calcmode="lin" valueType="num">
                                      <p:cBhvr>
                                        <p:cTn id="77" dur="150" fill="hold"/>
                                        <p:tgtEl>
                                          <p:spTgt spid="123"/>
                                        </p:tgtEl>
                                        <p:attrNameLst>
                                          <p:attrName>ppt_h</p:attrName>
                                        </p:attrNameLst>
                                      </p:cBhvr>
                                      <p:tavLst>
                                        <p:tav tm="0">
                                          <p:val>
                                            <p:strVal val="2/3*#ppt_h"/>
                                          </p:val>
                                        </p:tav>
                                        <p:tav tm="100000">
                                          <p:val>
                                            <p:strVal val="#ppt_h"/>
                                          </p:val>
                                        </p:tav>
                                      </p:tavLst>
                                    </p:anim>
                                  </p:childTnLst>
                                </p:cTn>
                              </p:par>
                            </p:childTnLst>
                          </p:cTn>
                        </p:par>
                        <p:par>
                          <p:cTn id="78" fill="hold">
                            <p:stCondLst>
                              <p:cond delay="2600"/>
                            </p:stCondLst>
                            <p:childTnLst>
                              <p:par>
                                <p:cTn id="79" presetID="23" presetClass="entr" presetSubtype="272" fill="hold" grpId="0" nodeType="afterEffect">
                                  <p:stCondLst>
                                    <p:cond delay="0"/>
                                  </p:stCondLst>
                                  <p:childTnLst>
                                    <p:set>
                                      <p:cBhvr>
                                        <p:cTn id="80" dur="1" fill="hold">
                                          <p:stCondLst>
                                            <p:cond delay="0"/>
                                          </p:stCondLst>
                                        </p:cTn>
                                        <p:tgtEl>
                                          <p:spTgt spid="97"/>
                                        </p:tgtEl>
                                        <p:attrNameLst>
                                          <p:attrName>style.visibility</p:attrName>
                                        </p:attrNameLst>
                                      </p:cBhvr>
                                      <p:to>
                                        <p:strVal val="visible"/>
                                      </p:to>
                                    </p:set>
                                    <p:anim calcmode="lin" valueType="num">
                                      <p:cBhvr>
                                        <p:cTn id="81" dur="150" fill="hold"/>
                                        <p:tgtEl>
                                          <p:spTgt spid="97"/>
                                        </p:tgtEl>
                                        <p:attrNameLst>
                                          <p:attrName>ppt_w</p:attrName>
                                        </p:attrNameLst>
                                      </p:cBhvr>
                                      <p:tavLst>
                                        <p:tav tm="0">
                                          <p:val>
                                            <p:strVal val="2/3*#ppt_w"/>
                                          </p:val>
                                        </p:tav>
                                        <p:tav tm="100000">
                                          <p:val>
                                            <p:strVal val="#ppt_w"/>
                                          </p:val>
                                        </p:tav>
                                      </p:tavLst>
                                    </p:anim>
                                    <p:anim calcmode="lin" valueType="num">
                                      <p:cBhvr>
                                        <p:cTn id="82" dur="150" fill="hold"/>
                                        <p:tgtEl>
                                          <p:spTgt spid="97"/>
                                        </p:tgtEl>
                                        <p:attrNameLst>
                                          <p:attrName>ppt_h</p:attrName>
                                        </p:attrNameLst>
                                      </p:cBhvr>
                                      <p:tavLst>
                                        <p:tav tm="0">
                                          <p:val>
                                            <p:strVal val="2/3*#ppt_h"/>
                                          </p:val>
                                        </p:tav>
                                        <p:tav tm="100000">
                                          <p:val>
                                            <p:strVal val="#ppt_h"/>
                                          </p:val>
                                        </p:tav>
                                      </p:tavLst>
                                    </p:anim>
                                  </p:childTnLst>
                                </p:cTn>
                              </p:par>
                            </p:childTnLst>
                          </p:cTn>
                        </p:par>
                        <p:par>
                          <p:cTn id="83" fill="hold">
                            <p:stCondLst>
                              <p:cond delay="2750"/>
                            </p:stCondLst>
                            <p:childTnLst>
                              <p:par>
                                <p:cTn id="84" presetID="23" presetClass="entr" presetSubtype="272" fill="hold" grpId="0" nodeType="afterEffect">
                                  <p:stCondLst>
                                    <p:cond delay="0"/>
                                  </p:stCondLst>
                                  <p:childTnLst>
                                    <p:set>
                                      <p:cBhvr>
                                        <p:cTn id="85" dur="1" fill="hold">
                                          <p:stCondLst>
                                            <p:cond delay="0"/>
                                          </p:stCondLst>
                                        </p:cTn>
                                        <p:tgtEl>
                                          <p:spTgt spid="105"/>
                                        </p:tgtEl>
                                        <p:attrNameLst>
                                          <p:attrName>style.visibility</p:attrName>
                                        </p:attrNameLst>
                                      </p:cBhvr>
                                      <p:to>
                                        <p:strVal val="visible"/>
                                      </p:to>
                                    </p:set>
                                    <p:anim calcmode="lin" valueType="num">
                                      <p:cBhvr>
                                        <p:cTn id="86" dur="150" fill="hold"/>
                                        <p:tgtEl>
                                          <p:spTgt spid="105"/>
                                        </p:tgtEl>
                                        <p:attrNameLst>
                                          <p:attrName>ppt_w</p:attrName>
                                        </p:attrNameLst>
                                      </p:cBhvr>
                                      <p:tavLst>
                                        <p:tav tm="0">
                                          <p:val>
                                            <p:strVal val="2/3*#ppt_w"/>
                                          </p:val>
                                        </p:tav>
                                        <p:tav tm="100000">
                                          <p:val>
                                            <p:strVal val="#ppt_w"/>
                                          </p:val>
                                        </p:tav>
                                      </p:tavLst>
                                    </p:anim>
                                    <p:anim calcmode="lin" valueType="num">
                                      <p:cBhvr>
                                        <p:cTn id="87" dur="150" fill="hold"/>
                                        <p:tgtEl>
                                          <p:spTgt spid="105"/>
                                        </p:tgtEl>
                                        <p:attrNameLst>
                                          <p:attrName>ppt_h</p:attrName>
                                        </p:attrNameLst>
                                      </p:cBhvr>
                                      <p:tavLst>
                                        <p:tav tm="0">
                                          <p:val>
                                            <p:strVal val="2/3*#ppt_h"/>
                                          </p:val>
                                        </p:tav>
                                        <p:tav tm="100000">
                                          <p:val>
                                            <p:strVal val="#ppt_h"/>
                                          </p:val>
                                        </p:tav>
                                      </p:tavLst>
                                    </p:anim>
                                  </p:childTnLst>
                                </p:cTn>
                              </p:par>
                            </p:childTnLst>
                          </p:cTn>
                        </p:par>
                        <p:par>
                          <p:cTn id="88" fill="hold">
                            <p:stCondLst>
                              <p:cond delay="2900"/>
                            </p:stCondLst>
                            <p:childTnLst>
                              <p:par>
                                <p:cTn id="89" presetID="23" presetClass="entr" presetSubtype="272" fill="hold" grpId="0" nodeType="afterEffect">
                                  <p:stCondLst>
                                    <p:cond delay="0"/>
                                  </p:stCondLst>
                                  <p:childTnLst>
                                    <p:set>
                                      <p:cBhvr>
                                        <p:cTn id="90" dur="1" fill="hold">
                                          <p:stCondLst>
                                            <p:cond delay="0"/>
                                          </p:stCondLst>
                                        </p:cTn>
                                        <p:tgtEl>
                                          <p:spTgt spid="109"/>
                                        </p:tgtEl>
                                        <p:attrNameLst>
                                          <p:attrName>style.visibility</p:attrName>
                                        </p:attrNameLst>
                                      </p:cBhvr>
                                      <p:to>
                                        <p:strVal val="visible"/>
                                      </p:to>
                                    </p:set>
                                    <p:anim calcmode="lin" valueType="num">
                                      <p:cBhvr>
                                        <p:cTn id="91" dur="150" fill="hold"/>
                                        <p:tgtEl>
                                          <p:spTgt spid="109"/>
                                        </p:tgtEl>
                                        <p:attrNameLst>
                                          <p:attrName>ppt_w</p:attrName>
                                        </p:attrNameLst>
                                      </p:cBhvr>
                                      <p:tavLst>
                                        <p:tav tm="0">
                                          <p:val>
                                            <p:strVal val="2/3*#ppt_w"/>
                                          </p:val>
                                        </p:tav>
                                        <p:tav tm="100000">
                                          <p:val>
                                            <p:strVal val="#ppt_w"/>
                                          </p:val>
                                        </p:tav>
                                      </p:tavLst>
                                    </p:anim>
                                    <p:anim calcmode="lin" valueType="num">
                                      <p:cBhvr>
                                        <p:cTn id="92" dur="150" fill="hold"/>
                                        <p:tgtEl>
                                          <p:spTgt spid="109"/>
                                        </p:tgtEl>
                                        <p:attrNameLst>
                                          <p:attrName>ppt_h</p:attrName>
                                        </p:attrNameLst>
                                      </p:cBhvr>
                                      <p:tavLst>
                                        <p:tav tm="0">
                                          <p:val>
                                            <p:strVal val="2/3*#ppt_h"/>
                                          </p:val>
                                        </p:tav>
                                        <p:tav tm="100000">
                                          <p:val>
                                            <p:strVal val="#ppt_h"/>
                                          </p:val>
                                        </p:tav>
                                      </p:tavLst>
                                    </p:anim>
                                  </p:childTnLst>
                                </p:cTn>
                              </p:par>
                            </p:childTnLst>
                          </p:cTn>
                        </p:par>
                        <p:par>
                          <p:cTn id="93" fill="hold">
                            <p:stCondLst>
                              <p:cond delay="3050"/>
                            </p:stCondLst>
                            <p:childTnLst>
                              <p:par>
                                <p:cTn id="94" presetID="23" presetClass="entr" presetSubtype="272" fill="hold" grpId="0" nodeType="afterEffect">
                                  <p:stCondLst>
                                    <p:cond delay="0"/>
                                  </p:stCondLst>
                                  <p:childTnLst>
                                    <p:set>
                                      <p:cBhvr>
                                        <p:cTn id="95" dur="1" fill="hold">
                                          <p:stCondLst>
                                            <p:cond delay="0"/>
                                          </p:stCondLst>
                                        </p:cTn>
                                        <p:tgtEl>
                                          <p:spTgt spid="112"/>
                                        </p:tgtEl>
                                        <p:attrNameLst>
                                          <p:attrName>style.visibility</p:attrName>
                                        </p:attrNameLst>
                                      </p:cBhvr>
                                      <p:to>
                                        <p:strVal val="visible"/>
                                      </p:to>
                                    </p:set>
                                    <p:anim calcmode="lin" valueType="num">
                                      <p:cBhvr>
                                        <p:cTn id="96" dur="150" fill="hold"/>
                                        <p:tgtEl>
                                          <p:spTgt spid="112"/>
                                        </p:tgtEl>
                                        <p:attrNameLst>
                                          <p:attrName>ppt_w</p:attrName>
                                        </p:attrNameLst>
                                      </p:cBhvr>
                                      <p:tavLst>
                                        <p:tav tm="0">
                                          <p:val>
                                            <p:strVal val="2/3*#ppt_w"/>
                                          </p:val>
                                        </p:tav>
                                        <p:tav tm="100000">
                                          <p:val>
                                            <p:strVal val="#ppt_w"/>
                                          </p:val>
                                        </p:tav>
                                      </p:tavLst>
                                    </p:anim>
                                    <p:anim calcmode="lin" valueType="num">
                                      <p:cBhvr>
                                        <p:cTn id="97" dur="150" fill="hold"/>
                                        <p:tgtEl>
                                          <p:spTgt spid="112"/>
                                        </p:tgtEl>
                                        <p:attrNameLst>
                                          <p:attrName>ppt_h</p:attrName>
                                        </p:attrNameLst>
                                      </p:cBhvr>
                                      <p:tavLst>
                                        <p:tav tm="0">
                                          <p:val>
                                            <p:strVal val="2/3*#ppt_h"/>
                                          </p:val>
                                        </p:tav>
                                        <p:tav tm="100000">
                                          <p:val>
                                            <p:strVal val="#ppt_h"/>
                                          </p:val>
                                        </p:tav>
                                      </p:tavLst>
                                    </p:anim>
                                  </p:childTnLst>
                                </p:cTn>
                              </p:par>
                            </p:childTnLst>
                          </p:cTn>
                        </p:par>
                        <p:par>
                          <p:cTn id="98" fill="hold">
                            <p:stCondLst>
                              <p:cond delay="3200"/>
                            </p:stCondLst>
                            <p:childTnLst>
                              <p:par>
                                <p:cTn id="99" presetID="23" presetClass="entr" presetSubtype="272" fill="hold" grpId="0" nodeType="afterEffect">
                                  <p:stCondLst>
                                    <p:cond delay="0"/>
                                  </p:stCondLst>
                                  <p:childTnLst>
                                    <p:set>
                                      <p:cBhvr>
                                        <p:cTn id="100" dur="1" fill="hold">
                                          <p:stCondLst>
                                            <p:cond delay="0"/>
                                          </p:stCondLst>
                                        </p:cTn>
                                        <p:tgtEl>
                                          <p:spTgt spid="115"/>
                                        </p:tgtEl>
                                        <p:attrNameLst>
                                          <p:attrName>style.visibility</p:attrName>
                                        </p:attrNameLst>
                                      </p:cBhvr>
                                      <p:to>
                                        <p:strVal val="visible"/>
                                      </p:to>
                                    </p:set>
                                    <p:anim calcmode="lin" valueType="num">
                                      <p:cBhvr>
                                        <p:cTn id="101" dur="150" fill="hold"/>
                                        <p:tgtEl>
                                          <p:spTgt spid="115"/>
                                        </p:tgtEl>
                                        <p:attrNameLst>
                                          <p:attrName>ppt_w</p:attrName>
                                        </p:attrNameLst>
                                      </p:cBhvr>
                                      <p:tavLst>
                                        <p:tav tm="0">
                                          <p:val>
                                            <p:strVal val="2/3*#ppt_w"/>
                                          </p:val>
                                        </p:tav>
                                        <p:tav tm="100000">
                                          <p:val>
                                            <p:strVal val="#ppt_w"/>
                                          </p:val>
                                        </p:tav>
                                      </p:tavLst>
                                    </p:anim>
                                    <p:anim calcmode="lin" valueType="num">
                                      <p:cBhvr>
                                        <p:cTn id="102" dur="150" fill="hold"/>
                                        <p:tgtEl>
                                          <p:spTgt spid="115"/>
                                        </p:tgtEl>
                                        <p:attrNameLst>
                                          <p:attrName>ppt_h</p:attrName>
                                        </p:attrNameLst>
                                      </p:cBhvr>
                                      <p:tavLst>
                                        <p:tav tm="0">
                                          <p:val>
                                            <p:strVal val="2/3*#ppt_h"/>
                                          </p:val>
                                        </p:tav>
                                        <p:tav tm="100000">
                                          <p:val>
                                            <p:strVal val="#ppt_h"/>
                                          </p:val>
                                        </p:tav>
                                      </p:tavLst>
                                    </p:anim>
                                  </p:childTnLst>
                                </p:cTn>
                              </p:par>
                            </p:childTnLst>
                          </p:cTn>
                        </p:par>
                        <p:par>
                          <p:cTn id="103" fill="hold">
                            <p:stCondLst>
                              <p:cond delay="3350"/>
                            </p:stCondLst>
                            <p:childTnLst>
                              <p:par>
                                <p:cTn id="104" presetID="23" presetClass="entr" presetSubtype="272"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 calcmode="lin" valueType="num">
                                      <p:cBhvr>
                                        <p:cTn id="106" dur="150" fill="hold"/>
                                        <p:tgtEl>
                                          <p:spTgt spid="120"/>
                                        </p:tgtEl>
                                        <p:attrNameLst>
                                          <p:attrName>ppt_w</p:attrName>
                                        </p:attrNameLst>
                                      </p:cBhvr>
                                      <p:tavLst>
                                        <p:tav tm="0">
                                          <p:val>
                                            <p:strVal val="2/3*#ppt_w"/>
                                          </p:val>
                                        </p:tav>
                                        <p:tav tm="100000">
                                          <p:val>
                                            <p:strVal val="#ppt_w"/>
                                          </p:val>
                                        </p:tav>
                                      </p:tavLst>
                                    </p:anim>
                                    <p:anim calcmode="lin" valueType="num">
                                      <p:cBhvr>
                                        <p:cTn id="107" dur="150" fill="hold"/>
                                        <p:tgtEl>
                                          <p:spTgt spid="120"/>
                                        </p:tgtEl>
                                        <p:attrNameLst>
                                          <p:attrName>ppt_h</p:attrName>
                                        </p:attrNameLst>
                                      </p:cBhvr>
                                      <p:tavLst>
                                        <p:tav tm="0">
                                          <p:val>
                                            <p:strVal val="2/3*#ppt_h"/>
                                          </p:val>
                                        </p:tav>
                                        <p:tav tm="100000">
                                          <p:val>
                                            <p:strVal val="#ppt_h"/>
                                          </p:val>
                                        </p:tav>
                                      </p:tavLst>
                                    </p:anim>
                                  </p:childTnLst>
                                </p:cTn>
                              </p:par>
                            </p:childTnLst>
                          </p:cTn>
                        </p:par>
                        <p:par>
                          <p:cTn id="108" fill="hold">
                            <p:stCondLst>
                              <p:cond delay="3500"/>
                            </p:stCondLst>
                            <p:childTnLst>
                              <p:par>
                                <p:cTn id="109" presetID="23" presetClass="entr" presetSubtype="272"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p:cTn id="111" dur="150" fill="hold"/>
                                        <p:tgtEl>
                                          <p:spTgt spid="124"/>
                                        </p:tgtEl>
                                        <p:attrNameLst>
                                          <p:attrName>ppt_w</p:attrName>
                                        </p:attrNameLst>
                                      </p:cBhvr>
                                      <p:tavLst>
                                        <p:tav tm="0">
                                          <p:val>
                                            <p:strVal val="2/3*#ppt_w"/>
                                          </p:val>
                                        </p:tav>
                                        <p:tav tm="100000">
                                          <p:val>
                                            <p:strVal val="#ppt_w"/>
                                          </p:val>
                                        </p:tav>
                                      </p:tavLst>
                                    </p:anim>
                                    <p:anim calcmode="lin" valueType="num">
                                      <p:cBhvr>
                                        <p:cTn id="112" dur="150" fill="hold"/>
                                        <p:tgtEl>
                                          <p:spTgt spid="124"/>
                                        </p:tgtEl>
                                        <p:attrNameLst>
                                          <p:attrName>ppt_h</p:attrName>
                                        </p:attrNameLst>
                                      </p:cBhvr>
                                      <p:tavLst>
                                        <p:tav tm="0">
                                          <p:val>
                                            <p:strVal val="2/3*#ppt_h"/>
                                          </p:val>
                                        </p:tav>
                                        <p:tav tm="100000">
                                          <p:val>
                                            <p:strVal val="#ppt_h"/>
                                          </p:val>
                                        </p:tav>
                                      </p:tavLst>
                                    </p:anim>
                                  </p:childTnLst>
                                </p:cTn>
                              </p:par>
                            </p:childTnLst>
                          </p:cTn>
                        </p:par>
                        <p:par>
                          <p:cTn id="113" fill="hold">
                            <p:stCondLst>
                              <p:cond delay="3650"/>
                            </p:stCondLst>
                            <p:childTnLst>
                              <p:par>
                                <p:cTn id="114" presetID="23" presetClass="entr" presetSubtype="272" fill="hold" grpId="0" nodeType="afterEffect">
                                  <p:stCondLst>
                                    <p:cond delay="0"/>
                                  </p:stCondLst>
                                  <p:childTnLst>
                                    <p:set>
                                      <p:cBhvr>
                                        <p:cTn id="115" dur="1" fill="hold">
                                          <p:stCondLst>
                                            <p:cond delay="0"/>
                                          </p:stCondLst>
                                        </p:cTn>
                                        <p:tgtEl>
                                          <p:spTgt spid="98"/>
                                        </p:tgtEl>
                                        <p:attrNameLst>
                                          <p:attrName>style.visibility</p:attrName>
                                        </p:attrNameLst>
                                      </p:cBhvr>
                                      <p:to>
                                        <p:strVal val="visible"/>
                                      </p:to>
                                    </p:set>
                                    <p:anim calcmode="lin" valueType="num">
                                      <p:cBhvr>
                                        <p:cTn id="116" dur="150" fill="hold"/>
                                        <p:tgtEl>
                                          <p:spTgt spid="98"/>
                                        </p:tgtEl>
                                        <p:attrNameLst>
                                          <p:attrName>ppt_w</p:attrName>
                                        </p:attrNameLst>
                                      </p:cBhvr>
                                      <p:tavLst>
                                        <p:tav tm="0">
                                          <p:val>
                                            <p:strVal val="2/3*#ppt_w"/>
                                          </p:val>
                                        </p:tav>
                                        <p:tav tm="100000">
                                          <p:val>
                                            <p:strVal val="#ppt_w"/>
                                          </p:val>
                                        </p:tav>
                                      </p:tavLst>
                                    </p:anim>
                                    <p:anim calcmode="lin" valueType="num">
                                      <p:cBhvr>
                                        <p:cTn id="117" dur="150" fill="hold"/>
                                        <p:tgtEl>
                                          <p:spTgt spid="98"/>
                                        </p:tgtEl>
                                        <p:attrNameLst>
                                          <p:attrName>ppt_h</p:attrName>
                                        </p:attrNameLst>
                                      </p:cBhvr>
                                      <p:tavLst>
                                        <p:tav tm="0">
                                          <p:val>
                                            <p:strVal val="2/3*#ppt_h"/>
                                          </p:val>
                                        </p:tav>
                                        <p:tav tm="100000">
                                          <p:val>
                                            <p:strVal val="#ppt_h"/>
                                          </p:val>
                                        </p:tav>
                                      </p:tavLst>
                                    </p:anim>
                                  </p:childTnLst>
                                </p:cTn>
                              </p:par>
                            </p:childTnLst>
                          </p:cTn>
                        </p:par>
                        <p:par>
                          <p:cTn id="118" fill="hold">
                            <p:stCondLst>
                              <p:cond delay="3800"/>
                            </p:stCondLst>
                            <p:childTnLst>
                              <p:par>
                                <p:cTn id="119" presetID="23" presetClass="entr" presetSubtype="272" fill="hold" grpId="0" nodeType="afterEffect">
                                  <p:stCondLst>
                                    <p:cond delay="0"/>
                                  </p:stCondLst>
                                  <p:childTnLst>
                                    <p:set>
                                      <p:cBhvr>
                                        <p:cTn id="120" dur="1" fill="hold">
                                          <p:stCondLst>
                                            <p:cond delay="0"/>
                                          </p:stCondLst>
                                        </p:cTn>
                                        <p:tgtEl>
                                          <p:spTgt spid="101"/>
                                        </p:tgtEl>
                                        <p:attrNameLst>
                                          <p:attrName>style.visibility</p:attrName>
                                        </p:attrNameLst>
                                      </p:cBhvr>
                                      <p:to>
                                        <p:strVal val="visible"/>
                                      </p:to>
                                    </p:set>
                                    <p:anim calcmode="lin" valueType="num">
                                      <p:cBhvr>
                                        <p:cTn id="121" dur="150" fill="hold"/>
                                        <p:tgtEl>
                                          <p:spTgt spid="101"/>
                                        </p:tgtEl>
                                        <p:attrNameLst>
                                          <p:attrName>ppt_w</p:attrName>
                                        </p:attrNameLst>
                                      </p:cBhvr>
                                      <p:tavLst>
                                        <p:tav tm="0">
                                          <p:val>
                                            <p:strVal val="2/3*#ppt_w"/>
                                          </p:val>
                                        </p:tav>
                                        <p:tav tm="100000">
                                          <p:val>
                                            <p:strVal val="#ppt_w"/>
                                          </p:val>
                                        </p:tav>
                                      </p:tavLst>
                                    </p:anim>
                                    <p:anim calcmode="lin" valueType="num">
                                      <p:cBhvr>
                                        <p:cTn id="122" dur="150" fill="hold"/>
                                        <p:tgtEl>
                                          <p:spTgt spid="101"/>
                                        </p:tgtEl>
                                        <p:attrNameLst>
                                          <p:attrName>ppt_h</p:attrName>
                                        </p:attrNameLst>
                                      </p:cBhvr>
                                      <p:tavLst>
                                        <p:tav tm="0">
                                          <p:val>
                                            <p:strVal val="2/3*#ppt_h"/>
                                          </p:val>
                                        </p:tav>
                                        <p:tav tm="100000">
                                          <p:val>
                                            <p:strVal val="#ppt_h"/>
                                          </p:val>
                                        </p:tav>
                                      </p:tavLst>
                                    </p:anim>
                                  </p:childTnLst>
                                </p:cTn>
                              </p:par>
                            </p:childTnLst>
                          </p:cTn>
                        </p:par>
                        <p:par>
                          <p:cTn id="123" fill="hold">
                            <p:stCondLst>
                              <p:cond delay="3950"/>
                            </p:stCondLst>
                            <p:childTnLst>
                              <p:par>
                                <p:cTn id="124" presetID="23" presetClass="entr" presetSubtype="272" fill="hold" grpId="0" nodeType="afterEffect">
                                  <p:stCondLst>
                                    <p:cond delay="0"/>
                                  </p:stCondLst>
                                  <p:childTnLst>
                                    <p:set>
                                      <p:cBhvr>
                                        <p:cTn id="125" dur="1" fill="hold">
                                          <p:stCondLst>
                                            <p:cond delay="0"/>
                                          </p:stCondLst>
                                        </p:cTn>
                                        <p:tgtEl>
                                          <p:spTgt spid="103"/>
                                        </p:tgtEl>
                                        <p:attrNameLst>
                                          <p:attrName>style.visibility</p:attrName>
                                        </p:attrNameLst>
                                      </p:cBhvr>
                                      <p:to>
                                        <p:strVal val="visible"/>
                                      </p:to>
                                    </p:set>
                                    <p:anim calcmode="lin" valueType="num">
                                      <p:cBhvr>
                                        <p:cTn id="126" dur="150" fill="hold"/>
                                        <p:tgtEl>
                                          <p:spTgt spid="103"/>
                                        </p:tgtEl>
                                        <p:attrNameLst>
                                          <p:attrName>ppt_w</p:attrName>
                                        </p:attrNameLst>
                                      </p:cBhvr>
                                      <p:tavLst>
                                        <p:tav tm="0">
                                          <p:val>
                                            <p:strVal val="2/3*#ppt_w"/>
                                          </p:val>
                                        </p:tav>
                                        <p:tav tm="100000">
                                          <p:val>
                                            <p:strVal val="#ppt_w"/>
                                          </p:val>
                                        </p:tav>
                                      </p:tavLst>
                                    </p:anim>
                                    <p:anim calcmode="lin" valueType="num">
                                      <p:cBhvr>
                                        <p:cTn id="127" dur="150" fill="hold"/>
                                        <p:tgtEl>
                                          <p:spTgt spid="103"/>
                                        </p:tgtEl>
                                        <p:attrNameLst>
                                          <p:attrName>ppt_h</p:attrName>
                                        </p:attrNameLst>
                                      </p:cBhvr>
                                      <p:tavLst>
                                        <p:tav tm="0">
                                          <p:val>
                                            <p:strVal val="2/3*#ppt_h"/>
                                          </p:val>
                                        </p:tav>
                                        <p:tav tm="100000">
                                          <p:val>
                                            <p:strVal val="#ppt_h"/>
                                          </p:val>
                                        </p:tav>
                                      </p:tavLst>
                                    </p:anim>
                                  </p:childTnLst>
                                </p:cTn>
                              </p:par>
                            </p:childTnLst>
                          </p:cTn>
                        </p:par>
                        <p:par>
                          <p:cTn id="128" fill="hold">
                            <p:stCondLst>
                              <p:cond delay="4100"/>
                            </p:stCondLst>
                            <p:childTnLst>
                              <p:par>
                                <p:cTn id="129" presetID="23" presetClass="entr" presetSubtype="272"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 calcmode="lin" valueType="num">
                                      <p:cBhvr>
                                        <p:cTn id="131" dur="150" fill="hold"/>
                                        <p:tgtEl>
                                          <p:spTgt spid="106"/>
                                        </p:tgtEl>
                                        <p:attrNameLst>
                                          <p:attrName>ppt_w</p:attrName>
                                        </p:attrNameLst>
                                      </p:cBhvr>
                                      <p:tavLst>
                                        <p:tav tm="0">
                                          <p:val>
                                            <p:strVal val="2/3*#ppt_w"/>
                                          </p:val>
                                        </p:tav>
                                        <p:tav tm="100000">
                                          <p:val>
                                            <p:strVal val="#ppt_w"/>
                                          </p:val>
                                        </p:tav>
                                      </p:tavLst>
                                    </p:anim>
                                    <p:anim calcmode="lin" valueType="num">
                                      <p:cBhvr>
                                        <p:cTn id="132" dur="150" fill="hold"/>
                                        <p:tgtEl>
                                          <p:spTgt spid="106"/>
                                        </p:tgtEl>
                                        <p:attrNameLst>
                                          <p:attrName>ppt_h</p:attrName>
                                        </p:attrNameLst>
                                      </p:cBhvr>
                                      <p:tavLst>
                                        <p:tav tm="0">
                                          <p:val>
                                            <p:strVal val="2/3*#ppt_h"/>
                                          </p:val>
                                        </p:tav>
                                        <p:tav tm="100000">
                                          <p:val>
                                            <p:strVal val="#ppt_h"/>
                                          </p:val>
                                        </p:tav>
                                      </p:tavLst>
                                    </p:anim>
                                  </p:childTnLst>
                                </p:cTn>
                              </p:par>
                            </p:childTnLst>
                          </p:cTn>
                        </p:par>
                        <p:par>
                          <p:cTn id="133" fill="hold">
                            <p:stCondLst>
                              <p:cond delay="4250"/>
                            </p:stCondLst>
                            <p:childTnLst>
                              <p:par>
                                <p:cTn id="134" presetID="23" presetClass="entr" presetSubtype="272" fill="hold" grpId="0" nodeType="afterEffect">
                                  <p:stCondLst>
                                    <p:cond delay="0"/>
                                  </p:stCondLst>
                                  <p:childTnLst>
                                    <p:set>
                                      <p:cBhvr>
                                        <p:cTn id="135" dur="1" fill="hold">
                                          <p:stCondLst>
                                            <p:cond delay="0"/>
                                          </p:stCondLst>
                                        </p:cTn>
                                        <p:tgtEl>
                                          <p:spTgt spid="113"/>
                                        </p:tgtEl>
                                        <p:attrNameLst>
                                          <p:attrName>style.visibility</p:attrName>
                                        </p:attrNameLst>
                                      </p:cBhvr>
                                      <p:to>
                                        <p:strVal val="visible"/>
                                      </p:to>
                                    </p:set>
                                    <p:anim calcmode="lin" valueType="num">
                                      <p:cBhvr>
                                        <p:cTn id="136" dur="150" fill="hold"/>
                                        <p:tgtEl>
                                          <p:spTgt spid="113"/>
                                        </p:tgtEl>
                                        <p:attrNameLst>
                                          <p:attrName>ppt_w</p:attrName>
                                        </p:attrNameLst>
                                      </p:cBhvr>
                                      <p:tavLst>
                                        <p:tav tm="0">
                                          <p:val>
                                            <p:strVal val="2/3*#ppt_w"/>
                                          </p:val>
                                        </p:tav>
                                        <p:tav tm="100000">
                                          <p:val>
                                            <p:strVal val="#ppt_w"/>
                                          </p:val>
                                        </p:tav>
                                      </p:tavLst>
                                    </p:anim>
                                    <p:anim calcmode="lin" valueType="num">
                                      <p:cBhvr>
                                        <p:cTn id="137" dur="150" fill="hold"/>
                                        <p:tgtEl>
                                          <p:spTgt spid="113"/>
                                        </p:tgtEl>
                                        <p:attrNameLst>
                                          <p:attrName>ppt_h</p:attrName>
                                        </p:attrNameLst>
                                      </p:cBhvr>
                                      <p:tavLst>
                                        <p:tav tm="0">
                                          <p:val>
                                            <p:strVal val="2/3*#ppt_h"/>
                                          </p:val>
                                        </p:tav>
                                        <p:tav tm="100000">
                                          <p:val>
                                            <p:strVal val="#ppt_h"/>
                                          </p:val>
                                        </p:tav>
                                      </p:tavLst>
                                    </p:anim>
                                  </p:childTnLst>
                                </p:cTn>
                              </p:par>
                            </p:childTnLst>
                          </p:cTn>
                        </p:par>
                        <p:par>
                          <p:cTn id="138" fill="hold">
                            <p:stCondLst>
                              <p:cond delay="4400"/>
                            </p:stCondLst>
                            <p:childTnLst>
                              <p:par>
                                <p:cTn id="139" presetID="23" presetClass="entr" presetSubtype="272" fill="hold" grpId="0" nodeType="afterEffect">
                                  <p:stCondLst>
                                    <p:cond delay="0"/>
                                  </p:stCondLst>
                                  <p:childTnLst>
                                    <p:set>
                                      <p:cBhvr>
                                        <p:cTn id="140" dur="1" fill="hold">
                                          <p:stCondLst>
                                            <p:cond delay="0"/>
                                          </p:stCondLst>
                                        </p:cTn>
                                        <p:tgtEl>
                                          <p:spTgt spid="116"/>
                                        </p:tgtEl>
                                        <p:attrNameLst>
                                          <p:attrName>style.visibility</p:attrName>
                                        </p:attrNameLst>
                                      </p:cBhvr>
                                      <p:to>
                                        <p:strVal val="visible"/>
                                      </p:to>
                                    </p:set>
                                    <p:anim calcmode="lin" valueType="num">
                                      <p:cBhvr>
                                        <p:cTn id="141" dur="150" fill="hold"/>
                                        <p:tgtEl>
                                          <p:spTgt spid="116"/>
                                        </p:tgtEl>
                                        <p:attrNameLst>
                                          <p:attrName>ppt_w</p:attrName>
                                        </p:attrNameLst>
                                      </p:cBhvr>
                                      <p:tavLst>
                                        <p:tav tm="0">
                                          <p:val>
                                            <p:strVal val="2/3*#ppt_w"/>
                                          </p:val>
                                        </p:tav>
                                        <p:tav tm="100000">
                                          <p:val>
                                            <p:strVal val="#ppt_w"/>
                                          </p:val>
                                        </p:tav>
                                      </p:tavLst>
                                    </p:anim>
                                    <p:anim calcmode="lin" valueType="num">
                                      <p:cBhvr>
                                        <p:cTn id="142" dur="150" fill="hold"/>
                                        <p:tgtEl>
                                          <p:spTgt spid="116"/>
                                        </p:tgtEl>
                                        <p:attrNameLst>
                                          <p:attrName>ppt_h</p:attrName>
                                        </p:attrNameLst>
                                      </p:cBhvr>
                                      <p:tavLst>
                                        <p:tav tm="0">
                                          <p:val>
                                            <p:strVal val="2/3*#ppt_h"/>
                                          </p:val>
                                        </p:tav>
                                        <p:tav tm="100000">
                                          <p:val>
                                            <p:strVal val="#ppt_h"/>
                                          </p:val>
                                        </p:tav>
                                      </p:tavLst>
                                    </p:anim>
                                  </p:childTnLst>
                                </p:cTn>
                              </p:par>
                            </p:childTnLst>
                          </p:cTn>
                        </p:par>
                        <p:par>
                          <p:cTn id="143" fill="hold">
                            <p:stCondLst>
                              <p:cond delay="4550"/>
                            </p:stCondLst>
                            <p:childTnLst>
                              <p:par>
                                <p:cTn id="144" presetID="23" presetClass="entr" presetSubtype="272" fill="hold" grpId="0" nodeType="after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150" fill="hold"/>
                                        <p:tgtEl>
                                          <p:spTgt spid="121"/>
                                        </p:tgtEl>
                                        <p:attrNameLst>
                                          <p:attrName>ppt_w</p:attrName>
                                        </p:attrNameLst>
                                      </p:cBhvr>
                                      <p:tavLst>
                                        <p:tav tm="0">
                                          <p:val>
                                            <p:strVal val="2/3*#ppt_w"/>
                                          </p:val>
                                        </p:tav>
                                        <p:tav tm="100000">
                                          <p:val>
                                            <p:strVal val="#ppt_w"/>
                                          </p:val>
                                        </p:tav>
                                      </p:tavLst>
                                    </p:anim>
                                    <p:anim calcmode="lin" valueType="num">
                                      <p:cBhvr>
                                        <p:cTn id="147" dur="150" fill="hold"/>
                                        <p:tgtEl>
                                          <p:spTgt spid="121"/>
                                        </p:tgtEl>
                                        <p:attrNameLst>
                                          <p:attrName>ppt_h</p:attrName>
                                        </p:attrNameLst>
                                      </p:cBhvr>
                                      <p:tavLst>
                                        <p:tav tm="0">
                                          <p:val>
                                            <p:strVal val="2/3*#ppt_h"/>
                                          </p:val>
                                        </p:tav>
                                        <p:tav tm="100000">
                                          <p:val>
                                            <p:strVal val="#ppt_h"/>
                                          </p:val>
                                        </p:tav>
                                      </p:tavLst>
                                    </p:anim>
                                  </p:childTnLst>
                                </p:cTn>
                              </p:par>
                            </p:childTnLst>
                          </p:cTn>
                        </p:par>
                        <p:par>
                          <p:cTn id="148" fill="hold">
                            <p:stCondLst>
                              <p:cond delay="4700"/>
                            </p:stCondLst>
                            <p:childTnLst>
                              <p:par>
                                <p:cTn id="149" presetID="23" presetClass="entr" presetSubtype="272" fill="hold" grpId="0" nodeType="afterEffect">
                                  <p:stCondLst>
                                    <p:cond delay="0"/>
                                  </p:stCondLst>
                                  <p:childTnLst>
                                    <p:set>
                                      <p:cBhvr>
                                        <p:cTn id="150" dur="1" fill="hold">
                                          <p:stCondLst>
                                            <p:cond delay="0"/>
                                          </p:stCondLst>
                                        </p:cTn>
                                        <p:tgtEl>
                                          <p:spTgt spid="99"/>
                                        </p:tgtEl>
                                        <p:attrNameLst>
                                          <p:attrName>style.visibility</p:attrName>
                                        </p:attrNameLst>
                                      </p:cBhvr>
                                      <p:to>
                                        <p:strVal val="visible"/>
                                      </p:to>
                                    </p:set>
                                    <p:anim calcmode="lin" valueType="num">
                                      <p:cBhvr>
                                        <p:cTn id="151" dur="150" fill="hold"/>
                                        <p:tgtEl>
                                          <p:spTgt spid="99"/>
                                        </p:tgtEl>
                                        <p:attrNameLst>
                                          <p:attrName>ppt_w</p:attrName>
                                        </p:attrNameLst>
                                      </p:cBhvr>
                                      <p:tavLst>
                                        <p:tav tm="0">
                                          <p:val>
                                            <p:strVal val="2/3*#ppt_w"/>
                                          </p:val>
                                        </p:tav>
                                        <p:tav tm="100000">
                                          <p:val>
                                            <p:strVal val="#ppt_w"/>
                                          </p:val>
                                        </p:tav>
                                      </p:tavLst>
                                    </p:anim>
                                    <p:anim calcmode="lin" valueType="num">
                                      <p:cBhvr>
                                        <p:cTn id="152" dur="150" fill="hold"/>
                                        <p:tgtEl>
                                          <p:spTgt spid="99"/>
                                        </p:tgtEl>
                                        <p:attrNameLst>
                                          <p:attrName>ppt_h</p:attrName>
                                        </p:attrNameLst>
                                      </p:cBhvr>
                                      <p:tavLst>
                                        <p:tav tm="0">
                                          <p:val>
                                            <p:strVal val="2/3*#ppt_h"/>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6" presetClass="emph" presetSubtype="0" fill="hold" grpId="0" nodeType="clickEffect">
                                  <p:stCondLst>
                                    <p:cond delay="0"/>
                                  </p:stCondLst>
                                  <p:childTnLst>
                                    <p:animScale>
                                      <p:cBhvr>
                                        <p:cTn id="156" dur="2000" fill="hold"/>
                                        <p:tgtEl>
                                          <p:spTgt spid="110"/>
                                        </p:tgtEl>
                                      </p:cBhvr>
                                      <p:by x="150000" y="150000"/>
                                    </p:animScale>
                                  </p:childTnLst>
                                </p:cTn>
                              </p:par>
                              <p:par>
                                <p:cTn id="157" presetID="1" presetClass="emph" presetSubtype="2" fill="hold" nodeType="withEffect">
                                  <p:stCondLst>
                                    <p:cond delay="0"/>
                                  </p:stCondLst>
                                  <p:childTnLst>
                                    <p:animClr clrSpc="rgb" dir="cw">
                                      <p:cBhvr>
                                        <p:cTn id="158" dur="2000" fill="hold"/>
                                        <p:tgtEl>
                                          <p:spTgt spid="110"/>
                                        </p:tgtEl>
                                        <p:attrNameLst>
                                          <p:attrName>fillcolor</p:attrName>
                                        </p:attrNameLst>
                                      </p:cBhvr>
                                      <p:to>
                                        <a:srgbClr val="FF0000"/>
                                      </p:to>
                                    </p:animClr>
                                    <p:set>
                                      <p:cBhvr>
                                        <p:cTn id="159" dur="2000" fill="hold"/>
                                        <p:tgtEl>
                                          <p:spTgt spid="110"/>
                                        </p:tgtEl>
                                        <p:attrNameLst>
                                          <p:attrName>fill.type</p:attrName>
                                        </p:attrNameLst>
                                      </p:cBhvr>
                                      <p:to>
                                        <p:strVal val="solid"/>
                                      </p:to>
                                    </p:set>
                                    <p:set>
                                      <p:cBhvr>
                                        <p:cTn id="160" dur="2000" fill="hold"/>
                                        <p:tgtEl>
                                          <p:spTgt spid="1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0" grpId="1"/>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30274" y="3453056"/>
            <a:ext cx="3445717" cy="3404944"/>
          </a:xfrm>
          <a:solidFill>
            <a:schemeClr val="tx1"/>
          </a:solidFill>
        </p:spPr>
        <p:txBody>
          <a:bodyPr>
            <a:normAutofit/>
          </a:bodyPr>
          <a:lstStyle/>
          <a:p>
            <a:pPr marL="0" lvl="1" indent="0">
              <a:buNone/>
            </a:pPr>
            <a:r>
              <a:rPr lang="en-US" dirty="0">
                <a:solidFill>
                  <a:schemeClr val="bg1"/>
                </a:solidFill>
                <a:effectLst/>
              </a:rPr>
              <a:t>Christ has all authority/ power to command</a:t>
            </a:r>
          </a:p>
          <a:p>
            <a:pPr marL="342900" lvl="1" indent="-342900">
              <a:buFont typeface="Arial" panose="020B0604020202020204" pitchFamily="34" charset="0"/>
              <a:buChar char="•"/>
            </a:pPr>
            <a:r>
              <a:rPr lang="en-US" dirty="0">
                <a:solidFill>
                  <a:schemeClr val="bg1"/>
                </a:solidFill>
                <a:effectLst/>
              </a:rPr>
              <a:t>We must do all things that He commands</a:t>
            </a:r>
          </a:p>
          <a:p>
            <a:pPr marL="342900" lvl="1" indent="-342900">
              <a:buFont typeface="Arial" panose="020B0604020202020204" pitchFamily="34" charset="0"/>
              <a:buChar char="•"/>
            </a:pPr>
            <a:r>
              <a:rPr lang="en-US" dirty="0">
                <a:solidFill>
                  <a:schemeClr val="bg1"/>
                </a:solidFill>
                <a:effectLst/>
              </a:rPr>
              <a:t>All we do and teach must be done by His authority (Col. 3:17)</a:t>
            </a:r>
          </a:p>
          <a:p>
            <a:pPr marL="342900" lvl="1" indent="-342900">
              <a:buFont typeface="Arial" panose="020B0604020202020204" pitchFamily="34" charset="0"/>
              <a:buChar char="•"/>
            </a:pPr>
            <a:r>
              <a:rPr lang="en-US" dirty="0">
                <a:solidFill>
                  <a:schemeClr val="bg1"/>
                </a:solidFill>
                <a:effectLst/>
              </a:rPr>
              <a:t>We will all face Him in judgment (John 12:48)</a:t>
            </a:r>
          </a:p>
        </p:txBody>
      </p:sp>
      <p:sp>
        <p:nvSpPr>
          <p:cNvPr id="6" name="TextBox 5">
            <a:extLst>
              <a:ext uri="{FF2B5EF4-FFF2-40B4-BE49-F238E27FC236}">
                <a16:creationId xmlns:a16="http://schemas.microsoft.com/office/drawing/2014/main" id="{AB821D01-D841-43E7-950E-8D439F68FA2D}"/>
              </a:ext>
            </a:extLst>
          </p:cNvPr>
          <p:cNvSpPr txBox="1"/>
          <p:nvPr/>
        </p:nvSpPr>
        <p:spPr>
          <a:xfrm>
            <a:off x="312821" y="1058775"/>
            <a:ext cx="11490158" cy="2308324"/>
          </a:xfrm>
          <a:prstGeom prst="rect">
            <a:avLst/>
          </a:prstGeom>
          <a:noFill/>
        </p:spPr>
        <p:txBody>
          <a:bodyPr wrap="square" rtlCol="0">
            <a:spAutoFit/>
          </a:bodyPr>
          <a:lstStyle/>
          <a:p>
            <a:r>
              <a:rPr lang="en-US" sz="2400" b="1" dirty="0">
                <a:effectLst>
                  <a:glow rad="76200">
                    <a:schemeClr val="bg1"/>
                  </a:glow>
                </a:effectLst>
              </a:rPr>
              <a:t>18 And Jesus came and spoke to them, saying, “All authority has been given to Me in heaven and on earth.</a:t>
            </a:r>
          </a:p>
          <a:p>
            <a:r>
              <a:rPr lang="en-US" sz="2400" b="1" dirty="0">
                <a:effectLst>
                  <a:glow rad="76200">
                    <a:schemeClr val="bg1"/>
                  </a:glow>
                </a:effectLst>
              </a:rPr>
              <a:t>19 “Go therefore and make disciples of all the nations, baptizing them in the name of the Father and of the Son and of the Holy Spirit,</a:t>
            </a:r>
          </a:p>
          <a:p>
            <a:r>
              <a:rPr lang="en-US" sz="2400" b="1" dirty="0">
                <a:effectLst>
                  <a:glow rad="76200">
                    <a:schemeClr val="bg1"/>
                  </a:glow>
                </a:effectLst>
              </a:rPr>
              <a:t>20 “teaching them to observe all things that I have commanded you; and lo, I am with you always, even to the end of the age.” Amen.</a:t>
            </a:r>
          </a:p>
        </p:txBody>
      </p:sp>
      <p:sp>
        <p:nvSpPr>
          <p:cNvPr id="7" name="Content Placeholder 2">
            <a:extLst>
              <a:ext uri="{FF2B5EF4-FFF2-40B4-BE49-F238E27FC236}">
                <a16:creationId xmlns:a16="http://schemas.microsoft.com/office/drawing/2014/main" id="{79A3319A-8336-4651-B47B-986268C82E25}"/>
              </a:ext>
            </a:extLst>
          </p:cNvPr>
          <p:cNvSpPr txBox="1">
            <a:spLocks/>
          </p:cNvSpPr>
          <p:nvPr/>
        </p:nvSpPr>
        <p:spPr>
          <a:xfrm>
            <a:off x="3697079" y="3453056"/>
            <a:ext cx="2586754" cy="3404944"/>
          </a:xfrm>
          <a:prstGeom prst="rect">
            <a:avLst/>
          </a:prstGeom>
          <a:solidFill>
            <a:srgbClr val="0070C0"/>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The basis for the Great Commission (v. 19-20) is the authority of Christ</a:t>
            </a:r>
          </a:p>
          <a:p>
            <a:pPr marL="342900" lvl="1" indent="-342900">
              <a:buFont typeface="Arial" panose="020B0604020202020204" pitchFamily="34" charset="0"/>
              <a:buChar char="•"/>
            </a:pPr>
            <a:r>
              <a:rPr lang="en-US" dirty="0">
                <a:solidFill>
                  <a:schemeClr val="bg1"/>
                </a:solidFill>
                <a:effectLst/>
              </a:rPr>
              <a:t>Man’s response reflects his respect for the authority of Christ</a:t>
            </a:r>
          </a:p>
        </p:txBody>
      </p:sp>
      <p:sp>
        <p:nvSpPr>
          <p:cNvPr id="8" name="Content Placeholder 2">
            <a:extLst>
              <a:ext uri="{FF2B5EF4-FFF2-40B4-BE49-F238E27FC236}">
                <a16:creationId xmlns:a16="http://schemas.microsoft.com/office/drawing/2014/main" id="{7CDBA54A-0918-4ED2-8FC0-91375F2A2BEA}"/>
              </a:ext>
            </a:extLst>
          </p:cNvPr>
          <p:cNvSpPr txBox="1">
            <a:spLocks/>
          </p:cNvSpPr>
          <p:nvPr/>
        </p:nvSpPr>
        <p:spPr>
          <a:xfrm>
            <a:off x="6415062" y="3453056"/>
            <a:ext cx="3445717" cy="3404944"/>
          </a:xfrm>
          <a:prstGeom prst="rect">
            <a:avLst/>
          </a:prstGeom>
          <a:solidFill>
            <a:srgbClr val="7030A0"/>
          </a:solidFill>
        </p:spPr>
        <p:txBody>
          <a:bodyPr vert="horz" lIns="91440" tIns="45720" rIns="91440" bIns="45720" rtlCol="0">
            <a:normAutofit lnSpcReduction="10000"/>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The main verb of the Great Commission is “make disciples” </a:t>
            </a:r>
          </a:p>
          <a:p>
            <a:pPr marL="342900" lvl="1" indent="-342900">
              <a:buFont typeface="Arial" panose="020B0604020202020204" pitchFamily="34" charset="0"/>
              <a:buChar char="•"/>
            </a:pPr>
            <a:r>
              <a:rPr lang="en-US" dirty="0">
                <a:solidFill>
                  <a:schemeClr val="bg1"/>
                </a:solidFill>
                <a:effectLst/>
              </a:rPr>
              <a:t>The focus is not only on “teaching” but on the purpose of the teaching—to “make disciples”</a:t>
            </a:r>
          </a:p>
          <a:p>
            <a:pPr marL="342900" lvl="1" indent="-342900">
              <a:buFont typeface="Arial" panose="020B0604020202020204" pitchFamily="34" charset="0"/>
              <a:buChar char="•"/>
            </a:pPr>
            <a:r>
              <a:rPr lang="en-US" dirty="0">
                <a:solidFill>
                  <a:schemeClr val="bg1"/>
                </a:solidFill>
                <a:effectLst/>
              </a:rPr>
              <a:t>This main verb is an imperative from Jesus</a:t>
            </a:r>
          </a:p>
          <a:p>
            <a:pPr marL="342900" lvl="1" indent="-342900">
              <a:buFont typeface="Arial" panose="020B0604020202020204" pitchFamily="34" charset="0"/>
              <a:buChar char="•"/>
            </a:pPr>
            <a:endParaRPr lang="en-US" dirty="0">
              <a:solidFill>
                <a:schemeClr val="bg1"/>
              </a:solidFill>
              <a:effectLst/>
            </a:endParaRPr>
          </a:p>
        </p:txBody>
      </p:sp>
      <p:sp>
        <p:nvSpPr>
          <p:cNvPr id="9" name="Content Placeholder 2">
            <a:extLst>
              <a:ext uri="{FF2B5EF4-FFF2-40B4-BE49-F238E27FC236}">
                <a16:creationId xmlns:a16="http://schemas.microsoft.com/office/drawing/2014/main" id="{6C94D453-013F-473C-93D3-84260C559EBE}"/>
              </a:ext>
            </a:extLst>
          </p:cNvPr>
          <p:cNvSpPr txBox="1">
            <a:spLocks/>
          </p:cNvSpPr>
          <p:nvPr/>
        </p:nvSpPr>
        <p:spPr>
          <a:xfrm>
            <a:off x="6293573" y="1140963"/>
            <a:ext cx="1708483" cy="352935"/>
          </a:xfrm>
          <a:prstGeom prst="rect">
            <a:avLst/>
          </a:prstGeom>
          <a:solidFill>
            <a:schemeClr val="tx1"/>
          </a:solidFill>
        </p:spPr>
        <p:txBody>
          <a:bodyPr vert="horz" lIns="0"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“All authority</a:t>
            </a:r>
          </a:p>
        </p:txBody>
      </p:sp>
      <p:sp>
        <p:nvSpPr>
          <p:cNvPr id="10" name="Content Placeholder 2">
            <a:extLst>
              <a:ext uri="{FF2B5EF4-FFF2-40B4-BE49-F238E27FC236}">
                <a16:creationId xmlns:a16="http://schemas.microsoft.com/office/drawing/2014/main" id="{9808F42E-26C9-45D0-B0E3-1F8EEE302747}"/>
              </a:ext>
            </a:extLst>
          </p:cNvPr>
          <p:cNvSpPr txBox="1">
            <a:spLocks/>
          </p:cNvSpPr>
          <p:nvPr/>
        </p:nvSpPr>
        <p:spPr>
          <a:xfrm>
            <a:off x="6842884" y="2604674"/>
            <a:ext cx="1592707" cy="352935"/>
          </a:xfrm>
          <a:prstGeom prst="rect">
            <a:avLst/>
          </a:prstGeom>
          <a:solidFill>
            <a:schemeClr val="tx1"/>
          </a:solidFill>
        </p:spPr>
        <p:txBody>
          <a:bodyPr vert="horz" lIns="0"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commanded</a:t>
            </a:r>
          </a:p>
        </p:txBody>
      </p:sp>
      <p:cxnSp>
        <p:nvCxnSpPr>
          <p:cNvPr id="12" name="Straight Connector 11">
            <a:extLst>
              <a:ext uri="{FF2B5EF4-FFF2-40B4-BE49-F238E27FC236}">
                <a16:creationId xmlns:a16="http://schemas.microsoft.com/office/drawing/2014/main" id="{51CA6B30-FD90-4640-9736-1EF86CFEF847}"/>
              </a:ext>
            </a:extLst>
          </p:cNvPr>
          <p:cNvCxnSpPr>
            <a:cxnSpLocks/>
          </p:cNvCxnSpPr>
          <p:nvPr/>
        </p:nvCxnSpPr>
        <p:spPr>
          <a:xfrm>
            <a:off x="7037283" y="1493898"/>
            <a:ext cx="491423" cy="11409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0C03686-ED66-4310-926B-3FBF0C430526}"/>
              </a:ext>
            </a:extLst>
          </p:cNvPr>
          <p:cNvSpPr txBox="1">
            <a:spLocks/>
          </p:cNvSpPr>
          <p:nvPr/>
        </p:nvSpPr>
        <p:spPr>
          <a:xfrm>
            <a:off x="1296192" y="1867326"/>
            <a:ext cx="1266137" cy="343312"/>
          </a:xfrm>
          <a:prstGeom prst="rect">
            <a:avLst/>
          </a:prstGeom>
          <a:solidFill>
            <a:srgbClr val="0070C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therefore</a:t>
            </a:r>
          </a:p>
        </p:txBody>
      </p:sp>
      <p:sp>
        <p:nvSpPr>
          <p:cNvPr id="14" name="Content Placeholder 2">
            <a:extLst>
              <a:ext uri="{FF2B5EF4-FFF2-40B4-BE49-F238E27FC236}">
                <a16:creationId xmlns:a16="http://schemas.microsoft.com/office/drawing/2014/main" id="{D062F6DC-3E17-4A33-8259-F626958C0E95}"/>
              </a:ext>
            </a:extLst>
          </p:cNvPr>
          <p:cNvSpPr txBox="1">
            <a:spLocks/>
          </p:cNvSpPr>
          <p:nvPr/>
        </p:nvSpPr>
        <p:spPr>
          <a:xfrm>
            <a:off x="3106570" y="1867326"/>
            <a:ext cx="1917606" cy="343312"/>
          </a:xfrm>
          <a:prstGeom prst="rect">
            <a:avLst/>
          </a:prstGeom>
          <a:solidFill>
            <a:srgbClr val="7030A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make disciples</a:t>
            </a:r>
          </a:p>
        </p:txBody>
      </p:sp>
      <p:sp>
        <p:nvSpPr>
          <p:cNvPr id="15" name="Content Placeholder 2">
            <a:extLst>
              <a:ext uri="{FF2B5EF4-FFF2-40B4-BE49-F238E27FC236}">
                <a16:creationId xmlns:a16="http://schemas.microsoft.com/office/drawing/2014/main" id="{46218AD6-E9EF-49F2-90B6-764486B8C0AB}"/>
              </a:ext>
            </a:extLst>
          </p:cNvPr>
          <p:cNvSpPr txBox="1">
            <a:spLocks/>
          </p:cNvSpPr>
          <p:nvPr/>
        </p:nvSpPr>
        <p:spPr>
          <a:xfrm>
            <a:off x="9970742" y="3453056"/>
            <a:ext cx="2112250" cy="3404944"/>
          </a:xfrm>
          <a:prstGeom prst="rect">
            <a:avLst/>
          </a:prstGeom>
          <a:solidFill>
            <a:schemeClr val="bg1">
              <a:lumMod val="50000"/>
            </a:schemeClr>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His plan would not change</a:t>
            </a:r>
          </a:p>
          <a:p>
            <a:pPr marL="342900" lvl="1" indent="-342900">
              <a:buFont typeface="Arial" panose="020B0604020202020204" pitchFamily="34" charset="0"/>
              <a:buChar char="•"/>
            </a:pPr>
            <a:r>
              <a:rPr lang="en-US" dirty="0">
                <a:solidFill>
                  <a:schemeClr val="bg1"/>
                </a:solidFill>
                <a:effectLst/>
              </a:rPr>
              <a:t>The instructions are as abiding and  enduring as His presence</a:t>
            </a:r>
          </a:p>
        </p:txBody>
      </p:sp>
      <p:sp>
        <p:nvSpPr>
          <p:cNvPr id="16" name="Content Placeholder 2">
            <a:extLst>
              <a:ext uri="{FF2B5EF4-FFF2-40B4-BE49-F238E27FC236}">
                <a16:creationId xmlns:a16="http://schemas.microsoft.com/office/drawing/2014/main" id="{A7DB628E-367E-4C01-AAA8-1996CCB8DB2D}"/>
              </a:ext>
            </a:extLst>
          </p:cNvPr>
          <p:cNvSpPr txBox="1">
            <a:spLocks/>
          </p:cNvSpPr>
          <p:nvPr/>
        </p:nvSpPr>
        <p:spPr>
          <a:xfrm>
            <a:off x="1946091" y="2969937"/>
            <a:ext cx="3338356" cy="352935"/>
          </a:xfrm>
          <a:prstGeom prst="rect">
            <a:avLst/>
          </a:prstGeom>
          <a:solidFill>
            <a:schemeClr val="bg1">
              <a:lumMod val="50000"/>
            </a:schemeClr>
          </a:solidFill>
        </p:spPr>
        <p:txBody>
          <a:bodyPr vert="horz" lIns="0"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even to the end of the age</a:t>
            </a:r>
          </a:p>
        </p:txBody>
      </p:sp>
    </p:spTree>
    <p:extLst>
      <p:ext uri="{BB962C8B-B14F-4D97-AF65-F5344CB8AC3E}">
        <p14:creationId xmlns:p14="http://schemas.microsoft.com/office/powerpoint/2010/main" val="1572192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fade">
                                      <p:cBhvr>
                                        <p:cTn id="24" dur="500"/>
                                        <p:tgtEl>
                                          <p:spTgt spid="3">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p:bldP spid="7" grpId="0" animBg="1"/>
      <p:bldP spid="8" grpId="0" animBg="1"/>
      <p:bldP spid="9" grpId="0" animBg="1"/>
      <p:bldP spid="10"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2032481" cy="648101"/>
          </a:xfrm>
        </p:spPr>
        <p:txBody>
          <a:bodyPr anchor="t" anchorCtr="0">
            <a:normAutofit fontScale="90000"/>
          </a:bodyPr>
          <a:lstStyle/>
          <a:p>
            <a:pPr marL="630238" indent="-630238"/>
            <a:r>
              <a:rPr lang="en-US" dirty="0"/>
              <a:t>I.	Baptism is singled out and given a unique place in the plan of God.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a:bodyPr>
          <a:lstStyle/>
          <a:p>
            <a:r>
              <a:rPr lang="en-US" i="1" dirty="0"/>
              <a:t>“Go therefore and make disciples of all the nations, </a:t>
            </a:r>
            <a:r>
              <a:rPr lang="en-US" i="1" u="sng" dirty="0"/>
              <a:t>baptizing</a:t>
            </a:r>
            <a:r>
              <a:rPr lang="en-US" i="1" dirty="0"/>
              <a:t> them…”</a:t>
            </a:r>
            <a:endParaRPr lang="en-US" dirty="0"/>
          </a:p>
          <a:p>
            <a:r>
              <a:rPr lang="en-US" dirty="0"/>
              <a:t>It is significant that baptism is the vital component specified by the Lord.</a:t>
            </a:r>
          </a:p>
          <a:p>
            <a:r>
              <a:rPr lang="en-US" dirty="0"/>
              <a:t>Jesus could have included (or excluded) any actions He wanted.</a:t>
            </a:r>
          </a:p>
          <a:p>
            <a:r>
              <a:rPr lang="en-US" dirty="0"/>
              <a:t>It is commonly believed that baptism is just one of the “good works” of a Christian’s life or just an “act of obedience” like other commands from God.</a:t>
            </a:r>
          </a:p>
          <a:p>
            <a:pPr lvl="1"/>
            <a:r>
              <a:rPr lang="en-US" dirty="0"/>
              <a:t>However, if that is the case, then why did Jesus single it out here in God’s plan, apart from other “good works” or other “acts of obedience”?</a:t>
            </a:r>
          </a:p>
          <a:p>
            <a:r>
              <a:rPr lang="en-US" dirty="0"/>
              <a:t>Baptism is distinguished from “all things” that must be “observed” in v. 20.</a:t>
            </a:r>
          </a:p>
          <a:p>
            <a:r>
              <a:rPr lang="en-US" dirty="0"/>
              <a:t>Similarly, baptism is singled out in Ephesians 4:5, as well.</a:t>
            </a:r>
          </a:p>
          <a:p>
            <a:r>
              <a:rPr lang="en-US" dirty="0"/>
              <a:t>In teaching “Jesus,” baptism is an integral part (cf. Acts 8:35-39).</a:t>
            </a:r>
          </a:p>
          <a:p>
            <a:pPr lvl="1"/>
            <a:endParaRPr lang="en-US" dirty="0"/>
          </a:p>
        </p:txBody>
      </p:sp>
    </p:spTree>
    <p:extLst>
      <p:ext uri="{BB962C8B-B14F-4D97-AF65-F5344CB8AC3E}">
        <p14:creationId xmlns:p14="http://schemas.microsoft.com/office/powerpoint/2010/main" val="1976088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“Baptizing” is used as a present participle.</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r>
              <a:rPr lang="en-US" i="1" dirty="0"/>
              <a:t>“Go therefore and </a:t>
            </a:r>
            <a:r>
              <a:rPr lang="en-US" i="1" u="sng" dirty="0"/>
              <a:t>make disciples (MAIN VERB)</a:t>
            </a:r>
            <a:r>
              <a:rPr lang="en-US" i="1" dirty="0"/>
              <a:t> of all the nations, </a:t>
            </a:r>
            <a:r>
              <a:rPr lang="en-US" i="1" u="sng" dirty="0" err="1"/>
              <a:t>baptizING</a:t>
            </a:r>
            <a:r>
              <a:rPr lang="en-US" i="1" u="sng" dirty="0"/>
              <a:t> (PRESENT PARTICIPLE)</a:t>
            </a:r>
            <a:r>
              <a:rPr lang="en-US" i="1" dirty="0"/>
              <a:t> them…”</a:t>
            </a:r>
          </a:p>
          <a:p>
            <a:r>
              <a:rPr lang="en-US" dirty="0"/>
              <a:t>The Greek present participle indicates:</a:t>
            </a:r>
          </a:p>
          <a:p>
            <a:pPr lvl="1"/>
            <a:r>
              <a:rPr lang="en-US" dirty="0"/>
              <a:t>“the manner in which the given action was performed”</a:t>
            </a:r>
          </a:p>
          <a:p>
            <a:pPr lvl="1"/>
            <a:r>
              <a:rPr lang="en-US" dirty="0"/>
              <a:t>“action…taking place at the same time as the action denoted by the leading verb”</a:t>
            </a:r>
          </a:p>
          <a:p>
            <a:pPr lvl="1"/>
            <a:r>
              <a:rPr lang="en-US" dirty="0"/>
              <a:t>“action </a:t>
            </a:r>
            <a:r>
              <a:rPr lang="en-US" i="1" dirty="0"/>
              <a:t>simultaneous </a:t>
            </a:r>
            <a:r>
              <a:rPr lang="en-US" dirty="0"/>
              <a:t>with action of the main verb”</a:t>
            </a:r>
          </a:p>
          <a:p>
            <a:r>
              <a:rPr lang="en-US" dirty="0"/>
              <a:t>We utilize and understand similar language today, when we use a “main verb” to identify a task and “participles” (“-</a:t>
            </a:r>
            <a:r>
              <a:rPr lang="en-US" dirty="0" err="1"/>
              <a:t>ing</a:t>
            </a:r>
            <a:r>
              <a:rPr lang="en-US" dirty="0"/>
              <a:t>” words) to explain how to accomplish the task (with the action of the participles happening at the same time and not after).</a:t>
            </a:r>
          </a:p>
          <a:p>
            <a:r>
              <a:rPr lang="en-US" dirty="0"/>
              <a:t>The Greek language will not allow “baptizing” (a present participle) to take place after the main verb, “make disciples.”  It is grammatically impossible.</a:t>
            </a:r>
          </a:p>
        </p:txBody>
      </p:sp>
    </p:spTree>
    <p:extLst>
      <p:ext uri="{BB962C8B-B14F-4D97-AF65-F5344CB8AC3E}">
        <p14:creationId xmlns:p14="http://schemas.microsoft.com/office/powerpoint/2010/main" val="3325114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III.	Baptism is essential in becoming a Christian.</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r>
              <a:rPr lang="en-US" i="1" dirty="0"/>
              <a:t>“Go therefore and </a:t>
            </a:r>
            <a:r>
              <a:rPr lang="en-US" i="1" u="sng" dirty="0"/>
              <a:t>make disciples (MAIN VERB)</a:t>
            </a:r>
            <a:r>
              <a:rPr lang="en-US" i="1" dirty="0"/>
              <a:t> of all the nations, </a:t>
            </a:r>
            <a:r>
              <a:rPr lang="en-US" i="1" u="sng" dirty="0" err="1"/>
              <a:t>baptizING</a:t>
            </a:r>
            <a:r>
              <a:rPr lang="en-US" i="1" dirty="0"/>
              <a:t>”</a:t>
            </a:r>
          </a:p>
          <a:p>
            <a:r>
              <a:rPr lang="en-US" dirty="0"/>
              <a:t>The word “disciple” is from the Greek </a:t>
            </a:r>
            <a:r>
              <a:rPr lang="en-US" i="1" dirty="0" err="1"/>
              <a:t>mathetes</a:t>
            </a:r>
            <a:r>
              <a:rPr lang="en-US" dirty="0"/>
              <a:t>:</a:t>
            </a:r>
          </a:p>
          <a:p>
            <a:pPr lvl="1"/>
            <a:r>
              <a:rPr lang="en-US" dirty="0"/>
              <a:t>“one who engages in learning through instruction from another, </a:t>
            </a:r>
            <a:r>
              <a:rPr lang="en-US" i="1" dirty="0"/>
              <a:t>pupil, apprentice</a:t>
            </a:r>
            <a:r>
              <a:rPr lang="en-US" dirty="0"/>
              <a:t>”</a:t>
            </a:r>
          </a:p>
          <a:p>
            <a:pPr lvl="1"/>
            <a:r>
              <a:rPr lang="en-US" dirty="0"/>
              <a:t>“one who is rather constantly associated with someone…: </a:t>
            </a:r>
            <a:r>
              <a:rPr lang="en-US" i="1" dirty="0"/>
              <a:t>disciple, adherent</a:t>
            </a:r>
            <a:r>
              <a:rPr lang="en-US" dirty="0"/>
              <a:t>”</a:t>
            </a:r>
          </a:p>
          <a:p>
            <a:r>
              <a:rPr lang="en-US" dirty="0"/>
              <a:t>The word was used most often in the New Testament in this latter sense.</a:t>
            </a:r>
          </a:p>
          <a:p>
            <a:pPr lvl="1"/>
            <a:r>
              <a:rPr lang="en-US" dirty="0"/>
              <a:t>The word denotes “one who follows one’s teachings”</a:t>
            </a:r>
          </a:p>
          <a:p>
            <a:r>
              <a:rPr lang="en-US" dirty="0"/>
              <a:t>In Acts 11:26, Luke records that “the disciples were…called Christians.”</a:t>
            </a:r>
          </a:p>
          <a:p>
            <a:pPr lvl="1"/>
            <a:r>
              <a:rPr lang="en-US" dirty="0"/>
              <a:t>The terms “disciples” and “Christians” are used synonymously in the New Testament.</a:t>
            </a:r>
          </a:p>
          <a:p>
            <a:r>
              <a:rPr lang="en-US" dirty="0"/>
              <a:t>Thus, in whatever manner one became a disciple he also became a Christian.</a:t>
            </a:r>
          </a:p>
          <a:p>
            <a:r>
              <a:rPr lang="en-US" dirty="0"/>
              <a:t>Paul makes this point emphatically in First Corinthians 1:12-13.</a:t>
            </a:r>
          </a:p>
        </p:txBody>
      </p:sp>
    </p:spTree>
    <p:extLst>
      <p:ext uri="{BB962C8B-B14F-4D97-AF65-F5344CB8AC3E}">
        <p14:creationId xmlns:p14="http://schemas.microsoft.com/office/powerpoint/2010/main" val="2818308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IV.	Baptism is humanly administered.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fontScale="92500" lnSpcReduction="10000"/>
          </a:bodyPr>
          <a:lstStyle/>
          <a:p>
            <a:r>
              <a:rPr lang="en-US" i="1" dirty="0"/>
              <a:t>“Go therefore and </a:t>
            </a:r>
            <a:r>
              <a:rPr lang="en-US" i="1" u="sng" dirty="0"/>
              <a:t>make disciples</a:t>
            </a:r>
            <a:r>
              <a:rPr lang="en-US" i="1" dirty="0"/>
              <a:t> of all the nations, </a:t>
            </a:r>
            <a:r>
              <a:rPr lang="en-US" i="1" u="sng" dirty="0"/>
              <a:t>baptizing</a:t>
            </a:r>
            <a:r>
              <a:rPr lang="en-US" i="1" dirty="0"/>
              <a:t> them…”</a:t>
            </a:r>
          </a:p>
          <a:p>
            <a:r>
              <a:rPr lang="en-US" dirty="0"/>
              <a:t>The disciples were commissioned to make disciples by immersing them.</a:t>
            </a:r>
          </a:p>
          <a:p>
            <a:r>
              <a:rPr lang="en-US" dirty="0"/>
              <a:t>The baptism under discussion is one that can be and is administered by man.</a:t>
            </a:r>
          </a:p>
          <a:p>
            <a:pPr lvl="1"/>
            <a:r>
              <a:rPr lang="en-US" dirty="0"/>
              <a:t>The baptism in Matthew 28:19 is not Holy Spirit baptism, which was only administered by Christ Himself (Matt. 3:11; John 1:33).</a:t>
            </a:r>
          </a:p>
          <a:p>
            <a:r>
              <a:rPr lang="en-US" dirty="0"/>
              <a:t>Being administered by a second party, this baptism was not intended to be self-administered.</a:t>
            </a:r>
          </a:p>
          <a:p>
            <a:pPr lvl="1"/>
            <a:r>
              <a:rPr lang="en-US" dirty="0"/>
              <a:t>The active one in the baptism process is the baptizer (as indicated by the active voice of “baptizing” in Matthew 28:19).</a:t>
            </a:r>
          </a:p>
          <a:p>
            <a:pPr lvl="1"/>
            <a:r>
              <a:rPr lang="en-US" dirty="0"/>
              <a:t>The one being baptized is actually passive (as indicated by the passive voice of “baptized,” “buried” and “raised” in passages like Romans 6:3-4).</a:t>
            </a:r>
          </a:p>
          <a:p>
            <a:pPr lvl="1"/>
            <a:r>
              <a:rPr lang="en-US" dirty="0"/>
              <a:t>The one who is truly “working” in baptism is God Himself (Col. 2:12).</a:t>
            </a:r>
          </a:p>
          <a:p>
            <a:r>
              <a:rPr lang="en-US" dirty="0"/>
              <a:t>The baptism commanded in this passage was to continue “to the end of the age” (28:20).</a:t>
            </a:r>
          </a:p>
        </p:txBody>
      </p:sp>
    </p:spTree>
    <p:extLst>
      <p:ext uri="{BB962C8B-B14F-4D97-AF65-F5344CB8AC3E}">
        <p14:creationId xmlns:p14="http://schemas.microsoft.com/office/powerpoint/2010/main" val="12068687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2137</Words>
  <Application>Microsoft Office PowerPoint</Application>
  <PresentationFormat>Widescreen</PresentationFormat>
  <Paragraphs>224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Tahoma</vt:lpstr>
      <vt:lpstr>Office Theme</vt:lpstr>
      <vt:lpstr>PowerPoint Presentation</vt:lpstr>
      <vt:lpstr>What are we talking about?</vt:lpstr>
      <vt:lpstr>What are we talking about?</vt:lpstr>
      <vt:lpstr>What are we talking about?</vt:lpstr>
      <vt:lpstr>PowerPoint Presentation</vt:lpstr>
      <vt:lpstr>I. Baptism is singled out and given a unique place in the plan of God.</vt:lpstr>
      <vt:lpstr>II. “Baptizing” is used as a present participle.</vt:lpstr>
      <vt:lpstr>III. Baptism is essential in becoming a Christian.</vt:lpstr>
      <vt:lpstr>IV. Baptism is humanly administered.</vt:lpstr>
      <vt:lpstr>V. Baptism is “into the name of” the Father, Son and Holy Spirit.</vt:lpstr>
      <vt:lpstr>V. Baptism is “into the name of” the Father, Son and Holy Spirit.</vt:lpstr>
      <vt:lpstr>V. Baptism is “into the name of” the Father, Son and Holy Spirit.</vt:lpstr>
      <vt:lpstr>VI. Summary of the place God has given baptism in Matthew 28:18-20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11</cp:revision>
  <dcterms:created xsi:type="dcterms:W3CDTF">2021-03-30T20:36:05Z</dcterms:created>
  <dcterms:modified xsi:type="dcterms:W3CDTF">2021-04-25T12:40:37Z</dcterms:modified>
</cp:coreProperties>
</file>