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2" r:id="rId7"/>
    <p:sldId id="263" r:id="rId8"/>
    <p:sldId id="266" r:id="rId9"/>
    <p:sldId id="267" r:id="rId10"/>
    <p:sldId id="268" r:id="rId11"/>
    <p:sldId id="269" r:id="rId12"/>
    <p:sldId id="270" r:id="rId13"/>
    <p:sldId id="271" r:id="rId14"/>
    <p:sldId id="272" r:id="rId15"/>
    <p:sldId id="273" r:id="rId16"/>
    <p:sldId id="274" r:id="rId17"/>
    <p:sldId id="275" r:id="rId18"/>
    <p:sldId id="276" r:id="rId19"/>
    <p:sldId id="277" r:id="rId20"/>
    <p:sldId id="278" r:id="rId21"/>
    <p:sldId id="279" r:id="rId22"/>
    <p:sldId id="261" r:id="rId2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71553C2-D87B-48B2-B7B7-306BEE85FBFB}" v="1267" dt="2021-04-04T12:13:33.330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1" d="100"/>
          <a:sy n="111" d="100"/>
        </p:scale>
        <p:origin x="456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microsoft.com/office/2015/10/relationships/revisionInfo" Target="revisionInfo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7F7857-DC8B-4D95-8FBE-FFF92778556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DD49105-255C-49B7-AEA2-70018A22EAE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7C4A65C-DA31-41BD-8F01-F5D8593BFF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2D3330-157C-4282-94BD-ED17F9613015}" type="datetimeFigureOut">
              <a:rPr lang="en-US" smtClean="0"/>
              <a:t>4/4/2021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D30BCA1-7E5A-4864-911A-60F7BCFE67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52B3279-0CB1-4DEA-95DD-0C98EB19C8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FC3D28-FEE8-46FF-91CE-B5556BFD9E51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 descr="Text&#10;&#10;Description automatically generated">
            <a:extLst>
              <a:ext uri="{FF2B5EF4-FFF2-40B4-BE49-F238E27FC236}">
                <a16:creationId xmlns:a16="http://schemas.microsoft.com/office/drawing/2014/main" id="{230D7A75-26D2-4CB4-B3F9-8F598029743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17074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9648C2-D8A2-48D5-8512-DBE2705E3A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46E58FB-6CC3-4DE7-9EA8-D7C28B19E33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AD756B3-88E9-4A73-9950-F3B4A57FFC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2D3330-157C-4282-94BD-ED17F9613015}" type="datetimeFigureOut">
              <a:rPr lang="en-US" smtClean="0"/>
              <a:t>4/4/2021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8DBCED9-D869-4F73-A779-72A60863C0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CF528CD-CEA7-4A9E-AAEE-0FDE5C1C54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FC3D28-FEE8-46FF-91CE-B5556BFD9E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09957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B0FC16B-A4A1-4DB2-B418-56C664CA960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D8572E9-7FA7-446A-B782-3C7CA50A093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8D4F7CA-B0C2-48CE-8E76-14C1DAC509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2D3330-157C-4282-94BD-ED17F9613015}" type="datetimeFigureOut">
              <a:rPr lang="en-US" smtClean="0"/>
              <a:t>4/4/2021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6032A8E-C187-49A9-BBC8-0B5AC9B242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6EA12C1-3E4C-4876-9B63-1C09C02554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FC3D28-FEE8-46FF-91CE-B5556BFD9E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55161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Background pattern&#10;&#10;Description automatically generated with low confidence">
            <a:extLst>
              <a:ext uri="{FF2B5EF4-FFF2-40B4-BE49-F238E27FC236}">
                <a16:creationId xmlns:a16="http://schemas.microsoft.com/office/drawing/2014/main" id="{B2EB159D-F320-4E52-887D-01849EB89D3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F03EFD9C-9765-4359-8ED1-D4892798A3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181" y="1042587"/>
            <a:ext cx="12032481" cy="648101"/>
          </a:xfrm>
        </p:spPr>
        <p:txBody>
          <a:bodyPr/>
          <a:lstStyle>
            <a:lvl1pPr>
              <a:defRPr b="1">
                <a:effectLst>
                  <a:glow rad="88900">
                    <a:schemeClr val="bg1"/>
                  </a:glow>
                </a:effectLst>
                <a:latin typeface="+mn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897FEAF-BF9F-4025-B685-C596425FEE4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9641" y="1803162"/>
            <a:ext cx="11947021" cy="5054837"/>
          </a:xfrm>
        </p:spPr>
        <p:txBody>
          <a:bodyPr/>
          <a:lstStyle>
            <a:lvl1pPr marL="400050" indent="-400050">
              <a:buFont typeface="+mj-lt"/>
              <a:buAutoNum type="alphaUcPeriod"/>
              <a:defRPr b="1">
                <a:effectLst>
                  <a:glow rad="88900">
                    <a:schemeClr val="bg1"/>
                  </a:glow>
                </a:effectLst>
              </a:defRPr>
            </a:lvl1pPr>
            <a:lvl2pPr marL="800100" indent="-400050">
              <a:buFont typeface="+mj-lt"/>
              <a:buAutoNum type="arabicPeriod"/>
              <a:defRPr b="1">
                <a:effectLst>
                  <a:glow rad="88900">
                    <a:schemeClr val="bg1"/>
                  </a:glow>
                </a:effectLst>
              </a:defRPr>
            </a:lvl2pPr>
            <a:lvl3pPr marL="1143000" indent="-342900">
              <a:buFont typeface="+mj-lt"/>
              <a:buAutoNum type="alphaLcPeriod"/>
              <a:defRPr b="1">
                <a:effectLst>
                  <a:glow rad="88900">
                    <a:schemeClr val="bg1"/>
                  </a:glow>
                </a:effectLst>
              </a:defRPr>
            </a:lvl3pPr>
            <a:lvl4pPr marL="1487488" indent="-342900">
              <a:buFont typeface="+mj-lt"/>
              <a:buAutoNum type="arabicParenR"/>
              <a:defRPr sz="2000" b="1">
                <a:effectLst>
                  <a:glow rad="88900">
                    <a:schemeClr val="bg1"/>
                  </a:glow>
                </a:effectLst>
              </a:defRPr>
            </a:lvl4pPr>
            <a:lvl5pPr>
              <a:defRPr b="1">
                <a:effectLst>
                  <a:glow rad="88900">
                    <a:schemeClr val="bg1"/>
                  </a:glow>
                </a:effectLst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3914516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01C5D6-602C-41F4-B49A-BA1BDD3003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27EFAD8-9B33-4681-8877-AF739B8B579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F45E573-2861-4088-AC77-25712A8235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2D3330-157C-4282-94BD-ED17F9613015}" type="datetimeFigureOut">
              <a:rPr lang="en-US" smtClean="0"/>
              <a:t>4/4/2021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5D01C05-3E3B-4A17-8B16-490B052942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BE94A6A-A032-4F05-AE9C-22248A36AF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FC3D28-FEE8-46FF-91CE-B5556BFD9E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7728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3EFB7D-979A-44F7-98CE-D258537344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DE3BCD9-6295-4E9A-B628-1C385665466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148985C-B63C-4EEF-A7F2-413E116289B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951624A-2827-4CA9-A06F-C3566E0E58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2D3330-157C-4282-94BD-ED17F9613015}" type="datetimeFigureOut">
              <a:rPr lang="en-US" smtClean="0"/>
              <a:t>4/4/2021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3457EA0-C800-4035-8E5D-98AD3A8AA6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6B09FC7-88CC-422F-878C-B3E11F9709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FC3D28-FEE8-46FF-91CE-B5556BFD9E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42399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F1A000-1AD5-4E2A-A57E-6763E349A8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296B38B-AFCC-4EFC-95DD-FEC1715AC70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7F44D95-1F54-4016-B4B5-ED6F907088A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D5FBAB4-ADC6-4E06-A260-2526BD33950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269B671-9E73-49B2-9DF4-946AF03626E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BADB8CF-BD39-48C8-B3B0-D516A108D0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2D3330-157C-4282-94BD-ED17F9613015}" type="datetimeFigureOut">
              <a:rPr lang="en-US" smtClean="0"/>
              <a:t>4/4/2021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0B56E17-6AAD-411B-8F1C-6A91D820B9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A679023-72F5-4ECC-A388-BB09CFCB85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FC3D28-FEE8-46FF-91CE-B5556BFD9E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24769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1DF320-2366-4130-8B7C-F465F06B64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2C225C4-ACAE-4811-B1CA-78542286C7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2D3330-157C-4282-94BD-ED17F9613015}" type="datetimeFigureOut">
              <a:rPr lang="en-US" smtClean="0"/>
              <a:t>4/4/2021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B846226-651C-4C2D-A675-3A3BC7D186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57374F5-4D3A-41FC-92FE-3349ED74DE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FC3D28-FEE8-46FF-91CE-B5556BFD9E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29203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944AF1A-4255-4826-A1C4-D1EE314C0C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2D3330-157C-4282-94BD-ED17F9613015}" type="datetimeFigureOut">
              <a:rPr lang="en-US" smtClean="0"/>
              <a:t>4/4/2021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9AA2D85-5832-442D-B47D-4C2430D279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306A8C4-4927-4D4B-8AD2-2580A1E570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FC3D28-FEE8-46FF-91CE-B5556BFD9E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87454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FFB641-C437-49CA-AFD9-2F8B1BDCF8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0582A83-14B4-4DC1-8CD4-BA83E68FE21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EA7FB93-225D-4079-8F5A-7FADF58728A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B9FC285-CB0D-43FA-9970-5546FBD3A3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2D3330-157C-4282-94BD-ED17F9613015}" type="datetimeFigureOut">
              <a:rPr lang="en-US" smtClean="0"/>
              <a:t>4/4/2021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F7E8DE9-4C4B-4912-8C88-71BF5562EF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F161459-6091-4F40-A9AD-8FFEFCCCAE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FC3D28-FEE8-46FF-91CE-B5556BFD9E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99054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C08B10-7D7B-46BF-A140-7B76939B4D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3199A83-DA0B-40A8-BAA4-79D35ABDA6D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A9F1CC0-69FA-4F4A-906D-361480B8A99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B434FDC-926A-4F8C-BA5C-7A90A631AD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2D3330-157C-4282-94BD-ED17F9613015}" type="datetimeFigureOut">
              <a:rPr lang="en-US" smtClean="0"/>
              <a:t>4/4/2021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E18F66D-65D7-4844-96F0-36CBDCEEE7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137880C-1B0D-4E05-B328-DC793E88F7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FC3D28-FEE8-46FF-91CE-B5556BFD9E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24683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4CFB483-3D23-452D-B431-A13189444A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EBF4728-0FF9-4BB9-AB49-46FABB57659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50B6C99-8626-442D-B799-81AA1B08795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F2D3330-157C-4282-94BD-ED17F9613015}" type="datetimeFigureOut">
              <a:rPr lang="en-US" smtClean="0"/>
              <a:t>4/4/2021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73F41DE-63E7-46B5-9542-E830CC1182F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D83F32C-44C1-4764-ABB8-EB3393ED5ED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5FC3D28-FEE8-46FF-91CE-B5556BFD9E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98973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958442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C8DF64-6A04-4C2F-9F10-1097A95A4E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III. The Bible Specifies That There Is One Baptism.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7F8FD1B-F699-4E32-958C-D06F51C689F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+mj-lt"/>
              <a:buAutoNum type="alphaUcPeriod" startAt="5"/>
            </a:pPr>
            <a:r>
              <a:rPr lang="en-US" dirty="0"/>
              <a:t>Which baptism, mentioned in the New Testament, is the “one baptism”?</a:t>
            </a:r>
          </a:p>
          <a:p>
            <a:pPr lvl="1">
              <a:buFont typeface="+mj-lt"/>
              <a:buAutoNum type="arabicPeriod" startAt="2"/>
            </a:pPr>
            <a:r>
              <a:rPr lang="en-US" dirty="0"/>
              <a:t>It is not “the baptism of the Holy Spirit.”</a:t>
            </a:r>
          </a:p>
          <a:p>
            <a:pPr lvl="2">
              <a:buFont typeface="+mj-lt"/>
              <a:buAutoNum type="alphaLcPeriod" startAt="2"/>
            </a:pPr>
            <a:r>
              <a:rPr lang="en-US" dirty="0"/>
              <a:t>The “baptism of the Holy Spirit” was foretold by the prophet Joel (Joel 2:28-29; cf. Acts 2:16-18) and by John the Baptist (Matt. 3:11; Mark 1:8; Luke 3:16).</a:t>
            </a:r>
          </a:p>
          <a:p>
            <a:pPr lvl="2">
              <a:buAutoNum type="alphaLcPeriod" startAt="2"/>
            </a:pPr>
            <a:r>
              <a:rPr lang="en-US" dirty="0"/>
              <a:t>The “baptism of the Holy Spirit” was promised by Jesus to the apostles (Acts 1:5; 11:16).</a:t>
            </a:r>
          </a:p>
          <a:p>
            <a:pPr lvl="2">
              <a:buAutoNum type="alphaLcPeriod" startAt="2"/>
            </a:pPr>
            <a:r>
              <a:rPr lang="en-US" dirty="0"/>
              <a:t>However, the “baptism of the Holy Spirit” is not the “one baptism” of New Testament Christianity, for it differs in the following significant ways:</a:t>
            </a:r>
          </a:p>
          <a:p>
            <a:pPr lvl="3"/>
            <a:r>
              <a:rPr lang="en-US" dirty="0"/>
              <a:t>It was administered only by the Lord Himself, not man (Matt. 3:11; John 1:33).</a:t>
            </a:r>
          </a:p>
          <a:p>
            <a:pPr lvl="3"/>
            <a:r>
              <a:rPr lang="en-US" dirty="0"/>
              <a:t>It involved receiving a promise rather than obeying a command (Luke 24:49; Acts 1:4-8; 2:1-4).</a:t>
            </a:r>
          </a:p>
          <a:p>
            <a:pPr lvl="3"/>
            <a:r>
              <a:rPr lang="en-US" dirty="0"/>
              <a:t>It was designed to impart miraculous “power” (Luke 24:49; Acts 1:8) and to guide in the revealing of all truth (John 16:13; Heb. 2:3-4).</a:t>
            </a:r>
          </a:p>
          <a:p>
            <a:pPr lvl="3"/>
            <a:r>
              <a:rPr lang="en-US" dirty="0"/>
              <a:t>It occurred on only two occasions in Scripture—when the first Jews were converted to Christ (Acts 2) and when the first Gentiles were converted to Christ (Acts 10).</a:t>
            </a:r>
          </a:p>
          <a:p>
            <a:pPr lvl="2">
              <a:buAutoNum type="alphaLcPeriod" startAt="2"/>
            </a:pPr>
            <a:endParaRPr lang="en-US" dirty="0"/>
          </a:p>
          <a:p>
            <a:pPr lvl="1">
              <a:buAutoNum type="arabicPeriod" startAt="2"/>
            </a:pPr>
            <a:endParaRPr lang="en-US" dirty="0"/>
          </a:p>
          <a:p>
            <a:pPr>
              <a:buAutoNum type="alphaUcPeriod" startAt="5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2942125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C8DF64-6A04-4C2F-9F10-1097A95A4E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III. The Bible Specifies That There Is One Baptism.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7F8FD1B-F699-4E32-958C-D06F51C689F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+mj-lt"/>
              <a:buAutoNum type="alphaUcPeriod" startAt="5"/>
            </a:pPr>
            <a:r>
              <a:rPr lang="en-US" dirty="0"/>
              <a:t>Which baptism, mentioned in the New Testament, is the “one baptism”?</a:t>
            </a:r>
          </a:p>
          <a:p>
            <a:pPr lvl="1">
              <a:buFont typeface="+mj-lt"/>
              <a:buAutoNum type="arabicPeriod" startAt="3"/>
            </a:pPr>
            <a:r>
              <a:rPr lang="en-US" dirty="0"/>
              <a:t>It is not “the baptism of fire.”</a:t>
            </a:r>
          </a:p>
          <a:p>
            <a:pPr lvl="1">
              <a:buAutoNum type="arabicPeriod" startAt="3"/>
            </a:pPr>
            <a:endParaRPr lang="en-US" dirty="0"/>
          </a:p>
          <a:p>
            <a:pPr>
              <a:buAutoNum type="alphaUcPeriod" startAt="5"/>
            </a:pPr>
            <a:endParaRPr lang="en-US" dirty="0"/>
          </a:p>
        </p:txBody>
      </p:sp>
      <p:sp>
        <p:nvSpPr>
          <p:cNvPr id="8" name="Rectangle 9">
            <a:extLst>
              <a:ext uri="{FF2B5EF4-FFF2-40B4-BE49-F238E27FC236}">
                <a16:creationId xmlns:a16="http://schemas.microsoft.com/office/drawing/2014/main" id="{ED2CB65A-E381-45A5-8826-E0420B7710EC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49825" y="2832100"/>
            <a:ext cx="948978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000" b="1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>
                  <a:glow rad="63500">
                    <a:schemeClr val="bg1"/>
                  </a:glow>
                </a:effectLst>
                <a:latin typeface="Calibri" panose="020F0502020204030204" pitchFamily="34" charset="0"/>
              </a:rPr>
              <a:t>Lk. 12:50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>
                <a:glow rad="63500">
                  <a:schemeClr val="bg1"/>
                </a:glow>
              </a:effectLst>
            </a:endParaRPr>
          </a:p>
        </p:txBody>
      </p:sp>
      <p:sp>
        <p:nvSpPr>
          <p:cNvPr id="10" name="Rectangle 11">
            <a:extLst>
              <a:ext uri="{FF2B5EF4-FFF2-40B4-BE49-F238E27FC236}">
                <a16:creationId xmlns:a16="http://schemas.microsoft.com/office/drawing/2014/main" id="{32377202-9649-464C-A671-534A310657FE}"/>
              </a:ext>
            </a:extLst>
          </p:cNvPr>
          <p:cNvSpPr>
            <a:spLocks noChangeArrowheads="1"/>
          </p:cNvSpPr>
          <p:nvPr/>
        </p:nvSpPr>
        <p:spPr bwMode="auto">
          <a:xfrm>
            <a:off x="7373938" y="2832100"/>
            <a:ext cx="849592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000" b="1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>
                  <a:glow rad="63500">
                    <a:schemeClr val="bg1"/>
                  </a:glow>
                </a:effectLst>
                <a:latin typeface="Calibri" panose="020F0502020204030204" pitchFamily="34" charset="0"/>
              </a:rPr>
              <a:t>Ac. 8:36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>
                <a:glow rad="63500">
                  <a:schemeClr val="bg1"/>
                </a:glow>
              </a:effectLst>
            </a:endParaRPr>
          </a:p>
        </p:txBody>
      </p:sp>
      <p:sp>
        <p:nvSpPr>
          <p:cNvPr id="11" name="Rectangle 12">
            <a:extLst>
              <a:ext uri="{FF2B5EF4-FFF2-40B4-BE49-F238E27FC236}">
                <a16:creationId xmlns:a16="http://schemas.microsoft.com/office/drawing/2014/main" id="{84DA5295-462E-43D0-97F6-2D59FBF73A1A}"/>
              </a:ext>
            </a:extLst>
          </p:cNvPr>
          <p:cNvSpPr>
            <a:spLocks noChangeArrowheads="1"/>
          </p:cNvSpPr>
          <p:nvPr/>
        </p:nvSpPr>
        <p:spPr bwMode="auto">
          <a:xfrm>
            <a:off x="8585200" y="2832100"/>
            <a:ext cx="849592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000" b="1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>
                  <a:glow rad="63500">
                    <a:schemeClr val="bg1"/>
                  </a:glow>
                </a:effectLst>
                <a:latin typeface="Calibri" panose="020F0502020204030204" pitchFamily="34" charset="0"/>
              </a:rPr>
              <a:t>Ac. 18:8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>
                <a:glow rad="63500">
                  <a:schemeClr val="bg1"/>
                </a:glow>
              </a:effectLst>
            </a:endParaRPr>
          </a:p>
        </p:txBody>
      </p:sp>
      <p:sp>
        <p:nvSpPr>
          <p:cNvPr id="12" name="Rectangle 13">
            <a:extLst>
              <a:ext uri="{FF2B5EF4-FFF2-40B4-BE49-F238E27FC236}">
                <a16:creationId xmlns:a16="http://schemas.microsoft.com/office/drawing/2014/main" id="{FC84D2A8-1844-44C5-AA77-A1AC75DF4B85}"/>
              </a:ext>
            </a:extLst>
          </p:cNvPr>
          <p:cNvSpPr>
            <a:spLocks noChangeArrowheads="1"/>
          </p:cNvSpPr>
          <p:nvPr/>
        </p:nvSpPr>
        <p:spPr bwMode="auto">
          <a:xfrm>
            <a:off x="9798050" y="2832100"/>
            <a:ext cx="990656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000" b="1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>
                  <a:glow rad="63500">
                    <a:schemeClr val="bg1"/>
                  </a:glow>
                </a:effectLst>
                <a:latin typeface="Calibri" panose="020F0502020204030204" pitchFamily="34" charset="0"/>
              </a:rPr>
              <a:t>1Co. 1:15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>
                <a:glow rad="63500">
                  <a:schemeClr val="bg1"/>
                </a:glow>
              </a:effectLst>
            </a:endParaRPr>
          </a:p>
        </p:txBody>
      </p:sp>
      <p:sp>
        <p:nvSpPr>
          <p:cNvPr id="13" name="Rectangle 14">
            <a:extLst>
              <a:ext uri="{FF2B5EF4-FFF2-40B4-BE49-F238E27FC236}">
                <a16:creationId xmlns:a16="http://schemas.microsoft.com/office/drawing/2014/main" id="{61F2FEFE-4A60-45C8-A131-BD8DD08CAD1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074400" y="2832100"/>
            <a:ext cx="978538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0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>
                  <a:glow rad="63500">
                    <a:schemeClr val="bg1"/>
                  </a:glow>
                </a:effectLst>
                <a:latin typeface="Calibri" panose="020F0502020204030204" pitchFamily="34" charset="0"/>
              </a:rPr>
              <a:t>1Pe. 3:21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>
                <a:glow rad="63500">
                  <a:schemeClr val="bg1"/>
                </a:glow>
              </a:effectLst>
            </a:endParaRPr>
          </a:p>
        </p:txBody>
      </p:sp>
      <p:sp>
        <p:nvSpPr>
          <p:cNvPr id="20" name="Rectangle 21">
            <a:extLst>
              <a:ext uri="{FF2B5EF4-FFF2-40B4-BE49-F238E27FC236}">
                <a16:creationId xmlns:a16="http://schemas.microsoft.com/office/drawing/2014/main" id="{EBAC29B6-3EB1-4ACB-9D76-8A456DE1A5B6}"/>
              </a:ext>
            </a:extLst>
          </p:cNvPr>
          <p:cNvSpPr>
            <a:spLocks noChangeArrowheads="1"/>
          </p:cNvSpPr>
          <p:nvPr/>
        </p:nvSpPr>
        <p:spPr bwMode="auto">
          <a:xfrm>
            <a:off x="7373938" y="3235325"/>
            <a:ext cx="849592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000" b="1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>
                  <a:glow rad="63500">
                    <a:schemeClr val="bg1"/>
                  </a:glow>
                </a:effectLst>
                <a:latin typeface="Calibri" panose="020F0502020204030204" pitchFamily="34" charset="0"/>
              </a:rPr>
              <a:t>Ac. 8:38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>
                <a:glow rad="63500">
                  <a:schemeClr val="bg1"/>
                </a:glow>
              </a:effectLst>
            </a:endParaRPr>
          </a:p>
        </p:txBody>
      </p:sp>
      <p:sp>
        <p:nvSpPr>
          <p:cNvPr id="22" name="Rectangle 23">
            <a:extLst>
              <a:ext uri="{FF2B5EF4-FFF2-40B4-BE49-F238E27FC236}">
                <a16:creationId xmlns:a16="http://schemas.microsoft.com/office/drawing/2014/main" id="{22F6303C-7934-43D6-9FF2-B1691CFA2065}"/>
              </a:ext>
            </a:extLst>
          </p:cNvPr>
          <p:cNvSpPr>
            <a:spLocks noChangeArrowheads="1"/>
          </p:cNvSpPr>
          <p:nvPr/>
        </p:nvSpPr>
        <p:spPr bwMode="auto">
          <a:xfrm>
            <a:off x="9798050" y="3235325"/>
            <a:ext cx="990656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000" b="1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>
                  <a:glow rad="63500">
                    <a:schemeClr val="bg1"/>
                  </a:glow>
                </a:effectLst>
                <a:latin typeface="Calibri" panose="020F0502020204030204" pitchFamily="34" charset="0"/>
              </a:rPr>
              <a:t>1Co. 1:16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>
                <a:glow rad="63500">
                  <a:schemeClr val="bg1"/>
                </a:glow>
              </a:effectLst>
            </a:endParaRPr>
          </a:p>
        </p:txBody>
      </p:sp>
      <p:sp>
        <p:nvSpPr>
          <p:cNvPr id="26" name="Rectangle 27">
            <a:extLst>
              <a:ext uri="{FF2B5EF4-FFF2-40B4-BE49-F238E27FC236}">
                <a16:creationId xmlns:a16="http://schemas.microsoft.com/office/drawing/2014/main" id="{26832198-B380-44FF-8FA0-676EAA50B813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38563" y="3633788"/>
            <a:ext cx="819135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000" b="1" i="0" u="none" strike="noStrike" cap="none" normalizeH="0" baseline="0" dirty="0">
                <a:ln>
                  <a:noFill/>
                </a:ln>
                <a:solidFill>
                  <a:srgbClr val="C00000"/>
                </a:solidFill>
                <a:effectLst>
                  <a:glow rad="63500">
                    <a:schemeClr val="bg1"/>
                  </a:glow>
                </a:effectLst>
                <a:latin typeface="Calibri" panose="020F0502020204030204" pitchFamily="34" charset="0"/>
              </a:rPr>
              <a:t>Lk. 3:16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rgbClr val="C00000"/>
              </a:solidFill>
              <a:effectLst>
                <a:glow rad="63500">
                  <a:schemeClr val="bg1"/>
                </a:glow>
              </a:effectLst>
            </a:endParaRPr>
          </a:p>
        </p:txBody>
      </p:sp>
      <p:sp>
        <p:nvSpPr>
          <p:cNvPr id="29" name="Rectangle 30">
            <a:extLst>
              <a:ext uri="{FF2B5EF4-FFF2-40B4-BE49-F238E27FC236}">
                <a16:creationId xmlns:a16="http://schemas.microsoft.com/office/drawing/2014/main" id="{76679D8B-2B3C-4243-9DD3-A5196D56453C}"/>
              </a:ext>
            </a:extLst>
          </p:cNvPr>
          <p:cNvSpPr>
            <a:spLocks noChangeArrowheads="1"/>
          </p:cNvSpPr>
          <p:nvPr/>
        </p:nvSpPr>
        <p:spPr bwMode="auto">
          <a:xfrm>
            <a:off x="7373938" y="3633788"/>
            <a:ext cx="849592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000" b="1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>
                  <a:glow rad="63500">
                    <a:schemeClr val="bg1"/>
                  </a:glow>
                </a:effectLst>
                <a:latin typeface="Calibri" panose="020F0502020204030204" pitchFamily="34" charset="0"/>
              </a:rPr>
              <a:t>Ac. 9:18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>
                <a:glow rad="63500">
                  <a:schemeClr val="bg1"/>
                </a:glow>
              </a:effectLst>
            </a:endParaRPr>
          </a:p>
        </p:txBody>
      </p:sp>
      <p:sp>
        <p:nvSpPr>
          <p:cNvPr id="31" name="Rectangle 32">
            <a:extLst>
              <a:ext uri="{FF2B5EF4-FFF2-40B4-BE49-F238E27FC236}">
                <a16:creationId xmlns:a16="http://schemas.microsoft.com/office/drawing/2014/main" id="{A7010C9F-4CE5-437C-BDF2-C672090C2B8C}"/>
              </a:ext>
            </a:extLst>
          </p:cNvPr>
          <p:cNvSpPr>
            <a:spLocks noChangeArrowheads="1"/>
          </p:cNvSpPr>
          <p:nvPr/>
        </p:nvSpPr>
        <p:spPr bwMode="auto">
          <a:xfrm>
            <a:off x="9798050" y="3633788"/>
            <a:ext cx="990656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000" b="1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>
                  <a:glow rad="63500">
                    <a:schemeClr val="bg1"/>
                  </a:glow>
                </a:effectLst>
                <a:latin typeface="Calibri" panose="020F0502020204030204" pitchFamily="34" charset="0"/>
              </a:rPr>
              <a:t>1Co. 1:17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>
                <a:glow rad="63500">
                  <a:schemeClr val="bg1"/>
                </a:glow>
              </a:effectLst>
            </a:endParaRPr>
          </a:p>
        </p:txBody>
      </p:sp>
      <p:sp>
        <p:nvSpPr>
          <p:cNvPr id="32" name="Rectangle 33">
            <a:extLst>
              <a:ext uri="{FF2B5EF4-FFF2-40B4-BE49-F238E27FC236}">
                <a16:creationId xmlns:a16="http://schemas.microsoft.com/office/drawing/2014/main" id="{AE1D4570-61EE-45F0-BDFB-C2F0B98C3DC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1600" y="4037013"/>
            <a:ext cx="899285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000" b="1" i="0" u="none" strike="noStrike" cap="none" normalizeH="0" baseline="0" dirty="0">
                <a:ln>
                  <a:noFill/>
                </a:ln>
                <a:solidFill>
                  <a:srgbClr val="C00000"/>
                </a:solidFill>
                <a:effectLst>
                  <a:glow rad="63500">
                    <a:schemeClr val="bg1"/>
                  </a:glow>
                </a:effectLst>
                <a:latin typeface="Calibri" panose="020F0502020204030204" pitchFamily="34" charset="0"/>
              </a:rPr>
              <a:t>Mt. 3:11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rgbClr val="C00000"/>
              </a:solidFill>
              <a:effectLst>
                <a:glow rad="63500">
                  <a:schemeClr val="bg1"/>
                </a:glow>
              </a:effectLst>
            </a:endParaRPr>
          </a:p>
        </p:txBody>
      </p:sp>
      <p:sp>
        <p:nvSpPr>
          <p:cNvPr id="33" name="Rectangle 34">
            <a:extLst>
              <a:ext uri="{FF2B5EF4-FFF2-40B4-BE49-F238E27FC236}">
                <a16:creationId xmlns:a16="http://schemas.microsoft.com/office/drawing/2014/main" id="{8F9E2687-365E-4260-A454-71946E92462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14450" y="4037013"/>
            <a:ext cx="1029128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000" b="1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>
                  <a:glow rad="63500">
                    <a:schemeClr val="bg1"/>
                  </a:glow>
                </a:effectLst>
                <a:latin typeface="Calibri" panose="020F0502020204030204" pitchFamily="34" charset="0"/>
              </a:rPr>
              <a:t>Mt. 20:22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>
                <a:glow rad="63500">
                  <a:schemeClr val="bg1"/>
                </a:glow>
              </a:effectLst>
            </a:endParaRPr>
          </a:p>
        </p:txBody>
      </p:sp>
      <p:sp>
        <p:nvSpPr>
          <p:cNvPr id="40" name="Rectangle 41">
            <a:extLst>
              <a:ext uri="{FF2B5EF4-FFF2-40B4-BE49-F238E27FC236}">
                <a16:creationId xmlns:a16="http://schemas.microsoft.com/office/drawing/2014/main" id="{BCDA229A-8B36-4D93-906C-699A9EFAC482}"/>
              </a:ext>
            </a:extLst>
          </p:cNvPr>
          <p:cNvSpPr>
            <a:spLocks noChangeArrowheads="1"/>
          </p:cNvSpPr>
          <p:nvPr/>
        </p:nvSpPr>
        <p:spPr bwMode="auto">
          <a:xfrm>
            <a:off x="9798050" y="4037013"/>
            <a:ext cx="990656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000" b="1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>
                  <a:glow rad="63500">
                    <a:schemeClr val="bg1"/>
                  </a:glow>
                </a:effectLst>
                <a:latin typeface="Calibri" panose="020F0502020204030204" pitchFamily="34" charset="0"/>
              </a:rPr>
              <a:t>1Co. 10:2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>
                <a:glow rad="63500">
                  <a:schemeClr val="bg1"/>
                </a:glow>
              </a:effectLst>
            </a:endParaRPr>
          </a:p>
        </p:txBody>
      </p:sp>
      <p:sp>
        <p:nvSpPr>
          <p:cNvPr id="42" name="Rectangle 43">
            <a:extLst>
              <a:ext uri="{FF2B5EF4-FFF2-40B4-BE49-F238E27FC236}">
                <a16:creationId xmlns:a16="http://schemas.microsoft.com/office/drawing/2014/main" id="{4F599D06-2987-4673-995D-2266ACA4E56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14450" y="4435475"/>
            <a:ext cx="1029128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000" b="1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>
                  <a:glow rad="63500">
                    <a:schemeClr val="bg1"/>
                  </a:glow>
                </a:effectLst>
                <a:latin typeface="Calibri" panose="020F0502020204030204" pitchFamily="34" charset="0"/>
              </a:rPr>
              <a:t>Mt. 20:23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>
                <a:glow rad="63500">
                  <a:schemeClr val="bg1"/>
                </a:glow>
              </a:effectLst>
            </a:endParaRPr>
          </a:p>
        </p:txBody>
      </p:sp>
      <p:sp>
        <p:nvSpPr>
          <p:cNvPr id="47" name="Rectangle 48">
            <a:extLst>
              <a:ext uri="{FF2B5EF4-FFF2-40B4-BE49-F238E27FC236}">
                <a16:creationId xmlns:a16="http://schemas.microsoft.com/office/drawing/2014/main" id="{A4450DEB-BB57-41F5-B48C-6DCA9E22ECC8}"/>
              </a:ext>
            </a:extLst>
          </p:cNvPr>
          <p:cNvSpPr>
            <a:spLocks noChangeArrowheads="1"/>
          </p:cNvSpPr>
          <p:nvPr/>
        </p:nvSpPr>
        <p:spPr bwMode="auto">
          <a:xfrm>
            <a:off x="7373938" y="4435475"/>
            <a:ext cx="979435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000" b="1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>
                  <a:glow rad="63500">
                    <a:schemeClr val="bg1"/>
                  </a:glow>
                </a:effectLst>
                <a:latin typeface="Calibri" panose="020F0502020204030204" pitchFamily="34" charset="0"/>
              </a:rPr>
              <a:t>Ac. 10:47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>
                <a:glow rad="63500">
                  <a:schemeClr val="bg1"/>
                </a:glow>
              </a:effectLst>
            </a:endParaRPr>
          </a:p>
        </p:txBody>
      </p:sp>
      <p:sp>
        <p:nvSpPr>
          <p:cNvPr id="48" name="Rectangle 49">
            <a:extLst>
              <a:ext uri="{FF2B5EF4-FFF2-40B4-BE49-F238E27FC236}">
                <a16:creationId xmlns:a16="http://schemas.microsoft.com/office/drawing/2014/main" id="{8B250BC5-9CE2-44EA-9F8E-080E48538693}"/>
              </a:ext>
            </a:extLst>
          </p:cNvPr>
          <p:cNvSpPr>
            <a:spLocks noChangeArrowheads="1"/>
          </p:cNvSpPr>
          <p:nvPr/>
        </p:nvSpPr>
        <p:spPr bwMode="auto">
          <a:xfrm>
            <a:off x="8585200" y="4435475"/>
            <a:ext cx="849592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000" b="1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>
                  <a:glow rad="63500">
                    <a:schemeClr val="bg1"/>
                  </a:glow>
                </a:effectLst>
                <a:latin typeface="Calibri" panose="020F0502020204030204" pitchFamily="34" charset="0"/>
              </a:rPr>
              <a:t>Ac. 19:5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>
                <a:glow rad="63500">
                  <a:schemeClr val="bg1"/>
                </a:glow>
              </a:effectLst>
            </a:endParaRPr>
          </a:p>
        </p:txBody>
      </p:sp>
      <p:sp>
        <p:nvSpPr>
          <p:cNvPr id="49" name="Rectangle 50">
            <a:extLst>
              <a:ext uri="{FF2B5EF4-FFF2-40B4-BE49-F238E27FC236}">
                <a16:creationId xmlns:a16="http://schemas.microsoft.com/office/drawing/2014/main" id="{37C3B8C9-E40D-4617-B2B1-E97B8C1B9246}"/>
              </a:ext>
            </a:extLst>
          </p:cNvPr>
          <p:cNvSpPr>
            <a:spLocks noChangeArrowheads="1"/>
          </p:cNvSpPr>
          <p:nvPr/>
        </p:nvSpPr>
        <p:spPr bwMode="auto">
          <a:xfrm>
            <a:off x="9798050" y="4435475"/>
            <a:ext cx="1120500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000" b="1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>
                  <a:glow rad="63500">
                    <a:schemeClr val="bg1"/>
                  </a:glow>
                </a:effectLst>
                <a:latin typeface="Calibri" panose="020F0502020204030204" pitchFamily="34" charset="0"/>
              </a:rPr>
              <a:t>1Co. 12:13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>
                <a:glow rad="63500">
                  <a:schemeClr val="bg1"/>
                </a:glow>
              </a:effectLst>
            </a:endParaRPr>
          </a:p>
        </p:txBody>
      </p:sp>
      <p:sp>
        <p:nvSpPr>
          <p:cNvPr id="52" name="Rectangle 53">
            <a:extLst>
              <a:ext uri="{FF2B5EF4-FFF2-40B4-BE49-F238E27FC236}">
                <a16:creationId xmlns:a16="http://schemas.microsoft.com/office/drawing/2014/main" id="{49FD786F-4266-41C6-8AE4-9CF4AF6D98A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25713" y="4838700"/>
            <a:ext cx="1064394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000" b="1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>
                  <a:glow rad="63500">
                    <a:schemeClr val="bg1"/>
                  </a:glow>
                </a:effectLst>
                <a:latin typeface="Calibri" panose="020F0502020204030204" pitchFamily="34" charset="0"/>
              </a:rPr>
              <a:t>Mk. 10:38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>
                <a:glow rad="63500">
                  <a:schemeClr val="bg1"/>
                </a:glow>
              </a:effectLst>
            </a:endParaRPr>
          </a:p>
        </p:txBody>
      </p:sp>
      <p:sp>
        <p:nvSpPr>
          <p:cNvPr id="55" name="Rectangle 56">
            <a:extLst>
              <a:ext uri="{FF2B5EF4-FFF2-40B4-BE49-F238E27FC236}">
                <a16:creationId xmlns:a16="http://schemas.microsoft.com/office/drawing/2014/main" id="{D3100AB9-0E7B-4549-8B62-ECC4ECF6845D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62675" y="4838700"/>
            <a:ext cx="849592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000" b="1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>
                  <a:glow rad="63500">
                    <a:schemeClr val="bg1"/>
                  </a:glow>
                </a:effectLst>
                <a:latin typeface="Calibri" panose="020F0502020204030204" pitchFamily="34" charset="0"/>
              </a:rPr>
              <a:t>Ac. 2:38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>
                <a:glow rad="63500">
                  <a:schemeClr val="bg1"/>
                </a:glow>
              </a:effectLst>
            </a:endParaRPr>
          </a:p>
        </p:txBody>
      </p:sp>
      <p:sp>
        <p:nvSpPr>
          <p:cNvPr id="56" name="Rectangle 57">
            <a:extLst>
              <a:ext uri="{FF2B5EF4-FFF2-40B4-BE49-F238E27FC236}">
                <a16:creationId xmlns:a16="http://schemas.microsoft.com/office/drawing/2014/main" id="{383E07BC-AFF1-4874-BB37-A18547D1105C}"/>
              </a:ext>
            </a:extLst>
          </p:cNvPr>
          <p:cNvSpPr>
            <a:spLocks noChangeArrowheads="1"/>
          </p:cNvSpPr>
          <p:nvPr/>
        </p:nvSpPr>
        <p:spPr bwMode="auto">
          <a:xfrm>
            <a:off x="7373938" y="4838700"/>
            <a:ext cx="979435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000" b="1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>
                  <a:glow rad="63500">
                    <a:schemeClr val="bg1"/>
                  </a:glow>
                </a:effectLst>
                <a:latin typeface="Calibri" panose="020F0502020204030204" pitchFamily="34" charset="0"/>
              </a:rPr>
              <a:t>Ac. 10:48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>
                <a:glow rad="63500">
                  <a:schemeClr val="bg1"/>
                </a:glow>
              </a:effectLst>
            </a:endParaRPr>
          </a:p>
        </p:txBody>
      </p:sp>
      <p:sp>
        <p:nvSpPr>
          <p:cNvPr id="57" name="Rectangle 58">
            <a:extLst>
              <a:ext uri="{FF2B5EF4-FFF2-40B4-BE49-F238E27FC236}">
                <a16:creationId xmlns:a16="http://schemas.microsoft.com/office/drawing/2014/main" id="{83CDC39E-0585-40C8-91BF-43F3E4D83DA9}"/>
              </a:ext>
            </a:extLst>
          </p:cNvPr>
          <p:cNvSpPr>
            <a:spLocks noChangeArrowheads="1"/>
          </p:cNvSpPr>
          <p:nvPr/>
        </p:nvSpPr>
        <p:spPr bwMode="auto">
          <a:xfrm>
            <a:off x="8585200" y="4838700"/>
            <a:ext cx="979435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000" b="1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>
                  <a:glow rad="63500">
                    <a:schemeClr val="bg1"/>
                  </a:glow>
                </a:effectLst>
                <a:latin typeface="Calibri" panose="020F0502020204030204" pitchFamily="34" charset="0"/>
              </a:rPr>
              <a:t>Ac. 22:16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>
                <a:glow rad="63500">
                  <a:schemeClr val="bg1"/>
                </a:glow>
              </a:effectLst>
            </a:endParaRPr>
          </a:p>
        </p:txBody>
      </p:sp>
      <p:sp>
        <p:nvSpPr>
          <p:cNvPr id="58" name="Rectangle 59">
            <a:extLst>
              <a:ext uri="{FF2B5EF4-FFF2-40B4-BE49-F238E27FC236}">
                <a16:creationId xmlns:a16="http://schemas.microsoft.com/office/drawing/2014/main" id="{ED475991-3156-4777-BEC7-48DA59DE34D6}"/>
              </a:ext>
            </a:extLst>
          </p:cNvPr>
          <p:cNvSpPr>
            <a:spLocks noChangeArrowheads="1"/>
          </p:cNvSpPr>
          <p:nvPr/>
        </p:nvSpPr>
        <p:spPr bwMode="auto">
          <a:xfrm>
            <a:off x="9798050" y="4838700"/>
            <a:ext cx="1120500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000" b="1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>
                  <a:glow rad="63500">
                    <a:schemeClr val="bg1"/>
                  </a:glow>
                </a:effectLst>
                <a:latin typeface="Calibri" panose="020F0502020204030204" pitchFamily="34" charset="0"/>
              </a:rPr>
              <a:t>1Co. 15:29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>
                <a:glow rad="63500">
                  <a:schemeClr val="bg1"/>
                </a:glow>
              </a:effectLst>
            </a:endParaRPr>
          </a:p>
        </p:txBody>
      </p:sp>
      <p:sp>
        <p:nvSpPr>
          <p:cNvPr id="60" name="Rectangle 61">
            <a:extLst>
              <a:ext uri="{FF2B5EF4-FFF2-40B4-BE49-F238E27FC236}">
                <a16:creationId xmlns:a16="http://schemas.microsoft.com/office/drawing/2014/main" id="{C1BC67B3-236A-4472-882F-28F9C85AE97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14450" y="5237163"/>
            <a:ext cx="1029128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000" b="1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>
                  <a:glow rad="63500">
                    <a:schemeClr val="bg1"/>
                  </a:glow>
                </a:effectLst>
                <a:latin typeface="Calibri" panose="020F0502020204030204" pitchFamily="34" charset="0"/>
              </a:rPr>
              <a:t>Mt. 28:19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>
                <a:glow rad="63500">
                  <a:schemeClr val="bg1"/>
                </a:glow>
              </a:effectLst>
            </a:endParaRPr>
          </a:p>
        </p:txBody>
      </p:sp>
      <p:sp>
        <p:nvSpPr>
          <p:cNvPr id="61" name="Rectangle 62">
            <a:extLst>
              <a:ext uri="{FF2B5EF4-FFF2-40B4-BE49-F238E27FC236}">
                <a16:creationId xmlns:a16="http://schemas.microsoft.com/office/drawing/2014/main" id="{926C6E7C-47EC-400F-9E3B-E4EE2FBF44E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25713" y="5237163"/>
            <a:ext cx="1064394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000" b="1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>
                  <a:glow rad="63500">
                    <a:schemeClr val="bg1"/>
                  </a:glow>
                </a:effectLst>
                <a:latin typeface="Calibri" panose="020F0502020204030204" pitchFamily="34" charset="0"/>
              </a:rPr>
              <a:t>Mk. 10:39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>
                <a:glow rad="63500">
                  <a:schemeClr val="bg1"/>
                </a:glow>
              </a:effectLst>
            </a:endParaRPr>
          </a:p>
        </p:txBody>
      </p:sp>
      <p:sp>
        <p:nvSpPr>
          <p:cNvPr id="64" name="Rectangle 65">
            <a:extLst>
              <a:ext uri="{FF2B5EF4-FFF2-40B4-BE49-F238E27FC236}">
                <a16:creationId xmlns:a16="http://schemas.microsoft.com/office/drawing/2014/main" id="{EA27C819-F8C8-46CF-B1E0-859E26C9DB92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62675" y="5237163"/>
            <a:ext cx="849592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000" b="1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>
                  <a:glow rad="63500">
                    <a:schemeClr val="bg1"/>
                  </a:glow>
                </a:effectLst>
                <a:latin typeface="Calibri" panose="020F0502020204030204" pitchFamily="34" charset="0"/>
              </a:rPr>
              <a:t>Ac. 2:41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>
                <a:glow rad="63500">
                  <a:schemeClr val="bg1"/>
                </a:glow>
              </a:effectLst>
            </a:endParaRPr>
          </a:p>
        </p:txBody>
      </p:sp>
      <p:sp>
        <p:nvSpPr>
          <p:cNvPr id="66" name="Rectangle 67">
            <a:extLst>
              <a:ext uri="{FF2B5EF4-FFF2-40B4-BE49-F238E27FC236}">
                <a16:creationId xmlns:a16="http://schemas.microsoft.com/office/drawing/2014/main" id="{68CCB255-F9A7-498A-892D-B858A03744F3}"/>
              </a:ext>
            </a:extLst>
          </p:cNvPr>
          <p:cNvSpPr>
            <a:spLocks noChangeArrowheads="1"/>
          </p:cNvSpPr>
          <p:nvPr/>
        </p:nvSpPr>
        <p:spPr bwMode="auto">
          <a:xfrm>
            <a:off x="8585200" y="5237163"/>
            <a:ext cx="734496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000" b="1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>
                  <a:glow rad="63500">
                    <a:schemeClr val="bg1"/>
                  </a:glow>
                </a:effectLst>
                <a:latin typeface="Calibri" panose="020F0502020204030204" pitchFamily="34" charset="0"/>
              </a:rPr>
              <a:t>Ro. 6:3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>
                <a:glow rad="63500">
                  <a:schemeClr val="bg1"/>
                </a:glow>
              </a:effectLst>
            </a:endParaRPr>
          </a:p>
        </p:txBody>
      </p:sp>
      <p:sp>
        <p:nvSpPr>
          <p:cNvPr id="67" name="Rectangle 68">
            <a:extLst>
              <a:ext uri="{FF2B5EF4-FFF2-40B4-BE49-F238E27FC236}">
                <a16:creationId xmlns:a16="http://schemas.microsoft.com/office/drawing/2014/main" id="{66FDADD9-ADC7-44CB-97B8-664E776AFE0B}"/>
              </a:ext>
            </a:extLst>
          </p:cNvPr>
          <p:cNvSpPr>
            <a:spLocks noChangeArrowheads="1"/>
          </p:cNvSpPr>
          <p:nvPr/>
        </p:nvSpPr>
        <p:spPr bwMode="auto">
          <a:xfrm>
            <a:off x="9798050" y="5237163"/>
            <a:ext cx="939360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000" b="1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>
                  <a:glow rad="63500">
                    <a:schemeClr val="bg1"/>
                  </a:glow>
                </a:effectLst>
                <a:latin typeface="Calibri" panose="020F0502020204030204" pitchFamily="34" charset="0"/>
              </a:rPr>
              <a:t>Gal. 3:27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>
                <a:glow rad="63500">
                  <a:schemeClr val="bg1"/>
                </a:glow>
              </a:effectLst>
            </a:endParaRPr>
          </a:p>
        </p:txBody>
      </p:sp>
      <p:sp>
        <p:nvSpPr>
          <p:cNvPr id="73" name="Rectangle 74">
            <a:extLst>
              <a:ext uri="{FF2B5EF4-FFF2-40B4-BE49-F238E27FC236}">
                <a16:creationId xmlns:a16="http://schemas.microsoft.com/office/drawing/2014/main" id="{02D6DF60-E2B0-49DE-9EBB-65B9D8A9266C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62675" y="5640388"/>
            <a:ext cx="849592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000" b="1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>
                  <a:glow rad="63500">
                    <a:schemeClr val="bg1"/>
                  </a:glow>
                </a:effectLst>
                <a:latin typeface="Calibri" panose="020F0502020204030204" pitchFamily="34" charset="0"/>
              </a:rPr>
              <a:t>Ac. 8:12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>
                <a:glow rad="63500">
                  <a:schemeClr val="bg1"/>
                </a:glow>
              </a:effectLst>
            </a:endParaRPr>
          </a:p>
        </p:txBody>
      </p:sp>
      <p:sp>
        <p:nvSpPr>
          <p:cNvPr id="75" name="Rectangle 76">
            <a:extLst>
              <a:ext uri="{FF2B5EF4-FFF2-40B4-BE49-F238E27FC236}">
                <a16:creationId xmlns:a16="http://schemas.microsoft.com/office/drawing/2014/main" id="{9EC4E802-3594-45CB-8739-29367028659F}"/>
              </a:ext>
            </a:extLst>
          </p:cNvPr>
          <p:cNvSpPr>
            <a:spLocks noChangeArrowheads="1"/>
          </p:cNvSpPr>
          <p:nvPr/>
        </p:nvSpPr>
        <p:spPr bwMode="auto">
          <a:xfrm>
            <a:off x="8585200" y="5640388"/>
            <a:ext cx="734496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000" b="1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>
                  <a:glow rad="63500">
                    <a:schemeClr val="bg1"/>
                  </a:glow>
                </a:effectLst>
                <a:latin typeface="Calibri" panose="020F0502020204030204" pitchFamily="34" charset="0"/>
              </a:rPr>
              <a:t>Ro. 6:4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>
                <a:glow rad="63500">
                  <a:schemeClr val="bg1"/>
                </a:glow>
              </a:effectLst>
            </a:endParaRPr>
          </a:p>
        </p:txBody>
      </p:sp>
      <p:sp>
        <p:nvSpPr>
          <p:cNvPr id="76" name="Rectangle 77">
            <a:extLst>
              <a:ext uri="{FF2B5EF4-FFF2-40B4-BE49-F238E27FC236}">
                <a16:creationId xmlns:a16="http://schemas.microsoft.com/office/drawing/2014/main" id="{8C487F3A-B12B-4CE7-BFC8-851612F9F39D}"/>
              </a:ext>
            </a:extLst>
          </p:cNvPr>
          <p:cNvSpPr>
            <a:spLocks noChangeArrowheads="1"/>
          </p:cNvSpPr>
          <p:nvPr/>
        </p:nvSpPr>
        <p:spPr bwMode="auto">
          <a:xfrm>
            <a:off x="9798050" y="5640388"/>
            <a:ext cx="857607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000" b="1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>
                  <a:glow rad="63500">
                    <a:schemeClr val="bg1"/>
                  </a:glow>
                </a:effectLst>
                <a:latin typeface="Calibri" panose="020F0502020204030204" pitchFamily="34" charset="0"/>
              </a:rPr>
              <a:t>Eph. 4:5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>
                <a:glow rad="63500">
                  <a:schemeClr val="bg1"/>
                </a:glow>
              </a:effectLst>
            </a:endParaRPr>
          </a:p>
        </p:txBody>
      </p:sp>
      <p:sp>
        <p:nvSpPr>
          <p:cNvPr id="79" name="Rectangle 80">
            <a:extLst>
              <a:ext uri="{FF2B5EF4-FFF2-40B4-BE49-F238E27FC236}">
                <a16:creationId xmlns:a16="http://schemas.microsoft.com/office/drawing/2014/main" id="{F70045C2-4B78-4899-A0F9-B51FDAAD4DC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25713" y="6038850"/>
            <a:ext cx="1064394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000" b="1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>
                  <a:glow rad="63500">
                    <a:schemeClr val="bg1"/>
                  </a:glow>
                </a:effectLst>
                <a:latin typeface="Calibri" panose="020F0502020204030204" pitchFamily="34" charset="0"/>
              </a:rPr>
              <a:t>Mk. 16:16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>
                <a:glow rad="63500">
                  <a:schemeClr val="bg1"/>
                </a:glow>
              </a:effectLst>
            </a:endParaRPr>
          </a:p>
        </p:txBody>
      </p:sp>
      <p:sp>
        <p:nvSpPr>
          <p:cNvPr id="82" name="Rectangle 83">
            <a:extLst>
              <a:ext uri="{FF2B5EF4-FFF2-40B4-BE49-F238E27FC236}">
                <a16:creationId xmlns:a16="http://schemas.microsoft.com/office/drawing/2014/main" id="{7BFB250B-D86F-4CAD-84C7-B8C3ED35087F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62675" y="6038850"/>
            <a:ext cx="849592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000" b="1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>
                  <a:glow rad="63500">
                    <a:schemeClr val="bg1"/>
                  </a:glow>
                </a:effectLst>
                <a:latin typeface="Calibri" panose="020F0502020204030204" pitchFamily="34" charset="0"/>
              </a:rPr>
              <a:t>Ac. 8:13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>
                <a:glow rad="63500">
                  <a:schemeClr val="bg1"/>
                </a:glow>
              </a:effectLst>
            </a:endParaRPr>
          </a:p>
        </p:txBody>
      </p:sp>
      <p:sp>
        <p:nvSpPr>
          <p:cNvPr id="83" name="Rectangle 84">
            <a:extLst>
              <a:ext uri="{FF2B5EF4-FFF2-40B4-BE49-F238E27FC236}">
                <a16:creationId xmlns:a16="http://schemas.microsoft.com/office/drawing/2014/main" id="{1BF299A2-E534-4768-A74B-B57F2F8D385C}"/>
              </a:ext>
            </a:extLst>
          </p:cNvPr>
          <p:cNvSpPr>
            <a:spLocks noChangeArrowheads="1"/>
          </p:cNvSpPr>
          <p:nvPr/>
        </p:nvSpPr>
        <p:spPr bwMode="auto">
          <a:xfrm>
            <a:off x="7373938" y="6038850"/>
            <a:ext cx="979435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000" b="1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>
                  <a:glow rad="63500">
                    <a:schemeClr val="bg1"/>
                  </a:glow>
                </a:effectLst>
                <a:latin typeface="Calibri" panose="020F0502020204030204" pitchFamily="34" charset="0"/>
              </a:rPr>
              <a:t>Ac. 16:15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>
                <a:glow rad="63500">
                  <a:schemeClr val="bg1"/>
                </a:glow>
              </a:effectLst>
            </a:endParaRPr>
          </a:p>
        </p:txBody>
      </p:sp>
      <p:sp>
        <p:nvSpPr>
          <p:cNvPr id="84" name="Rectangle 85">
            <a:extLst>
              <a:ext uri="{FF2B5EF4-FFF2-40B4-BE49-F238E27FC236}">
                <a16:creationId xmlns:a16="http://schemas.microsoft.com/office/drawing/2014/main" id="{342997DC-415C-432F-A9BE-AEB8DD18743B}"/>
              </a:ext>
            </a:extLst>
          </p:cNvPr>
          <p:cNvSpPr>
            <a:spLocks noChangeArrowheads="1"/>
          </p:cNvSpPr>
          <p:nvPr/>
        </p:nvSpPr>
        <p:spPr bwMode="auto">
          <a:xfrm>
            <a:off x="8585200" y="6038850"/>
            <a:ext cx="990656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000" b="1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>
                  <a:glow rad="63500">
                    <a:schemeClr val="bg1"/>
                  </a:glow>
                </a:effectLst>
                <a:latin typeface="Calibri" panose="020F0502020204030204" pitchFamily="34" charset="0"/>
              </a:rPr>
              <a:t>1Co. 1:13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>
                <a:glow rad="63500">
                  <a:schemeClr val="bg1"/>
                </a:glow>
              </a:effectLst>
            </a:endParaRPr>
          </a:p>
        </p:txBody>
      </p:sp>
      <p:sp>
        <p:nvSpPr>
          <p:cNvPr id="85" name="Rectangle 86">
            <a:extLst>
              <a:ext uri="{FF2B5EF4-FFF2-40B4-BE49-F238E27FC236}">
                <a16:creationId xmlns:a16="http://schemas.microsoft.com/office/drawing/2014/main" id="{63BADBA7-8956-408E-AECC-A1C9A34229D0}"/>
              </a:ext>
            </a:extLst>
          </p:cNvPr>
          <p:cNvSpPr>
            <a:spLocks noChangeArrowheads="1"/>
          </p:cNvSpPr>
          <p:nvPr/>
        </p:nvSpPr>
        <p:spPr bwMode="auto">
          <a:xfrm>
            <a:off x="9798050" y="6038850"/>
            <a:ext cx="923330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000" b="1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>
                  <a:glow rad="63500">
                    <a:schemeClr val="bg1"/>
                  </a:glow>
                </a:effectLst>
                <a:latin typeface="Calibri" panose="020F0502020204030204" pitchFamily="34" charset="0"/>
              </a:rPr>
              <a:t>Col. 2:12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>
                <a:glow rad="63500">
                  <a:schemeClr val="bg1"/>
                </a:glow>
              </a:effectLst>
            </a:endParaRPr>
          </a:p>
        </p:txBody>
      </p:sp>
      <p:sp>
        <p:nvSpPr>
          <p:cNvPr id="91" name="Rectangle 92">
            <a:extLst>
              <a:ext uri="{FF2B5EF4-FFF2-40B4-BE49-F238E27FC236}">
                <a16:creationId xmlns:a16="http://schemas.microsoft.com/office/drawing/2014/main" id="{032C55F5-BF6B-4026-8824-D2B0BDD96D12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62675" y="6438900"/>
            <a:ext cx="849592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000" b="1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>
                  <a:glow rad="63500">
                    <a:schemeClr val="bg1"/>
                  </a:glow>
                </a:effectLst>
                <a:latin typeface="Calibri" panose="020F0502020204030204" pitchFamily="34" charset="0"/>
              </a:rPr>
              <a:t>Ac. 8:16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>
                <a:glow rad="63500">
                  <a:schemeClr val="bg1"/>
                </a:glow>
              </a:effectLst>
            </a:endParaRPr>
          </a:p>
        </p:txBody>
      </p:sp>
      <p:sp>
        <p:nvSpPr>
          <p:cNvPr id="92" name="Rectangle 93">
            <a:extLst>
              <a:ext uri="{FF2B5EF4-FFF2-40B4-BE49-F238E27FC236}">
                <a16:creationId xmlns:a16="http://schemas.microsoft.com/office/drawing/2014/main" id="{E9DED27F-2CED-4CF8-9ADE-56FEE6D5EBF1}"/>
              </a:ext>
            </a:extLst>
          </p:cNvPr>
          <p:cNvSpPr>
            <a:spLocks noChangeArrowheads="1"/>
          </p:cNvSpPr>
          <p:nvPr/>
        </p:nvSpPr>
        <p:spPr bwMode="auto">
          <a:xfrm>
            <a:off x="7373938" y="6438900"/>
            <a:ext cx="979435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000" b="1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>
                  <a:glow rad="63500">
                    <a:schemeClr val="bg1"/>
                  </a:glow>
                </a:effectLst>
                <a:latin typeface="Calibri" panose="020F0502020204030204" pitchFamily="34" charset="0"/>
              </a:rPr>
              <a:t>Ac. 16:33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>
                <a:glow rad="63500">
                  <a:schemeClr val="bg1"/>
                </a:glow>
              </a:effectLst>
            </a:endParaRPr>
          </a:p>
        </p:txBody>
      </p:sp>
      <p:sp>
        <p:nvSpPr>
          <p:cNvPr id="93" name="Rectangle 94">
            <a:extLst>
              <a:ext uri="{FF2B5EF4-FFF2-40B4-BE49-F238E27FC236}">
                <a16:creationId xmlns:a16="http://schemas.microsoft.com/office/drawing/2014/main" id="{A1F28B54-2136-4E8B-A5D9-BF40DDC9A67A}"/>
              </a:ext>
            </a:extLst>
          </p:cNvPr>
          <p:cNvSpPr>
            <a:spLocks noChangeArrowheads="1"/>
          </p:cNvSpPr>
          <p:nvPr/>
        </p:nvSpPr>
        <p:spPr bwMode="auto">
          <a:xfrm>
            <a:off x="8585200" y="6438900"/>
            <a:ext cx="990656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000" b="1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>
                  <a:glow rad="63500">
                    <a:schemeClr val="bg1"/>
                  </a:glow>
                </a:effectLst>
                <a:latin typeface="Calibri" panose="020F0502020204030204" pitchFamily="34" charset="0"/>
              </a:rPr>
              <a:t>1Co. 1:14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>
                <a:glow rad="63500">
                  <a:schemeClr val="bg1"/>
                </a:glow>
              </a:effectLst>
            </a:endParaRPr>
          </a:p>
        </p:txBody>
      </p:sp>
      <p:sp>
        <p:nvSpPr>
          <p:cNvPr id="94" name="Rectangle 95">
            <a:extLst>
              <a:ext uri="{FF2B5EF4-FFF2-40B4-BE49-F238E27FC236}">
                <a16:creationId xmlns:a16="http://schemas.microsoft.com/office/drawing/2014/main" id="{7E495580-A1C7-4A97-9F36-25B0FCABDB8B}"/>
              </a:ext>
            </a:extLst>
          </p:cNvPr>
          <p:cNvSpPr>
            <a:spLocks noChangeArrowheads="1"/>
          </p:cNvSpPr>
          <p:nvPr/>
        </p:nvSpPr>
        <p:spPr bwMode="auto">
          <a:xfrm>
            <a:off x="9798050" y="6438900"/>
            <a:ext cx="886461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000" b="1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>
                  <a:glow rad="63500">
                    <a:schemeClr val="bg1"/>
                  </a:glow>
                </a:effectLst>
                <a:latin typeface="Calibri" panose="020F0502020204030204" pitchFamily="34" charset="0"/>
              </a:rPr>
              <a:t>Heb. 6:2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>
                <a:glow rad="63500">
                  <a:schemeClr val="bg1"/>
                </a:glo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70894948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5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5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5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5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5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5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25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5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25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25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25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25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25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2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25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25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25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25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25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25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25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25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25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25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25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2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2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25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" dur="25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25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0" dur="25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3" dur="25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6" dur="25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9" dur="25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2" dur="25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5" dur="2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0" grpId="0"/>
      <p:bldP spid="11" grpId="0"/>
      <p:bldP spid="12" grpId="0"/>
      <p:bldP spid="13" grpId="0"/>
      <p:bldP spid="20" grpId="0"/>
      <p:bldP spid="22" grpId="0"/>
      <p:bldP spid="26" grpId="0"/>
      <p:bldP spid="29" grpId="0"/>
      <p:bldP spid="31" grpId="0"/>
      <p:bldP spid="32" grpId="0"/>
      <p:bldP spid="33" grpId="0"/>
      <p:bldP spid="40" grpId="0"/>
      <p:bldP spid="42" grpId="0"/>
      <p:bldP spid="47" grpId="0"/>
      <p:bldP spid="48" grpId="0"/>
      <p:bldP spid="49" grpId="0"/>
      <p:bldP spid="52" grpId="0"/>
      <p:bldP spid="55" grpId="0"/>
      <p:bldP spid="56" grpId="0"/>
      <p:bldP spid="57" grpId="0"/>
      <p:bldP spid="58" grpId="0"/>
      <p:bldP spid="60" grpId="0"/>
      <p:bldP spid="61" grpId="0"/>
      <p:bldP spid="64" grpId="0"/>
      <p:bldP spid="66" grpId="0"/>
      <p:bldP spid="67" grpId="0"/>
      <p:bldP spid="73" grpId="0"/>
      <p:bldP spid="75" grpId="0"/>
      <p:bldP spid="76" grpId="0"/>
      <p:bldP spid="79" grpId="0"/>
      <p:bldP spid="82" grpId="0"/>
      <p:bldP spid="83" grpId="0"/>
      <p:bldP spid="84" grpId="0"/>
      <p:bldP spid="85" grpId="0"/>
      <p:bldP spid="91" grpId="0"/>
      <p:bldP spid="92" grpId="0"/>
      <p:bldP spid="93" grpId="0"/>
      <p:bldP spid="9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C8DF64-6A04-4C2F-9F10-1097A95A4E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III. The Bible Specifies That There Is One Baptism.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7F8FD1B-F699-4E32-958C-D06F51C689F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+mj-lt"/>
              <a:buAutoNum type="alphaUcPeriod" startAt="5"/>
            </a:pPr>
            <a:r>
              <a:rPr lang="en-US" dirty="0"/>
              <a:t>Which baptism, mentioned in the New Testament, is the “one baptism”?</a:t>
            </a:r>
          </a:p>
          <a:p>
            <a:pPr lvl="1">
              <a:buFont typeface="+mj-lt"/>
              <a:buAutoNum type="arabicPeriod" startAt="3"/>
            </a:pPr>
            <a:r>
              <a:rPr lang="en-US" dirty="0"/>
              <a:t>It is not “the baptism of fire.”</a:t>
            </a:r>
          </a:p>
          <a:p>
            <a:pPr lvl="2">
              <a:buFont typeface="+mj-lt"/>
              <a:buAutoNum type="alphaLcPeriod" startAt="2"/>
            </a:pPr>
            <a:r>
              <a:rPr lang="en-US" dirty="0"/>
              <a:t>The “baptism of fire” is a promise of the eternal judgment of God, when Jesus would immerse (the meaning of “baptize”) people in fire.</a:t>
            </a:r>
          </a:p>
          <a:p>
            <a:pPr lvl="2">
              <a:buAutoNum type="alphaLcPeriod" startAt="2"/>
            </a:pPr>
            <a:r>
              <a:rPr lang="en-US" dirty="0"/>
              <a:t>Put Matthew 3:11 in context.</a:t>
            </a:r>
          </a:p>
          <a:p>
            <a:pPr lvl="3"/>
            <a:r>
              <a:rPr lang="en-US" dirty="0"/>
              <a:t>Verse 11 = Jesus would one day “baptize” with “fire.”</a:t>
            </a:r>
          </a:p>
          <a:p>
            <a:pPr lvl="3"/>
            <a:r>
              <a:rPr lang="en-US" dirty="0"/>
              <a:t>Verse 10 = Unfruitful trees would be “thrown into the fire” at the time of judgment.</a:t>
            </a:r>
          </a:p>
          <a:p>
            <a:pPr lvl="3"/>
            <a:r>
              <a:rPr lang="en-US" dirty="0"/>
              <a:t>Verse 12 = Jesus would “burn up the chaff with unquenchable fire” at the time of judgment.</a:t>
            </a:r>
          </a:p>
          <a:p>
            <a:pPr lvl="3"/>
            <a:r>
              <a:rPr lang="en-US" dirty="0"/>
              <a:t>Thus, verse 11 (in context) has to do with the judgment of God.</a:t>
            </a:r>
          </a:p>
          <a:p>
            <a:pPr lvl="2">
              <a:buAutoNum type="alphaLcPeriod" startAt="2"/>
            </a:pPr>
            <a:r>
              <a:rPr lang="en-US" dirty="0"/>
              <a:t>“Baptism of fire” is the eternal fires of hell yet to come, when the unrighteous are immersed “into the everlasting fire” (Matt. 25:41).</a:t>
            </a:r>
          </a:p>
          <a:p>
            <a:pPr lvl="2">
              <a:buAutoNum type="alphaLcPeriod" startAt="2"/>
            </a:pPr>
            <a:r>
              <a:rPr lang="en-US" dirty="0"/>
              <a:t>The “baptism of fire” is not the “one baptism” of New Testament Christianity.</a:t>
            </a:r>
          </a:p>
          <a:p>
            <a:pPr lvl="2">
              <a:buAutoNum type="alphaLcPeriod" startAt="2"/>
            </a:pPr>
            <a:endParaRPr lang="en-US" dirty="0"/>
          </a:p>
          <a:p>
            <a:pPr lvl="1">
              <a:buAutoNum type="arabicPeriod" startAt="3"/>
            </a:pPr>
            <a:endParaRPr lang="en-US" dirty="0"/>
          </a:p>
          <a:p>
            <a:pPr>
              <a:buAutoNum type="alphaUcPeriod" startAt="5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880312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"/>
                            </p:stCondLst>
                            <p:childTnLst>
                              <p:par>
                                <p:cTn id="3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000"/>
                            </p:stCondLst>
                            <p:childTnLst>
                              <p:par>
                                <p:cTn id="3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C8DF64-6A04-4C2F-9F10-1097A95A4E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III. The Bible Specifies That There Is One Baptism.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7F8FD1B-F699-4E32-958C-D06F51C689F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+mj-lt"/>
              <a:buAutoNum type="alphaUcPeriod" startAt="5"/>
            </a:pPr>
            <a:r>
              <a:rPr lang="en-US" dirty="0"/>
              <a:t>Which baptism, mentioned in the New Testament, is the “one baptism”?</a:t>
            </a:r>
          </a:p>
          <a:p>
            <a:pPr lvl="1">
              <a:buFont typeface="+mj-lt"/>
              <a:buAutoNum type="arabicPeriod" startAt="4"/>
            </a:pPr>
            <a:r>
              <a:rPr lang="en-US" dirty="0"/>
              <a:t>It is not “the baptism of sufferings.”</a:t>
            </a:r>
          </a:p>
          <a:p>
            <a:pPr lvl="1">
              <a:buAutoNum type="arabicPeriod" startAt="4"/>
            </a:pPr>
            <a:endParaRPr lang="en-US" dirty="0"/>
          </a:p>
          <a:p>
            <a:pPr>
              <a:buAutoNum type="alphaUcPeriod" startAt="5"/>
            </a:pPr>
            <a:endParaRPr lang="en-US" dirty="0"/>
          </a:p>
        </p:txBody>
      </p:sp>
      <p:sp>
        <p:nvSpPr>
          <p:cNvPr id="8" name="Rectangle 9">
            <a:extLst>
              <a:ext uri="{FF2B5EF4-FFF2-40B4-BE49-F238E27FC236}">
                <a16:creationId xmlns:a16="http://schemas.microsoft.com/office/drawing/2014/main" id="{ED2CB65A-E381-45A5-8826-E0420B7710EC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49825" y="2832100"/>
            <a:ext cx="948978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000" b="1" i="0" u="none" strike="noStrike" cap="none" normalizeH="0" baseline="0" dirty="0">
                <a:ln>
                  <a:noFill/>
                </a:ln>
                <a:solidFill>
                  <a:srgbClr val="C00000"/>
                </a:solidFill>
                <a:effectLst>
                  <a:glow rad="63500">
                    <a:schemeClr val="bg1"/>
                  </a:glow>
                </a:effectLst>
                <a:latin typeface="Calibri" panose="020F0502020204030204" pitchFamily="34" charset="0"/>
              </a:rPr>
              <a:t>Lk. 12:50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rgbClr val="C00000"/>
              </a:solidFill>
              <a:effectLst>
                <a:glow rad="63500">
                  <a:schemeClr val="bg1"/>
                </a:glow>
              </a:effectLst>
            </a:endParaRPr>
          </a:p>
        </p:txBody>
      </p:sp>
      <p:sp>
        <p:nvSpPr>
          <p:cNvPr id="10" name="Rectangle 11">
            <a:extLst>
              <a:ext uri="{FF2B5EF4-FFF2-40B4-BE49-F238E27FC236}">
                <a16:creationId xmlns:a16="http://schemas.microsoft.com/office/drawing/2014/main" id="{32377202-9649-464C-A671-534A310657FE}"/>
              </a:ext>
            </a:extLst>
          </p:cNvPr>
          <p:cNvSpPr>
            <a:spLocks noChangeArrowheads="1"/>
          </p:cNvSpPr>
          <p:nvPr/>
        </p:nvSpPr>
        <p:spPr bwMode="auto">
          <a:xfrm>
            <a:off x="7373938" y="2832100"/>
            <a:ext cx="849592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000" b="1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>
                  <a:glow rad="63500">
                    <a:schemeClr val="bg1"/>
                  </a:glow>
                </a:effectLst>
                <a:latin typeface="Calibri" panose="020F0502020204030204" pitchFamily="34" charset="0"/>
              </a:rPr>
              <a:t>Ac. 8:36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>
                <a:glow rad="63500">
                  <a:schemeClr val="bg1"/>
                </a:glow>
              </a:effectLst>
            </a:endParaRPr>
          </a:p>
        </p:txBody>
      </p:sp>
      <p:sp>
        <p:nvSpPr>
          <p:cNvPr id="11" name="Rectangle 12">
            <a:extLst>
              <a:ext uri="{FF2B5EF4-FFF2-40B4-BE49-F238E27FC236}">
                <a16:creationId xmlns:a16="http://schemas.microsoft.com/office/drawing/2014/main" id="{84DA5295-462E-43D0-97F6-2D59FBF73A1A}"/>
              </a:ext>
            </a:extLst>
          </p:cNvPr>
          <p:cNvSpPr>
            <a:spLocks noChangeArrowheads="1"/>
          </p:cNvSpPr>
          <p:nvPr/>
        </p:nvSpPr>
        <p:spPr bwMode="auto">
          <a:xfrm>
            <a:off x="8585200" y="2832100"/>
            <a:ext cx="849592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000" b="1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>
                  <a:glow rad="63500">
                    <a:schemeClr val="bg1"/>
                  </a:glow>
                </a:effectLst>
                <a:latin typeface="Calibri" panose="020F0502020204030204" pitchFamily="34" charset="0"/>
              </a:rPr>
              <a:t>Ac. 18:8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>
                <a:glow rad="63500">
                  <a:schemeClr val="bg1"/>
                </a:glow>
              </a:effectLst>
            </a:endParaRPr>
          </a:p>
        </p:txBody>
      </p:sp>
      <p:sp>
        <p:nvSpPr>
          <p:cNvPr id="12" name="Rectangle 13">
            <a:extLst>
              <a:ext uri="{FF2B5EF4-FFF2-40B4-BE49-F238E27FC236}">
                <a16:creationId xmlns:a16="http://schemas.microsoft.com/office/drawing/2014/main" id="{FC84D2A8-1844-44C5-AA77-A1AC75DF4B85}"/>
              </a:ext>
            </a:extLst>
          </p:cNvPr>
          <p:cNvSpPr>
            <a:spLocks noChangeArrowheads="1"/>
          </p:cNvSpPr>
          <p:nvPr/>
        </p:nvSpPr>
        <p:spPr bwMode="auto">
          <a:xfrm>
            <a:off x="9798050" y="2832100"/>
            <a:ext cx="990656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000" b="1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>
                  <a:glow rad="63500">
                    <a:schemeClr val="bg1"/>
                  </a:glow>
                </a:effectLst>
                <a:latin typeface="Calibri" panose="020F0502020204030204" pitchFamily="34" charset="0"/>
              </a:rPr>
              <a:t>1Co. 1:15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>
                <a:glow rad="63500">
                  <a:schemeClr val="bg1"/>
                </a:glow>
              </a:effectLst>
            </a:endParaRPr>
          </a:p>
        </p:txBody>
      </p:sp>
      <p:sp>
        <p:nvSpPr>
          <p:cNvPr id="13" name="Rectangle 14">
            <a:extLst>
              <a:ext uri="{FF2B5EF4-FFF2-40B4-BE49-F238E27FC236}">
                <a16:creationId xmlns:a16="http://schemas.microsoft.com/office/drawing/2014/main" id="{61F2FEFE-4A60-45C8-A131-BD8DD08CAD1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074400" y="2832100"/>
            <a:ext cx="978538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0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>
                  <a:glow rad="63500">
                    <a:schemeClr val="bg1"/>
                  </a:glow>
                </a:effectLst>
                <a:latin typeface="Calibri" panose="020F0502020204030204" pitchFamily="34" charset="0"/>
              </a:rPr>
              <a:t>1Pe. 3:21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>
                <a:glow rad="63500">
                  <a:schemeClr val="bg1"/>
                </a:glow>
              </a:effectLst>
            </a:endParaRPr>
          </a:p>
        </p:txBody>
      </p:sp>
      <p:sp>
        <p:nvSpPr>
          <p:cNvPr id="20" name="Rectangle 21">
            <a:extLst>
              <a:ext uri="{FF2B5EF4-FFF2-40B4-BE49-F238E27FC236}">
                <a16:creationId xmlns:a16="http://schemas.microsoft.com/office/drawing/2014/main" id="{EBAC29B6-3EB1-4ACB-9D76-8A456DE1A5B6}"/>
              </a:ext>
            </a:extLst>
          </p:cNvPr>
          <p:cNvSpPr>
            <a:spLocks noChangeArrowheads="1"/>
          </p:cNvSpPr>
          <p:nvPr/>
        </p:nvSpPr>
        <p:spPr bwMode="auto">
          <a:xfrm>
            <a:off x="7373938" y="3235325"/>
            <a:ext cx="849592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000" b="1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>
                  <a:glow rad="63500">
                    <a:schemeClr val="bg1"/>
                  </a:glow>
                </a:effectLst>
                <a:latin typeface="Calibri" panose="020F0502020204030204" pitchFamily="34" charset="0"/>
              </a:rPr>
              <a:t>Ac. 8:38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>
                <a:glow rad="63500">
                  <a:schemeClr val="bg1"/>
                </a:glow>
              </a:effectLst>
            </a:endParaRPr>
          </a:p>
        </p:txBody>
      </p:sp>
      <p:sp>
        <p:nvSpPr>
          <p:cNvPr id="22" name="Rectangle 23">
            <a:extLst>
              <a:ext uri="{FF2B5EF4-FFF2-40B4-BE49-F238E27FC236}">
                <a16:creationId xmlns:a16="http://schemas.microsoft.com/office/drawing/2014/main" id="{22F6303C-7934-43D6-9FF2-B1691CFA2065}"/>
              </a:ext>
            </a:extLst>
          </p:cNvPr>
          <p:cNvSpPr>
            <a:spLocks noChangeArrowheads="1"/>
          </p:cNvSpPr>
          <p:nvPr/>
        </p:nvSpPr>
        <p:spPr bwMode="auto">
          <a:xfrm>
            <a:off x="9798050" y="3235325"/>
            <a:ext cx="990656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000" b="1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>
                  <a:glow rad="63500">
                    <a:schemeClr val="bg1"/>
                  </a:glow>
                </a:effectLst>
                <a:latin typeface="Calibri" panose="020F0502020204030204" pitchFamily="34" charset="0"/>
              </a:rPr>
              <a:t>1Co. 1:16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>
                <a:glow rad="63500">
                  <a:schemeClr val="bg1"/>
                </a:glow>
              </a:effectLst>
            </a:endParaRPr>
          </a:p>
        </p:txBody>
      </p:sp>
      <p:sp>
        <p:nvSpPr>
          <p:cNvPr id="29" name="Rectangle 30">
            <a:extLst>
              <a:ext uri="{FF2B5EF4-FFF2-40B4-BE49-F238E27FC236}">
                <a16:creationId xmlns:a16="http://schemas.microsoft.com/office/drawing/2014/main" id="{76679D8B-2B3C-4243-9DD3-A5196D56453C}"/>
              </a:ext>
            </a:extLst>
          </p:cNvPr>
          <p:cNvSpPr>
            <a:spLocks noChangeArrowheads="1"/>
          </p:cNvSpPr>
          <p:nvPr/>
        </p:nvSpPr>
        <p:spPr bwMode="auto">
          <a:xfrm>
            <a:off x="7373938" y="3633788"/>
            <a:ext cx="849592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000" b="1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>
                  <a:glow rad="63500">
                    <a:schemeClr val="bg1"/>
                  </a:glow>
                </a:effectLst>
                <a:latin typeface="Calibri" panose="020F0502020204030204" pitchFamily="34" charset="0"/>
              </a:rPr>
              <a:t>Ac. 9:18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>
                <a:glow rad="63500">
                  <a:schemeClr val="bg1"/>
                </a:glow>
              </a:effectLst>
            </a:endParaRPr>
          </a:p>
        </p:txBody>
      </p:sp>
      <p:sp>
        <p:nvSpPr>
          <p:cNvPr id="31" name="Rectangle 32">
            <a:extLst>
              <a:ext uri="{FF2B5EF4-FFF2-40B4-BE49-F238E27FC236}">
                <a16:creationId xmlns:a16="http://schemas.microsoft.com/office/drawing/2014/main" id="{A7010C9F-4CE5-437C-BDF2-C672090C2B8C}"/>
              </a:ext>
            </a:extLst>
          </p:cNvPr>
          <p:cNvSpPr>
            <a:spLocks noChangeArrowheads="1"/>
          </p:cNvSpPr>
          <p:nvPr/>
        </p:nvSpPr>
        <p:spPr bwMode="auto">
          <a:xfrm>
            <a:off x="9798050" y="3633788"/>
            <a:ext cx="990656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000" b="1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>
                  <a:glow rad="63500">
                    <a:schemeClr val="bg1"/>
                  </a:glow>
                </a:effectLst>
                <a:latin typeface="Calibri" panose="020F0502020204030204" pitchFamily="34" charset="0"/>
              </a:rPr>
              <a:t>1Co. 1:17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>
                <a:glow rad="63500">
                  <a:schemeClr val="bg1"/>
                </a:glow>
              </a:effectLst>
            </a:endParaRPr>
          </a:p>
        </p:txBody>
      </p:sp>
      <p:sp>
        <p:nvSpPr>
          <p:cNvPr id="33" name="Rectangle 34">
            <a:extLst>
              <a:ext uri="{FF2B5EF4-FFF2-40B4-BE49-F238E27FC236}">
                <a16:creationId xmlns:a16="http://schemas.microsoft.com/office/drawing/2014/main" id="{8F9E2687-365E-4260-A454-71946E92462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14450" y="4037013"/>
            <a:ext cx="1029128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000" b="1" i="0" u="none" strike="noStrike" cap="none" normalizeH="0" baseline="0" dirty="0">
                <a:ln>
                  <a:noFill/>
                </a:ln>
                <a:solidFill>
                  <a:srgbClr val="C00000"/>
                </a:solidFill>
                <a:effectLst>
                  <a:glow rad="63500">
                    <a:schemeClr val="bg1"/>
                  </a:glow>
                </a:effectLst>
                <a:latin typeface="Calibri" panose="020F0502020204030204" pitchFamily="34" charset="0"/>
              </a:rPr>
              <a:t>Mt. 20:22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rgbClr val="C00000"/>
              </a:solidFill>
              <a:effectLst>
                <a:glow rad="63500">
                  <a:schemeClr val="bg1"/>
                </a:glow>
              </a:effectLst>
            </a:endParaRPr>
          </a:p>
        </p:txBody>
      </p:sp>
      <p:sp>
        <p:nvSpPr>
          <p:cNvPr id="40" name="Rectangle 41">
            <a:extLst>
              <a:ext uri="{FF2B5EF4-FFF2-40B4-BE49-F238E27FC236}">
                <a16:creationId xmlns:a16="http://schemas.microsoft.com/office/drawing/2014/main" id="{BCDA229A-8B36-4D93-906C-699A9EFAC482}"/>
              </a:ext>
            </a:extLst>
          </p:cNvPr>
          <p:cNvSpPr>
            <a:spLocks noChangeArrowheads="1"/>
          </p:cNvSpPr>
          <p:nvPr/>
        </p:nvSpPr>
        <p:spPr bwMode="auto">
          <a:xfrm>
            <a:off x="9798050" y="4037013"/>
            <a:ext cx="990656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000" b="1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>
                  <a:glow rad="63500">
                    <a:schemeClr val="bg1"/>
                  </a:glow>
                </a:effectLst>
                <a:latin typeface="Calibri" panose="020F0502020204030204" pitchFamily="34" charset="0"/>
              </a:rPr>
              <a:t>1Co. 10:2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>
                <a:glow rad="63500">
                  <a:schemeClr val="bg1"/>
                </a:glow>
              </a:effectLst>
            </a:endParaRPr>
          </a:p>
        </p:txBody>
      </p:sp>
      <p:sp>
        <p:nvSpPr>
          <p:cNvPr id="42" name="Rectangle 43">
            <a:extLst>
              <a:ext uri="{FF2B5EF4-FFF2-40B4-BE49-F238E27FC236}">
                <a16:creationId xmlns:a16="http://schemas.microsoft.com/office/drawing/2014/main" id="{4F599D06-2987-4673-995D-2266ACA4E56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14450" y="4435475"/>
            <a:ext cx="1029128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000" b="1" i="0" u="none" strike="noStrike" cap="none" normalizeH="0" baseline="0">
                <a:ln>
                  <a:noFill/>
                </a:ln>
                <a:solidFill>
                  <a:srgbClr val="C00000"/>
                </a:solidFill>
                <a:effectLst>
                  <a:glow rad="63500">
                    <a:schemeClr val="bg1"/>
                  </a:glow>
                </a:effectLst>
                <a:latin typeface="Calibri" panose="020F0502020204030204" pitchFamily="34" charset="0"/>
              </a:rPr>
              <a:t>Mt. 20:23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rgbClr val="C00000"/>
              </a:solidFill>
              <a:effectLst>
                <a:glow rad="63500">
                  <a:schemeClr val="bg1"/>
                </a:glow>
              </a:effectLst>
            </a:endParaRPr>
          </a:p>
        </p:txBody>
      </p:sp>
      <p:sp>
        <p:nvSpPr>
          <p:cNvPr id="47" name="Rectangle 48">
            <a:extLst>
              <a:ext uri="{FF2B5EF4-FFF2-40B4-BE49-F238E27FC236}">
                <a16:creationId xmlns:a16="http://schemas.microsoft.com/office/drawing/2014/main" id="{A4450DEB-BB57-41F5-B48C-6DCA9E22ECC8}"/>
              </a:ext>
            </a:extLst>
          </p:cNvPr>
          <p:cNvSpPr>
            <a:spLocks noChangeArrowheads="1"/>
          </p:cNvSpPr>
          <p:nvPr/>
        </p:nvSpPr>
        <p:spPr bwMode="auto">
          <a:xfrm>
            <a:off x="7373938" y="4435475"/>
            <a:ext cx="979435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000" b="1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>
                  <a:glow rad="63500">
                    <a:schemeClr val="bg1"/>
                  </a:glow>
                </a:effectLst>
                <a:latin typeface="Calibri" panose="020F0502020204030204" pitchFamily="34" charset="0"/>
              </a:rPr>
              <a:t>Ac. 10:47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>
                <a:glow rad="63500">
                  <a:schemeClr val="bg1"/>
                </a:glow>
              </a:effectLst>
            </a:endParaRPr>
          </a:p>
        </p:txBody>
      </p:sp>
      <p:sp>
        <p:nvSpPr>
          <p:cNvPr id="48" name="Rectangle 49">
            <a:extLst>
              <a:ext uri="{FF2B5EF4-FFF2-40B4-BE49-F238E27FC236}">
                <a16:creationId xmlns:a16="http://schemas.microsoft.com/office/drawing/2014/main" id="{8B250BC5-9CE2-44EA-9F8E-080E48538693}"/>
              </a:ext>
            </a:extLst>
          </p:cNvPr>
          <p:cNvSpPr>
            <a:spLocks noChangeArrowheads="1"/>
          </p:cNvSpPr>
          <p:nvPr/>
        </p:nvSpPr>
        <p:spPr bwMode="auto">
          <a:xfrm>
            <a:off x="8585200" y="4435475"/>
            <a:ext cx="849592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000" b="1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>
                  <a:glow rad="63500">
                    <a:schemeClr val="bg1"/>
                  </a:glow>
                </a:effectLst>
                <a:latin typeface="Calibri" panose="020F0502020204030204" pitchFamily="34" charset="0"/>
              </a:rPr>
              <a:t>Ac. 19:5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>
                <a:glow rad="63500">
                  <a:schemeClr val="bg1"/>
                </a:glow>
              </a:effectLst>
            </a:endParaRPr>
          </a:p>
        </p:txBody>
      </p:sp>
      <p:sp>
        <p:nvSpPr>
          <p:cNvPr id="49" name="Rectangle 50">
            <a:extLst>
              <a:ext uri="{FF2B5EF4-FFF2-40B4-BE49-F238E27FC236}">
                <a16:creationId xmlns:a16="http://schemas.microsoft.com/office/drawing/2014/main" id="{37C3B8C9-E40D-4617-B2B1-E97B8C1B9246}"/>
              </a:ext>
            </a:extLst>
          </p:cNvPr>
          <p:cNvSpPr>
            <a:spLocks noChangeArrowheads="1"/>
          </p:cNvSpPr>
          <p:nvPr/>
        </p:nvSpPr>
        <p:spPr bwMode="auto">
          <a:xfrm>
            <a:off x="9798050" y="4435475"/>
            <a:ext cx="1120500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000" b="1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>
                  <a:glow rad="63500">
                    <a:schemeClr val="bg1"/>
                  </a:glow>
                </a:effectLst>
                <a:latin typeface="Calibri" panose="020F0502020204030204" pitchFamily="34" charset="0"/>
              </a:rPr>
              <a:t>1Co. 12:13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>
                <a:glow rad="63500">
                  <a:schemeClr val="bg1"/>
                </a:glow>
              </a:effectLst>
            </a:endParaRPr>
          </a:p>
        </p:txBody>
      </p:sp>
      <p:sp>
        <p:nvSpPr>
          <p:cNvPr id="52" name="Rectangle 53">
            <a:extLst>
              <a:ext uri="{FF2B5EF4-FFF2-40B4-BE49-F238E27FC236}">
                <a16:creationId xmlns:a16="http://schemas.microsoft.com/office/drawing/2014/main" id="{49FD786F-4266-41C6-8AE4-9CF4AF6D98A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25713" y="4838700"/>
            <a:ext cx="1064394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000" b="1" i="0" u="none" strike="noStrike" cap="none" normalizeH="0" baseline="0" dirty="0">
                <a:ln>
                  <a:noFill/>
                </a:ln>
                <a:solidFill>
                  <a:srgbClr val="C00000"/>
                </a:solidFill>
                <a:effectLst>
                  <a:glow rad="63500">
                    <a:schemeClr val="bg1"/>
                  </a:glow>
                </a:effectLst>
                <a:latin typeface="Calibri" panose="020F0502020204030204" pitchFamily="34" charset="0"/>
              </a:rPr>
              <a:t>Mk. 10:38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rgbClr val="C00000"/>
              </a:solidFill>
              <a:effectLst>
                <a:glow rad="63500">
                  <a:schemeClr val="bg1"/>
                </a:glow>
              </a:effectLst>
            </a:endParaRPr>
          </a:p>
        </p:txBody>
      </p:sp>
      <p:sp>
        <p:nvSpPr>
          <p:cNvPr id="55" name="Rectangle 56">
            <a:extLst>
              <a:ext uri="{FF2B5EF4-FFF2-40B4-BE49-F238E27FC236}">
                <a16:creationId xmlns:a16="http://schemas.microsoft.com/office/drawing/2014/main" id="{D3100AB9-0E7B-4549-8B62-ECC4ECF6845D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62675" y="4838700"/>
            <a:ext cx="849592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000" b="1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>
                  <a:glow rad="63500">
                    <a:schemeClr val="bg1"/>
                  </a:glow>
                </a:effectLst>
                <a:latin typeface="Calibri" panose="020F0502020204030204" pitchFamily="34" charset="0"/>
              </a:rPr>
              <a:t>Ac. 2:38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>
                <a:glow rad="63500">
                  <a:schemeClr val="bg1"/>
                </a:glow>
              </a:effectLst>
            </a:endParaRPr>
          </a:p>
        </p:txBody>
      </p:sp>
      <p:sp>
        <p:nvSpPr>
          <p:cNvPr id="56" name="Rectangle 57">
            <a:extLst>
              <a:ext uri="{FF2B5EF4-FFF2-40B4-BE49-F238E27FC236}">
                <a16:creationId xmlns:a16="http://schemas.microsoft.com/office/drawing/2014/main" id="{383E07BC-AFF1-4874-BB37-A18547D1105C}"/>
              </a:ext>
            </a:extLst>
          </p:cNvPr>
          <p:cNvSpPr>
            <a:spLocks noChangeArrowheads="1"/>
          </p:cNvSpPr>
          <p:nvPr/>
        </p:nvSpPr>
        <p:spPr bwMode="auto">
          <a:xfrm>
            <a:off x="7373938" y="4838700"/>
            <a:ext cx="979435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000" b="1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>
                  <a:glow rad="63500">
                    <a:schemeClr val="bg1"/>
                  </a:glow>
                </a:effectLst>
                <a:latin typeface="Calibri" panose="020F0502020204030204" pitchFamily="34" charset="0"/>
              </a:rPr>
              <a:t>Ac. 10:48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>
                <a:glow rad="63500">
                  <a:schemeClr val="bg1"/>
                </a:glow>
              </a:effectLst>
            </a:endParaRPr>
          </a:p>
        </p:txBody>
      </p:sp>
      <p:sp>
        <p:nvSpPr>
          <p:cNvPr id="57" name="Rectangle 58">
            <a:extLst>
              <a:ext uri="{FF2B5EF4-FFF2-40B4-BE49-F238E27FC236}">
                <a16:creationId xmlns:a16="http://schemas.microsoft.com/office/drawing/2014/main" id="{83CDC39E-0585-40C8-91BF-43F3E4D83DA9}"/>
              </a:ext>
            </a:extLst>
          </p:cNvPr>
          <p:cNvSpPr>
            <a:spLocks noChangeArrowheads="1"/>
          </p:cNvSpPr>
          <p:nvPr/>
        </p:nvSpPr>
        <p:spPr bwMode="auto">
          <a:xfrm>
            <a:off x="8585200" y="4838700"/>
            <a:ext cx="979435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000" b="1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>
                  <a:glow rad="63500">
                    <a:schemeClr val="bg1"/>
                  </a:glow>
                </a:effectLst>
                <a:latin typeface="Calibri" panose="020F0502020204030204" pitchFamily="34" charset="0"/>
              </a:rPr>
              <a:t>Ac. 22:16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>
                <a:glow rad="63500">
                  <a:schemeClr val="bg1"/>
                </a:glow>
              </a:effectLst>
            </a:endParaRPr>
          </a:p>
        </p:txBody>
      </p:sp>
      <p:sp>
        <p:nvSpPr>
          <p:cNvPr id="58" name="Rectangle 59">
            <a:extLst>
              <a:ext uri="{FF2B5EF4-FFF2-40B4-BE49-F238E27FC236}">
                <a16:creationId xmlns:a16="http://schemas.microsoft.com/office/drawing/2014/main" id="{ED475991-3156-4777-BEC7-48DA59DE34D6}"/>
              </a:ext>
            </a:extLst>
          </p:cNvPr>
          <p:cNvSpPr>
            <a:spLocks noChangeArrowheads="1"/>
          </p:cNvSpPr>
          <p:nvPr/>
        </p:nvSpPr>
        <p:spPr bwMode="auto">
          <a:xfrm>
            <a:off x="9798050" y="4838700"/>
            <a:ext cx="1120500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000" b="1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>
                  <a:glow rad="63500">
                    <a:schemeClr val="bg1"/>
                  </a:glow>
                </a:effectLst>
                <a:latin typeface="Calibri" panose="020F0502020204030204" pitchFamily="34" charset="0"/>
              </a:rPr>
              <a:t>1Co. 15:29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>
                <a:glow rad="63500">
                  <a:schemeClr val="bg1"/>
                </a:glow>
              </a:effectLst>
            </a:endParaRPr>
          </a:p>
        </p:txBody>
      </p:sp>
      <p:sp>
        <p:nvSpPr>
          <p:cNvPr id="60" name="Rectangle 61">
            <a:extLst>
              <a:ext uri="{FF2B5EF4-FFF2-40B4-BE49-F238E27FC236}">
                <a16:creationId xmlns:a16="http://schemas.microsoft.com/office/drawing/2014/main" id="{C1BC67B3-236A-4472-882F-28F9C85AE97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14450" y="5237163"/>
            <a:ext cx="1029128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000" b="1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>
                  <a:glow rad="63500">
                    <a:schemeClr val="bg1"/>
                  </a:glow>
                </a:effectLst>
                <a:latin typeface="Calibri" panose="020F0502020204030204" pitchFamily="34" charset="0"/>
              </a:rPr>
              <a:t>Mt. 28:19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>
                <a:glow rad="63500">
                  <a:schemeClr val="bg1"/>
                </a:glow>
              </a:effectLst>
            </a:endParaRPr>
          </a:p>
        </p:txBody>
      </p:sp>
      <p:sp>
        <p:nvSpPr>
          <p:cNvPr id="61" name="Rectangle 62">
            <a:extLst>
              <a:ext uri="{FF2B5EF4-FFF2-40B4-BE49-F238E27FC236}">
                <a16:creationId xmlns:a16="http://schemas.microsoft.com/office/drawing/2014/main" id="{926C6E7C-47EC-400F-9E3B-E4EE2FBF44E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25713" y="5237163"/>
            <a:ext cx="1064394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000" b="1" i="0" u="none" strike="noStrike" cap="none" normalizeH="0" baseline="0">
                <a:ln>
                  <a:noFill/>
                </a:ln>
                <a:solidFill>
                  <a:srgbClr val="C00000"/>
                </a:solidFill>
                <a:effectLst>
                  <a:glow rad="63500">
                    <a:schemeClr val="bg1"/>
                  </a:glow>
                </a:effectLst>
                <a:latin typeface="Calibri" panose="020F0502020204030204" pitchFamily="34" charset="0"/>
              </a:rPr>
              <a:t>Mk. 10:39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rgbClr val="C00000"/>
              </a:solidFill>
              <a:effectLst>
                <a:glow rad="63500">
                  <a:schemeClr val="bg1"/>
                </a:glow>
              </a:effectLst>
            </a:endParaRPr>
          </a:p>
        </p:txBody>
      </p:sp>
      <p:sp>
        <p:nvSpPr>
          <p:cNvPr id="64" name="Rectangle 65">
            <a:extLst>
              <a:ext uri="{FF2B5EF4-FFF2-40B4-BE49-F238E27FC236}">
                <a16:creationId xmlns:a16="http://schemas.microsoft.com/office/drawing/2014/main" id="{EA27C819-F8C8-46CF-B1E0-859E26C9DB92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62675" y="5237163"/>
            <a:ext cx="849592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000" b="1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>
                  <a:glow rad="63500">
                    <a:schemeClr val="bg1"/>
                  </a:glow>
                </a:effectLst>
                <a:latin typeface="Calibri" panose="020F0502020204030204" pitchFamily="34" charset="0"/>
              </a:rPr>
              <a:t>Ac. 2:41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>
                <a:glow rad="63500">
                  <a:schemeClr val="bg1"/>
                </a:glow>
              </a:effectLst>
            </a:endParaRPr>
          </a:p>
        </p:txBody>
      </p:sp>
      <p:sp>
        <p:nvSpPr>
          <p:cNvPr id="66" name="Rectangle 67">
            <a:extLst>
              <a:ext uri="{FF2B5EF4-FFF2-40B4-BE49-F238E27FC236}">
                <a16:creationId xmlns:a16="http://schemas.microsoft.com/office/drawing/2014/main" id="{68CCB255-F9A7-498A-892D-B858A03744F3}"/>
              </a:ext>
            </a:extLst>
          </p:cNvPr>
          <p:cNvSpPr>
            <a:spLocks noChangeArrowheads="1"/>
          </p:cNvSpPr>
          <p:nvPr/>
        </p:nvSpPr>
        <p:spPr bwMode="auto">
          <a:xfrm>
            <a:off x="8585200" y="5237163"/>
            <a:ext cx="734496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000" b="1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>
                  <a:glow rad="63500">
                    <a:schemeClr val="bg1"/>
                  </a:glow>
                </a:effectLst>
                <a:latin typeface="Calibri" panose="020F0502020204030204" pitchFamily="34" charset="0"/>
              </a:rPr>
              <a:t>Ro. 6:3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>
                <a:glow rad="63500">
                  <a:schemeClr val="bg1"/>
                </a:glow>
              </a:effectLst>
            </a:endParaRPr>
          </a:p>
        </p:txBody>
      </p:sp>
      <p:sp>
        <p:nvSpPr>
          <p:cNvPr id="67" name="Rectangle 68">
            <a:extLst>
              <a:ext uri="{FF2B5EF4-FFF2-40B4-BE49-F238E27FC236}">
                <a16:creationId xmlns:a16="http://schemas.microsoft.com/office/drawing/2014/main" id="{66FDADD9-ADC7-44CB-97B8-664E776AFE0B}"/>
              </a:ext>
            </a:extLst>
          </p:cNvPr>
          <p:cNvSpPr>
            <a:spLocks noChangeArrowheads="1"/>
          </p:cNvSpPr>
          <p:nvPr/>
        </p:nvSpPr>
        <p:spPr bwMode="auto">
          <a:xfrm>
            <a:off x="9798050" y="5237163"/>
            <a:ext cx="939360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000" b="1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>
                  <a:glow rad="63500">
                    <a:schemeClr val="bg1"/>
                  </a:glow>
                </a:effectLst>
                <a:latin typeface="Calibri" panose="020F0502020204030204" pitchFamily="34" charset="0"/>
              </a:rPr>
              <a:t>Gal. 3:27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>
                <a:glow rad="63500">
                  <a:schemeClr val="bg1"/>
                </a:glow>
              </a:effectLst>
            </a:endParaRPr>
          </a:p>
        </p:txBody>
      </p:sp>
      <p:sp>
        <p:nvSpPr>
          <p:cNvPr id="73" name="Rectangle 74">
            <a:extLst>
              <a:ext uri="{FF2B5EF4-FFF2-40B4-BE49-F238E27FC236}">
                <a16:creationId xmlns:a16="http://schemas.microsoft.com/office/drawing/2014/main" id="{02D6DF60-E2B0-49DE-9EBB-65B9D8A9266C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62675" y="5640388"/>
            <a:ext cx="849592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000" b="1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>
                  <a:glow rad="63500">
                    <a:schemeClr val="bg1"/>
                  </a:glow>
                </a:effectLst>
                <a:latin typeface="Calibri" panose="020F0502020204030204" pitchFamily="34" charset="0"/>
              </a:rPr>
              <a:t>Ac. 8:12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>
                <a:glow rad="63500">
                  <a:schemeClr val="bg1"/>
                </a:glow>
              </a:effectLst>
            </a:endParaRPr>
          </a:p>
        </p:txBody>
      </p:sp>
      <p:sp>
        <p:nvSpPr>
          <p:cNvPr id="75" name="Rectangle 76">
            <a:extLst>
              <a:ext uri="{FF2B5EF4-FFF2-40B4-BE49-F238E27FC236}">
                <a16:creationId xmlns:a16="http://schemas.microsoft.com/office/drawing/2014/main" id="{9EC4E802-3594-45CB-8739-29367028659F}"/>
              </a:ext>
            </a:extLst>
          </p:cNvPr>
          <p:cNvSpPr>
            <a:spLocks noChangeArrowheads="1"/>
          </p:cNvSpPr>
          <p:nvPr/>
        </p:nvSpPr>
        <p:spPr bwMode="auto">
          <a:xfrm>
            <a:off x="8585200" y="5640388"/>
            <a:ext cx="734496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000" b="1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>
                  <a:glow rad="63500">
                    <a:schemeClr val="bg1"/>
                  </a:glow>
                </a:effectLst>
                <a:latin typeface="Calibri" panose="020F0502020204030204" pitchFamily="34" charset="0"/>
              </a:rPr>
              <a:t>Ro. 6:4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>
                <a:glow rad="63500">
                  <a:schemeClr val="bg1"/>
                </a:glow>
              </a:effectLst>
            </a:endParaRPr>
          </a:p>
        </p:txBody>
      </p:sp>
      <p:sp>
        <p:nvSpPr>
          <p:cNvPr id="76" name="Rectangle 77">
            <a:extLst>
              <a:ext uri="{FF2B5EF4-FFF2-40B4-BE49-F238E27FC236}">
                <a16:creationId xmlns:a16="http://schemas.microsoft.com/office/drawing/2014/main" id="{8C487F3A-B12B-4CE7-BFC8-851612F9F39D}"/>
              </a:ext>
            </a:extLst>
          </p:cNvPr>
          <p:cNvSpPr>
            <a:spLocks noChangeArrowheads="1"/>
          </p:cNvSpPr>
          <p:nvPr/>
        </p:nvSpPr>
        <p:spPr bwMode="auto">
          <a:xfrm>
            <a:off x="9798050" y="5640388"/>
            <a:ext cx="857607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000" b="1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>
                  <a:glow rad="63500">
                    <a:schemeClr val="bg1"/>
                  </a:glow>
                </a:effectLst>
                <a:latin typeface="Calibri" panose="020F0502020204030204" pitchFamily="34" charset="0"/>
              </a:rPr>
              <a:t>Eph. 4:5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>
                <a:glow rad="63500">
                  <a:schemeClr val="bg1"/>
                </a:glow>
              </a:effectLst>
            </a:endParaRPr>
          </a:p>
        </p:txBody>
      </p:sp>
      <p:sp>
        <p:nvSpPr>
          <p:cNvPr id="79" name="Rectangle 80">
            <a:extLst>
              <a:ext uri="{FF2B5EF4-FFF2-40B4-BE49-F238E27FC236}">
                <a16:creationId xmlns:a16="http://schemas.microsoft.com/office/drawing/2014/main" id="{F70045C2-4B78-4899-A0F9-B51FDAAD4DC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25713" y="6038850"/>
            <a:ext cx="1064394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000" b="1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>
                  <a:glow rad="63500">
                    <a:schemeClr val="bg1"/>
                  </a:glow>
                </a:effectLst>
                <a:latin typeface="Calibri" panose="020F0502020204030204" pitchFamily="34" charset="0"/>
              </a:rPr>
              <a:t>Mk. 16:16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>
                <a:glow rad="63500">
                  <a:schemeClr val="bg1"/>
                </a:glow>
              </a:effectLst>
            </a:endParaRPr>
          </a:p>
        </p:txBody>
      </p:sp>
      <p:sp>
        <p:nvSpPr>
          <p:cNvPr id="82" name="Rectangle 83">
            <a:extLst>
              <a:ext uri="{FF2B5EF4-FFF2-40B4-BE49-F238E27FC236}">
                <a16:creationId xmlns:a16="http://schemas.microsoft.com/office/drawing/2014/main" id="{7BFB250B-D86F-4CAD-84C7-B8C3ED35087F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62675" y="6038850"/>
            <a:ext cx="849592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000" b="1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>
                  <a:glow rad="63500">
                    <a:schemeClr val="bg1"/>
                  </a:glow>
                </a:effectLst>
                <a:latin typeface="Calibri" panose="020F0502020204030204" pitchFamily="34" charset="0"/>
              </a:rPr>
              <a:t>Ac. 8:13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>
                <a:glow rad="63500">
                  <a:schemeClr val="bg1"/>
                </a:glow>
              </a:effectLst>
            </a:endParaRPr>
          </a:p>
        </p:txBody>
      </p:sp>
      <p:sp>
        <p:nvSpPr>
          <p:cNvPr id="83" name="Rectangle 84">
            <a:extLst>
              <a:ext uri="{FF2B5EF4-FFF2-40B4-BE49-F238E27FC236}">
                <a16:creationId xmlns:a16="http://schemas.microsoft.com/office/drawing/2014/main" id="{1BF299A2-E534-4768-A74B-B57F2F8D385C}"/>
              </a:ext>
            </a:extLst>
          </p:cNvPr>
          <p:cNvSpPr>
            <a:spLocks noChangeArrowheads="1"/>
          </p:cNvSpPr>
          <p:nvPr/>
        </p:nvSpPr>
        <p:spPr bwMode="auto">
          <a:xfrm>
            <a:off x="7373938" y="6038850"/>
            <a:ext cx="979435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000" b="1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>
                  <a:glow rad="63500">
                    <a:schemeClr val="bg1"/>
                  </a:glow>
                </a:effectLst>
                <a:latin typeface="Calibri" panose="020F0502020204030204" pitchFamily="34" charset="0"/>
              </a:rPr>
              <a:t>Ac. 16:15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>
                <a:glow rad="63500">
                  <a:schemeClr val="bg1"/>
                </a:glow>
              </a:effectLst>
            </a:endParaRPr>
          </a:p>
        </p:txBody>
      </p:sp>
      <p:sp>
        <p:nvSpPr>
          <p:cNvPr id="84" name="Rectangle 85">
            <a:extLst>
              <a:ext uri="{FF2B5EF4-FFF2-40B4-BE49-F238E27FC236}">
                <a16:creationId xmlns:a16="http://schemas.microsoft.com/office/drawing/2014/main" id="{342997DC-415C-432F-A9BE-AEB8DD18743B}"/>
              </a:ext>
            </a:extLst>
          </p:cNvPr>
          <p:cNvSpPr>
            <a:spLocks noChangeArrowheads="1"/>
          </p:cNvSpPr>
          <p:nvPr/>
        </p:nvSpPr>
        <p:spPr bwMode="auto">
          <a:xfrm>
            <a:off x="8585200" y="6038850"/>
            <a:ext cx="990656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000" b="1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>
                  <a:glow rad="63500">
                    <a:schemeClr val="bg1"/>
                  </a:glow>
                </a:effectLst>
                <a:latin typeface="Calibri" panose="020F0502020204030204" pitchFamily="34" charset="0"/>
              </a:rPr>
              <a:t>1Co. 1:13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>
                <a:glow rad="63500">
                  <a:schemeClr val="bg1"/>
                </a:glow>
              </a:effectLst>
            </a:endParaRPr>
          </a:p>
        </p:txBody>
      </p:sp>
      <p:sp>
        <p:nvSpPr>
          <p:cNvPr id="85" name="Rectangle 86">
            <a:extLst>
              <a:ext uri="{FF2B5EF4-FFF2-40B4-BE49-F238E27FC236}">
                <a16:creationId xmlns:a16="http://schemas.microsoft.com/office/drawing/2014/main" id="{63BADBA7-8956-408E-AECC-A1C9A34229D0}"/>
              </a:ext>
            </a:extLst>
          </p:cNvPr>
          <p:cNvSpPr>
            <a:spLocks noChangeArrowheads="1"/>
          </p:cNvSpPr>
          <p:nvPr/>
        </p:nvSpPr>
        <p:spPr bwMode="auto">
          <a:xfrm>
            <a:off x="9798050" y="6038850"/>
            <a:ext cx="923330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000" b="1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>
                  <a:glow rad="63500">
                    <a:schemeClr val="bg1"/>
                  </a:glow>
                </a:effectLst>
                <a:latin typeface="Calibri" panose="020F0502020204030204" pitchFamily="34" charset="0"/>
              </a:rPr>
              <a:t>Col. 2:12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>
                <a:glow rad="63500">
                  <a:schemeClr val="bg1"/>
                </a:glow>
              </a:effectLst>
            </a:endParaRPr>
          </a:p>
        </p:txBody>
      </p:sp>
      <p:sp>
        <p:nvSpPr>
          <p:cNvPr id="91" name="Rectangle 92">
            <a:extLst>
              <a:ext uri="{FF2B5EF4-FFF2-40B4-BE49-F238E27FC236}">
                <a16:creationId xmlns:a16="http://schemas.microsoft.com/office/drawing/2014/main" id="{032C55F5-BF6B-4026-8824-D2B0BDD96D12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62675" y="6438900"/>
            <a:ext cx="849592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000" b="1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>
                  <a:glow rad="63500">
                    <a:schemeClr val="bg1"/>
                  </a:glow>
                </a:effectLst>
                <a:latin typeface="Calibri" panose="020F0502020204030204" pitchFamily="34" charset="0"/>
              </a:rPr>
              <a:t>Ac. 8:16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>
                <a:glow rad="63500">
                  <a:schemeClr val="bg1"/>
                </a:glow>
              </a:effectLst>
            </a:endParaRPr>
          </a:p>
        </p:txBody>
      </p:sp>
      <p:sp>
        <p:nvSpPr>
          <p:cNvPr id="92" name="Rectangle 93">
            <a:extLst>
              <a:ext uri="{FF2B5EF4-FFF2-40B4-BE49-F238E27FC236}">
                <a16:creationId xmlns:a16="http://schemas.microsoft.com/office/drawing/2014/main" id="{E9DED27F-2CED-4CF8-9ADE-56FEE6D5EBF1}"/>
              </a:ext>
            </a:extLst>
          </p:cNvPr>
          <p:cNvSpPr>
            <a:spLocks noChangeArrowheads="1"/>
          </p:cNvSpPr>
          <p:nvPr/>
        </p:nvSpPr>
        <p:spPr bwMode="auto">
          <a:xfrm>
            <a:off x="7373938" y="6438900"/>
            <a:ext cx="979435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000" b="1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>
                  <a:glow rad="63500">
                    <a:schemeClr val="bg1"/>
                  </a:glow>
                </a:effectLst>
                <a:latin typeface="Calibri" panose="020F0502020204030204" pitchFamily="34" charset="0"/>
              </a:rPr>
              <a:t>Ac. 16:33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>
                <a:glow rad="63500">
                  <a:schemeClr val="bg1"/>
                </a:glow>
              </a:effectLst>
            </a:endParaRPr>
          </a:p>
        </p:txBody>
      </p:sp>
      <p:sp>
        <p:nvSpPr>
          <p:cNvPr id="93" name="Rectangle 94">
            <a:extLst>
              <a:ext uri="{FF2B5EF4-FFF2-40B4-BE49-F238E27FC236}">
                <a16:creationId xmlns:a16="http://schemas.microsoft.com/office/drawing/2014/main" id="{A1F28B54-2136-4E8B-A5D9-BF40DDC9A67A}"/>
              </a:ext>
            </a:extLst>
          </p:cNvPr>
          <p:cNvSpPr>
            <a:spLocks noChangeArrowheads="1"/>
          </p:cNvSpPr>
          <p:nvPr/>
        </p:nvSpPr>
        <p:spPr bwMode="auto">
          <a:xfrm>
            <a:off x="8585200" y="6438900"/>
            <a:ext cx="990656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000" b="1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>
                  <a:glow rad="63500">
                    <a:schemeClr val="bg1"/>
                  </a:glow>
                </a:effectLst>
                <a:latin typeface="Calibri" panose="020F0502020204030204" pitchFamily="34" charset="0"/>
              </a:rPr>
              <a:t>1Co. 1:14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>
                <a:glow rad="63500">
                  <a:schemeClr val="bg1"/>
                </a:glow>
              </a:effectLst>
            </a:endParaRPr>
          </a:p>
        </p:txBody>
      </p:sp>
      <p:sp>
        <p:nvSpPr>
          <p:cNvPr id="94" name="Rectangle 95">
            <a:extLst>
              <a:ext uri="{FF2B5EF4-FFF2-40B4-BE49-F238E27FC236}">
                <a16:creationId xmlns:a16="http://schemas.microsoft.com/office/drawing/2014/main" id="{7E495580-A1C7-4A97-9F36-25B0FCABDB8B}"/>
              </a:ext>
            </a:extLst>
          </p:cNvPr>
          <p:cNvSpPr>
            <a:spLocks noChangeArrowheads="1"/>
          </p:cNvSpPr>
          <p:nvPr/>
        </p:nvSpPr>
        <p:spPr bwMode="auto">
          <a:xfrm>
            <a:off x="9798050" y="6438900"/>
            <a:ext cx="886461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000" b="1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>
                  <a:glow rad="63500">
                    <a:schemeClr val="bg1"/>
                  </a:glow>
                </a:effectLst>
                <a:latin typeface="Calibri" panose="020F0502020204030204" pitchFamily="34" charset="0"/>
              </a:rPr>
              <a:t>Heb. 6:2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>
                <a:glow rad="63500">
                  <a:schemeClr val="bg1"/>
                </a:glo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19273958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5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5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5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5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5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5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2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5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5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25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25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25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2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25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25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25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25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25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25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25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25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25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25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25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2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2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25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25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25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" dur="25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25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0" dur="25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3" dur="25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6" dur="25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9" dur="2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0" grpId="0"/>
      <p:bldP spid="11" grpId="0"/>
      <p:bldP spid="12" grpId="0"/>
      <p:bldP spid="13" grpId="0"/>
      <p:bldP spid="20" grpId="0"/>
      <p:bldP spid="22" grpId="0"/>
      <p:bldP spid="29" grpId="0"/>
      <p:bldP spid="31" grpId="0"/>
      <p:bldP spid="33" grpId="0"/>
      <p:bldP spid="40" grpId="0"/>
      <p:bldP spid="42" grpId="0"/>
      <p:bldP spid="47" grpId="0"/>
      <p:bldP spid="48" grpId="0"/>
      <p:bldP spid="49" grpId="0"/>
      <p:bldP spid="52" grpId="0"/>
      <p:bldP spid="55" grpId="0"/>
      <p:bldP spid="56" grpId="0"/>
      <p:bldP spid="57" grpId="0"/>
      <p:bldP spid="58" grpId="0"/>
      <p:bldP spid="60" grpId="0"/>
      <p:bldP spid="61" grpId="0"/>
      <p:bldP spid="64" grpId="0"/>
      <p:bldP spid="66" grpId="0"/>
      <p:bldP spid="67" grpId="0"/>
      <p:bldP spid="73" grpId="0"/>
      <p:bldP spid="75" grpId="0"/>
      <p:bldP spid="76" grpId="0"/>
      <p:bldP spid="79" grpId="0"/>
      <p:bldP spid="82" grpId="0"/>
      <p:bldP spid="83" grpId="0"/>
      <p:bldP spid="84" grpId="0"/>
      <p:bldP spid="85" grpId="0"/>
      <p:bldP spid="91" grpId="0"/>
      <p:bldP spid="92" grpId="0"/>
      <p:bldP spid="93" grpId="0"/>
      <p:bldP spid="9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C8DF64-6A04-4C2F-9F10-1097A95A4E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III. The Bible Specifies That There Is One Baptism.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7F8FD1B-F699-4E32-958C-D06F51C689F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+mj-lt"/>
              <a:buAutoNum type="alphaUcPeriod" startAt="5"/>
            </a:pPr>
            <a:r>
              <a:rPr lang="en-US" dirty="0"/>
              <a:t>Which baptism, mentioned in the New Testament, is the “one baptism”?</a:t>
            </a:r>
          </a:p>
          <a:p>
            <a:pPr lvl="1">
              <a:buFont typeface="+mj-lt"/>
              <a:buAutoNum type="arabicPeriod" startAt="4"/>
            </a:pPr>
            <a:r>
              <a:rPr lang="en-US" dirty="0"/>
              <a:t>It is not “the baptism of sufferings.”</a:t>
            </a:r>
          </a:p>
          <a:p>
            <a:pPr lvl="2">
              <a:buFont typeface="+mj-lt"/>
              <a:buAutoNum type="alphaLcPeriod" startAt="2"/>
            </a:pPr>
            <a:r>
              <a:rPr lang="en-US" dirty="0"/>
              <a:t>Jesus spoke about “drinking the cup” that He was about to drink and being “baptized with the baptism” that he was about to be “baptized with” (Mark 10:38).</a:t>
            </a:r>
          </a:p>
          <a:p>
            <a:pPr lvl="2">
              <a:buAutoNum type="alphaLcPeriod" startAt="2"/>
            </a:pPr>
            <a:r>
              <a:rPr lang="en-US" dirty="0"/>
              <a:t>Jesus used the metaphor of “the cup” in other passages to describe the suffering that He was going to endure on the cross (Matt. 26:42; John 18:10-11).</a:t>
            </a:r>
          </a:p>
          <a:p>
            <a:pPr lvl="2">
              <a:buAutoNum type="alphaLcPeriod" startAt="2"/>
            </a:pPr>
            <a:r>
              <a:rPr lang="en-US" dirty="0"/>
              <a:t>Since “the cup” and the “baptism” of Matthew 20:22-23 and Mark 10:38-39 are the same, and since “the cup” in other passages was a cup of suffering, then the baptism of which Jesus spoke was a baptism of suffering.</a:t>
            </a:r>
          </a:p>
          <a:p>
            <a:pPr lvl="2">
              <a:buAutoNum type="alphaLcPeriod" startAt="2"/>
            </a:pPr>
            <a:r>
              <a:rPr lang="en-US" dirty="0"/>
              <a:t>It was fulfilled in Christ’s death on the cross, when He was immersed in suffering.</a:t>
            </a:r>
          </a:p>
          <a:p>
            <a:pPr lvl="2">
              <a:buAutoNum type="alphaLcPeriod" startAt="2"/>
            </a:pPr>
            <a:r>
              <a:rPr lang="en-US" dirty="0"/>
              <a:t>Jesus’ disciples were also baptized in suffering, </a:t>
            </a:r>
            <a:r>
              <a:rPr lang="en-US"/>
              <a:t>when immersed </a:t>
            </a:r>
            <a:r>
              <a:rPr lang="en-US" dirty="0"/>
              <a:t>in persecution for following Christ.</a:t>
            </a:r>
          </a:p>
          <a:p>
            <a:pPr lvl="2">
              <a:buAutoNum type="alphaLcPeriod" startAt="2"/>
            </a:pPr>
            <a:r>
              <a:rPr lang="en-US" dirty="0"/>
              <a:t>The “baptism of suffering” is not the “one baptism.”</a:t>
            </a:r>
          </a:p>
          <a:p>
            <a:pPr lvl="2">
              <a:buAutoNum type="alphaLcPeriod" startAt="2"/>
            </a:pPr>
            <a:endParaRPr lang="en-US" dirty="0"/>
          </a:p>
          <a:p>
            <a:pPr>
              <a:buAutoNum type="alphaUcPeriod" startAt="5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9066896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"/>
                            </p:stCondLst>
                            <p:childTnLst>
                              <p:par>
                                <p:cTn id="2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C8DF64-6A04-4C2F-9F10-1097A95A4E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III. The Bible Specifies That There Is One Baptism.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7F8FD1B-F699-4E32-958C-D06F51C689F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+mj-lt"/>
              <a:buAutoNum type="alphaUcPeriod" startAt="5"/>
            </a:pPr>
            <a:r>
              <a:rPr lang="en-US" dirty="0"/>
              <a:t>Which baptism, mentioned in the New Testament, is the “one baptism”?</a:t>
            </a:r>
          </a:p>
          <a:p>
            <a:pPr lvl="1">
              <a:buFont typeface="+mj-lt"/>
              <a:buAutoNum type="arabicPeriod" startAt="5"/>
            </a:pPr>
            <a:r>
              <a:rPr lang="en-US" dirty="0"/>
              <a:t>It is not “the baptism for the dead.”</a:t>
            </a:r>
          </a:p>
          <a:p>
            <a:pPr lvl="1">
              <a:buAutoNum type="arabicPeriod" startAt="5"/>
            </a:pPr>
            <a:endParaRPr lang="en-US" dirty="0"/>
          </a:p>
          <a:p>
            <a:pPr>
              <a:buAutoNum type="alphaUcPeriod" startAt="5"/>
            </a:pPr>
            <a:endParaRPr lang="en-US" dirty="0"/>
          </a:p>
        </p:txBody>
      </p:sp>
      <p:sp>
        <p:nvSpPr>
          <p:cNvPr id="10" name="Rectangle 11">
            <a:extLst>
              <a:ext uri="{FF2B5EF4-FFF2-40B4-BE49-F238E27FC236}">
                <a16:creationId xmlns:a16="http://schemas.microsoft.com/office/drawing/2014/main" id="{32377202-9649-464C-A671-534A310657FE}"/>
              </a:ext>
            </a:extLst>
          </p:cNvPr>
          <p:cNvSpPr>
            <a:spLocks noChangeArrowheads="1"/>
          </p:cNvSpPr>
          <p:nvPr/>
        </p:nvSpPr>
        <p:spPr bwMode="auto">
          <a:xfrm>
            <a:off x="7373938" y="2832100"/>
            <a:ext cx="849592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000" b="1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>
                  <a:glow rad="63500">
                    <a:schemeClr val="bg1"/>
                  </a:glow>
                </a:effectLst>
                <a:latin typeface="Calibri" panose="020F0502020204030204" pitchFamily="34" charset="0"/>
              </a:rPr>
              <a:t>Ac. 8:36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>
                <a:glow rad="63500">
                  <a:schemeClr val="bg1"/>
                </a:glow>
              </a:effectLst>
            </a:endParaRPr>
          </a:p>
        </p:txBody>
      </p:sp>
      <p:sp>
        <p:nvSpPr>
          <p:cNvPr id="11" name="Rectangle 12">
            <a:extLst>
              <a:ext uri="{FF2B5EF4-FFF2-40B4-BE49-F238E27FC236}">
                <a16:creationId xmlns:a16="http://schemas.microsoft.com/office/drawing/2014/main" id="{84DA5295-462E-43D0-97F6-2D59FBF73A1A}"/>
              </a:ext>
            </a:extLst>
          </p:cNvPr>
          <p:cNvSpPr>
            <a:spLocks noChangeArrowheads="1"/>
          </p:cNvSpPr>
          <p:nvPr/>
        </p:nvSpPr>
        <p:spPr bwMode="auto">
          <a:xfrm>
            <a:off x="8585200" y="2832100"/>
            <a:ext cx="849592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000" b="1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>
                  <a:glow rad="63500">
                    <a:schemeClr val="bg1"/>
                  </a:glow>
                </a:effectLst>
                <a:latin typeface="Calibri" panose="020F0502020204030204" pitchFamily="34" charset="0"/>
              </a:rPr>
              <a:t>Ac. 18:8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>
                <a:glow rad="63500">
                  <a:schemeClr val="bg1"/>
                </a:glow>
              </a:effectLst>
            </a:endParaRPr>
          </a:p>
        </p:txBody>
      </p:sp>
      <p:sp>
        <p:nvSpPr>
          <p:cNvPr id="12" name="Rectangle 13">
            <a:extLst>
              <a:ext uri="{FF2B5EF4-FFF2-40B4-BE49-F238E27FC236}">
                <a16:creationId xmlns:a16="http://schemas.microsoft.com/office/drawing/2014/main" id="{FC84D2A8-1844-44C5-AA77-A1AC75DF4B85}"/>
              </a:ext>
            </a:extLst>
          </p:cNvPr>
          <p:cNvSpPr>
            <a:spLocks noChangeArrowheads="1"/>
          </p:cNvSpPr>
          <p:nvPr/>
        </p:nvSpPr>
        <p:spPr bwMode="auto">
          <a:xfrm>
            <a:off x="9798050" y="2832100"/>
            <a:ext cx="990656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000" b="1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>
                  <a:glow rad="63500">
                    <a:schemeClr val="bg1"/>
                  </a:glow>
                </a:effectLst>
                <a:latin typeface="Calibri" panose="020F0502020204030204" pitchFamily="34" charset="0"/>
              </a:rPr>
              <a:t>1Co. 1:15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>
                <a:glow rad="63500">
                  <a:schemeClr val="bg1"/>
                </a:glow>
              </a:effectLst>
            </a:endParaRPr>
          </a:p>
        </p:txBody>
      </p:sp>
      <p:sp>
        <p:nvSpPr>
          <p:cNvPr id="13" name="Rectangle 14">
            <a:extLst>
              <a:ext uri="{FF2B5EF4-FFF2-40B4-BE49-F238E27FC236}">
                <a16:creationId xmlns:a16="http://schemas.microsoft.com/office/drawing/2014/main" id="{61F2FEFE-4A60-45C8-A131-BD8DD08CAD1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074400" y="2832100"/>
            <a:ext cx="978538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0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>
                  <a:glow rad="63500">
                    <a:schemeClr val="bg1"/>
                  </a:glow>
                </a:effectLst>
                <a:latin typeface="Calibri" panose="020F0502020204030204" pitchFamily="34" charset="0"/>
              </a:rPr>
              <a:t>1Pe. 3:21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>
                <a:glow rad="63500">
                  <a:schemeClr val="bg1"/>
                </a:glow>
              </a:effectLst>
            </a:endParaRPr>
          </a:p>
        </p:txBody>
      </p:sp>
      <p:sp>
        <p:nvSpPr>
          <p:cNvPr id="20" name="Rectangle 21">
            <a:extLst>
              <a:ext uri="{FF2B5EF4-FFF2-40B4-BE49-F238E27FC236}">
                <a16:creationId xmlns:a16="http://schemas.microsoft.com/office/drawing/2014/main" id="{EBAC29B6-3EB1-4ACB-9D76-8A456DE1A5B6}"/>
              </a:ext>
            </a:extLst>
          </p:cNvPr>
          <p:cNvSpPr>
            <a:spLocks noChangeArrowheads="1"/>
          </p:cNvSpPr>
          <p:nvPr/>
        </p:nvSpPr>
        <p:spPr bwMode="auto">
          <a:xfrm>
            <a:off x="7373938" y="3235325"/>
            <a:ext cx="849592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000" b="1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>
                  <a:glow rad="63500">
                    <a:schemeClr val="bg1"/>
                  </a:glow>
                </a:effectLst>
                <a:latin typeface="Calibri" panose="020F0502020204030204" pitchFamily="34" charset="0"/>
              </a:rPr>
              <a:t>Ac. 8:38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>
                <a:glow rad="63500">
                  <a:schemeClr val="bg1"/>
                </a:glow>
              </a:effectLst>
            </a:endParaRPr>
          </a:p>
        </p:txBody>
      </p:sp>
      <p:sp>
        <p:nvSpPr>
          <p:cNvPr id="22" name="Rectangle 23">
            <a:extLst>
              <a:ext uri="{FF2B5EF4-FFF2-40B4-BE49-F238E27FC236}">
                <a16:creationId xmlns:a16="http://schemas.microsoft.com/office/drawing/2014/main" id="{22F6303C-7934-43D6-9FF2-B1691CFA2065}"/>
              </a:ext>
            </a:extLst>
          </p:cNvPr>
          <p:cNvSpPr>
            <a:spLocks noChangeArrowheads="1"/>
          </p:cNvSpPr>
          <p:nvPr/>
        </p:nvSpPr>
        <p:spPr bwMode="auto">
          <a:xfrm>
            <a:off x="9798050" y="3235325"/>
            <a:ext cx="990656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000" b="1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>
                  <a:glow rad="63500">
                    <a:schemeClr val="bg1"/>
                  </a:glow>
                </a:effectLst>
                <a:latin typeface="Calibri" panose="020F0502020204030204" pitchFamily="34" charset="0"/>
              </a:rPr>
              <a:t>1Co. 1:16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>
                <a:glow rad="63500">
                  <a:schemeClr val="bg1"/>
                </a:glow>
              </a:effectLst>
            </a:endParaRPr>
          </a:p>
        </p:txBody>
      </p:sp>
      <p:sp>
        <p:nvSpPr>
          <p:cNvPr id="29" name="Rectangle 30">
            <a:extLst>
              <a:ext uri="{FF2B5EF4-FFF2-40B4-BE49-F238E27FC236}">
                <a16:creationId xmlns:a16="http://schemas.microsoft.com/office/drawing/2014/main" id="{76679D8B-2B3C-4243-9DD3-A5196D56453C}"/>
              </a:ext>
            </a:extLst>
          </p:cNvPr>
          <p:cNvSpPr>
            <a:spLocks noChangeArrowheads="1"/>
          </p:cNvSpPr>
          <p:nvPr/>
        </p:nvSpPr>
        <p:spPr bwMode="auto">
          <a:xfrm>
            <a:off x="7373938" y="3633788"/>
            <a:ext cx="849592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000" b="1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>
                  <a:glow rad="63500">
                    <a:schemeClr val="bg1"/>
                  </a:glow>
                </a:effectLst>
                <a:latin typeface="Calibri" panose="020F0502020204030204" pitchFamily="34" charset="0"/>
              </a:rPr>
              <a:t>Ac. 9:18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>
                <a:glow rad="63500">
                  <a:schemeClr val="bg1"/>
                </a:glow>
              </a:effectLst>
            </a:endParaRPr>
          </a:p>
        </p:txBody>
      </p:sp>
      <p:sp>
        <p:nvSpPr>
          <p:cNvPr id="31" name="Rectangle 32">
            <a:extLst>
              <a:ext uri="{FF2B5EF4-FFF2-40B4-BE49-F238E27FC236}">
                <a16:creationId xmlns:a16="http://schemas.microsoft.com/office/drawing/2014/main" id="{A7010C9F-4CE5-437C-BDF2-C672090C2B8C}"/>
              </a:ext>
            </a:extLst>
          </p:cNvPr>
          <p:cNvSpPr>
            <a:spLocks noChangeArrowheads="1"/>
          </p:cNvSpPr>
          <p:nvPr/>
        </p:nvSpPr>
        <p:spPr bwMode="auto">
          <a:xfrm>
            <a:off x="9798050" y="3633788"/>
            <a:ext cx="990656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000" b="1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>
                  <a:glow rad="63500">
                    <a:schemeClr val="bg1"/>
                  </a:glow>
                </a:effectLst>
                <a:latin typeface="Calibri" panose="020F0502020204030204" pitchFamily="34" charset="0"/>
              </a:rPr>
              <a:t>1Co. 1:17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>
                <a:glow rad="63500">
                  <a:schemeClr val="bg1"/>
                </a:glow>
              </a:effectLst>
            </a:endParaRPr>
          </a:p>
        </p:txBody>
      </p:sp>
      <p:sp>
        <p:nvSpPr>
          <p:cNvPr id="40" name="Rectangle 41">
            <a:extLst>
              <a:ext uri="{FF2B5EF4-FFF2-40B4-BE49-F238E27FC236}">
                <a16:creationId xmlns:a16="http://schemas.microsoft.com/office/drawing/2014/main" id="{BCDA229A-8B36-4D93-906C-699A9EFAC482}"/>
              </a:ext>
            </a:extLst>
          </p:cNvPr>
          <p:cNvSpPr>
            <a:spLocks noChangeArrowheads="1"/>
          </p:cNvSpPr>
          <p:nvPr/>
        </p:nvSpPr>
        <p:spPr bwMode="auto">
          <a:xfrm>
            <a:off x="9798050" y="4037013"/>
            <a:ext cx="990656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000" b="1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>
                  <a:glow rad="63500">
                    <a:schemeClr val="bg1"/>
                  </a:glow>
                </a:effectLst>
                <a:latin typeface="Calibri" panose="020F0502020204030204" pitchFamily="34" charset="0"/>
              </a:rPr>
              <a:t>1Co. 10:2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>
                <a:glow rad="63500">
                  <a:schemeClr val="bg1"/>
                </a:glow>
              </a:effectLst>
            </a:endParaRPr>
          </a:p>
        </p:txBody>
      </p:sp>
      <p:sp>
        <p:nvSpPr>
          <p:cNvPr id="47" name="Rectangle 48">
            <a:extLst>
              <a:ext uri="{FF2B5EF4-FFF2-40B4-BE49-F238E27FC236}">
                <a16:creationId xmlns:a16="http://schemas.microsoft.com/office/drawing/2014/main" id="{A4450DEB-BB57-41F5-B48C-6DCA9E22ECC8}"/>
              </a:ext>
            </a:extLst>
          </p:cNvPr>
          <p:cNvSpPr>
            <a:spLocks noChangeArrowheads="1"/>
          </p:cNvSpPr>
          <p:nvPr/>
        </p:nvSpPr>
        <p:spPr bwMode="auto">
          <a:xfrm>
            <a:off x="7373938" y="4435475"/>
            <a:ext cx="979435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000" b="1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>
                  <a:glow rad="63500">
                    <a:schemeClr val="bg1"/>
                  </a:glow>
                </a:effectLst>
                <a:latin typeface="Calibri" panose="020F0502020204030204" pitchFamily="34" charset="0"/>
              </a:rPr>
              <a:t>Ac. 10:47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>
                <a:glow rad="63500">
                  <a:schemeClr val="bg1"/>
                </a:glow>
              </a:effectLst>
            </a:endParaRPr>
          </a:p>
        </p:txBody>
      </p:sp>
      <p:sp>
        <p:nvSpPr>
          <p:cNvPr id="48" name="Rectangle 49">
            <a:extLst>
              <a:ext uri="{FF2B5EF4-FFF2-40B4-BE49-F238E27FC236}">
                <a16:creationId xmlns:a16="http://schemas.microsoft.com/office/drawing/2014/main" id="{8B250BC5-9CE2-44EA-9F8E-080E48538693}"/>
              </a:ext>
            </a:extLst>
          </p:cNvPr>
          <p:cNvSpPr>
            <a:spLocks noChangeArrowheads="1"/>
          </p:cNvSpPr>
          <p:nvPr/>
        </p:nvSpPr>
        <p:spPr bwMode="auto">
          <a:xfrm>
            <a:off x="8585200" y="4435475"/>
            <a:ext cx="849592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000" b="1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>
                  <a:glow rad="63500">
                    <a:schemeClr val="bg1"/>
                  </a:glow>
                </a:effectLst>
                <a:latin typeface="Calibri" panose="020F0502020204030204" pitchFamily="34" charset="0"/>
              </a:rPr>
              <a:t>Ac. 19:5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>
                <a:glow rad="63500">
                  <a:schemeClr val="bg1"/>
                </a:glow>
              </a:effectLst>
            </a:endParaRPr>
          </a:p>
        </p:txBody>
      </p:sp>
      <p:sp>
        <p:nvSpPr>
          <p:cNvPr id="49" name="Rectangle 50">
            <a:extLst>
              <a:ext uri="{FF2B5EF4-FFF2-40B4-BE49-F238E27FC236}">
                <a16:creationId xmlns:a16="http://schemas.microsoft.com/office/drawing/2014/main" id="{37C3B8C9-E40D-4617-B2B1-E97B8C1B9246}"/>
              </a:ext>
            </a:extLst>
          </p:cNvPr>
          <p:cNvSpPr>
            <a:spLocks noChangeArrowheads="1"/>
          </p:cNvSpPr>
          <p:nvPr/>
        </p:nvSpPr>
        <p:spPr bwMode="auto">
          <a:xfrm>
            <a:off x="9798050" y="4435475"/>
            <a:ext cx="1120500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000" b="1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>
                  <a:glow rad="63500">
                    <a:schemeClr val="bg1"/>
                  </a:glow>
                </a:effectLst>
                <a:latin typeface="Calibri" panose="020F0502020204030204" pitchFamily="34" charset="0"/>
              </a:rPr>
              <a:t>1Co. 12:13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>
                <a:glow rad="63500">
                  <a:schemeClr val="bg1"/>
                </a:glow>
              </a:effectLst>
            </a:endParaRPr>
          </a:p>
        </p:txBody>
      </p:sp>
      <p:sp>
        <p:nvSpPr>
          <p:cNvPr id="55" name="Rectangle 56">
            <a:extLst>
              <a:ext uri="{FF2B5EF4-FFF2-40B4-BE49-F238E27FC236}">
                <a16:creationId xmlns:a16="http://schemas.microsoft.com/office/drawing/2014/main" id="{D3100AB9-0E7B-4549-8B62-ECC4ECF6845D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62675" y="4838700"/>
            <a:ext cx="849592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000" b="1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>
                  <a:glow rad="63500">
                    <a:schemeClr val="bg1"/>
                  </a:glow>
                </a:effectLst>
                <a:latin typeface="Calibri" panose="020F0502020204030204" pitchFamily="34" charset="0"/>
              </a:rPr>
              <a:t>Ac. 2:38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>
                <a:glow rad="63500">
                  <a:schemeClr val="bg1"/>
                </a:glow>
              </a:effectLst>
            </a:endParaRPr>
          </a:p>
        </p:txBody>
      </p:sp>
      <p:sp>
        <p:nvSpPr>
          <p:cNvPr id="56" name="Rectangle 57">
            <a:extLst>
              <a:ext uri="{FF2B5EF4-FFF2-40B4-BE49-F238E27FC236}">
                <a16:creationId xmlns:a16="http://schemas.microsoft.com/office/drawing/2014/main" id="{383E07BC-AFF1-4874-BB37-A18547D1105C}"/>
              </a:ext>
            </a:extLst>
          </p:cNvPr>
          <p:cNvSpPr>
            <a:spLocks noChangeArrowheads="1"/>
          </p:cNvSpPr>
          <p:nvPr/>
        </p:nvSpPr>
        <p:spPr bwMode="auto">
          <a:xfrm>
            <a:off x="7373938" y="4838700"/>
            <a:ext cx="979435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000" b="1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>
                  <a:glow rad="63500">
                    <a:schemeClr val="bg1"/>
                  </a:glow>
                </a:effectLst>
                <a:latin typeface="Calibri" panose="020F0502020204030204" pitchFamily="34" charset="0"/>
              </a:rPr>
              <a:t>Ac. 10:48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>
                <a:glow rad="63500">
                  <a:schemeClr val="bg1"/>
                </a:glow>
              </a:effectLst>
            </a:endParaRPr>
          </a:p>
        </p:txBody>
      </p:sp>
      <p:sp>
        <p:nvSpPr>
          <p:cNvPr id="57" name="Rectangle 58">
            <a:extLst>
              <a:ext uri="{FF2B5EF4-FFF2-40B4-BE49-F238E27FC236}">
                <a16:creationId xmlns:a16="http://schemas.microsoft.com/office/drawing/2014/main" id="{83CDC39E-0585-40C8-91BF-43F3E4D83DA9}"/>
              </a:ext>
            </a:extLst>
          </p:cNvPr>
          <p:cNvSpPr>
            <a:spLocks noChangeArrowheads="1"/>
          </p:cNvSpPr>
          <p:nvPr/>
        </p:nvSpPr>
        <p:spPr bwMode="auto">
          <a:xfrm>
            <a:off x="8585200" y="4838700"/>
            <a:ext cx="979435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000" b="1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>
                  <a:glow rad="63500">
                    <a:schemeClr val="bg1"/>
                  </a:glow>
                </a:effectLst>
                <a:latin typeface="Calibri" panose="020F0502020204030204" pitchFamily="34" charset="0"/>
              </a:rPr>
              <a:t>Ac. 22:16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>
                <a:glow rad="63500">
                  <a:schemeClr val="bg1"/>
                </a:glow>
              </a:effectLst>
            </a:endParaRPr>
          </a:p>
        </p:txBody>
      </p:sp>
      <p:sp>
        <p:nvSpPr>
          <p:cNvPr id="58" name="Rectangle 59">
            <a:extLst>
              <a:ext uri="{FF2B5EF4-FFF2-40B4-BE49-F238E27FC236}">
                <a16:creationId xmlns:a16="http://schemas.microsoft.com/office/drawing/2014/main" id="{ED475991-3156-4777-BEC7-48DA59DE34D6}"/>
              </a:ext>
            </a:extLst>
          </p:cNvPr>
          <p:cNvSpPr>
            <a:spLocks noChangeArrowheads="1"/>
          </p:cNvSpPr>
          <p:nvPr/>
        </p:nvSpPr>
        <p:spPr bwMode="auto">
          <a:xfrm>
            <a:off x="9798050" y="4838700"/>
            <a:ext cx="1120500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000" b="1" i="0" u="none" strike="noStrike" cap="none" normalizeH="0" baseline="0" dirty="0">
                <a:ln>
                  <a:noFill/>
                </a:ln>
                <a:solidFill>
                  <a:srgbClr val="C00000"/>
                </a:solidFill>
                <a:effectLst>
                  <a:glow rad="63500">
                    <a:schemeClr val="bg1"/>
                  </a:glow>
                </a:effectLst>
                <a:latin typeface="Calibri" panose="020F0502020204030204" pitchFamily="34" charset="0"/>
              </a:rPr>
              <a:t>1Co. 15:29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rgbClr val="C00000"/>
              </a:solidFill>
              <a:effectLst>
                <a:glow rad="63500">
                  <a:schemeClr val="bg1"/>
                </a:glow>
              </a:effectLst>
            </a:endParaRPr>
          </a:p>
        </p:txBody>
      </p:sp>
      <p:sp>
        <p:nvSpPr>
          <p:cNvPr id="60" name="Rectangle 61">
            <a:extLst>
              <a:ext uri="{FF2B5EF4-FFF2-40B4-BE49-F238E27FC236}">
                <a16:creationId xmlns:a16="http://schemas.microsoft.com/office/drawing/2014/main" id="{C1BC67B3-236A-4472-882F-28F9C85AE97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14450" y="5237163"/>
            <a:ext cx="1029128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000" b="1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>
                  <a:glow rad="63500">
                    <a:schemeClr val="bg1"/>
                  </a:glow>
                </a:effectLst>
                <a:latin typeface="Calibri" panose="020F0502020204030204" pitchFamily="34" charset="0"/>
              </a:rPr>
              <a:t>Mt. 28:19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>
                <a:glow rad="63500">
                  <a:schemeClr val="bg1"/>
                </a:glow>
              </a:effectLst>
            </a:endParaRPr>
          </a:p>
        </p:txBody>
      </p:sp>
      <p:sp>
        <p:nvSpPr>
          <p:cNvPr id="64" name="Rectangle 65">
            <a:extLst>
              <a:ext uri="{FF2B5EF4-FFF2-40B4-BE49-F238E27FC236}">
                <a16:creationId xmlns:a16="http://schemas.microsoft.com/office/drawing/2014/main" id="{EA27C819-F8C8-46CF-B1E0-859E26C9DB92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62675" y="5237163"/>
            <a:ext cx="849592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000" b="1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>
                  <a:glow rad="63500">
                    <a:schemeClr val="bg1"/>
                  </a:glow>
                </a:effectLst>
                <a:latin typeface="Calibri" panose="020F0502020204030204" pitchFamily="34" charset="0"/>
              </a:rPr>
              <a:t>Ac. 2:41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>
                <a:glow rad="63500">
                  <a:schemeClr val="bg1"/>
                </a:glow>
              </a:effectLst>
            </a:endParaRPr>
          </a:p>
        </p:txBody>
      </p:sp>
      <p:sp>
        <p:nvSpPr>
          <p:cNvPr id="66" name="Rectangle 67">
            <a:extLst>
              <a:ext uri="{FF2B5EF4-FFF2-40B4-BE49-F238E27FC236}">
                <a16:creationId xmlns:a16="http://schemas.microsoft.com/office/drawing/2014/main" id="{68CCB255-F9A7-498A-892D-B858A03744F3}"/>
              </a:ext>
            </a:extLst>
          </p:cNvPr>
          <p:cNvSpPr>
            <a:spLocks noChangeArrowheads="1"/>
          </p:cNvSpPr>
          <p:nvPr/>
        </p:nvSpPr>
        <p:spPr bwMode="auto">
          <a:xfrm>
            <a:off x="8585200" y="5237163"/>
            <a:ext cx="734496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000" b="1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>
                  <a:glow rad="63500">
                    <a:schemeClr val="bg1"/>
                  </a:glow>
                </a:effectLst>
                <a:latin typeface="Calibri" panose="020F0502020204030204" pitchFamily="34" charset="0"/>
              </a:rPr>
              <a:t>Ro. 6:3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>
                <a:glow rad="63500">
                  <a:schemeClr val="bg1"/>
                </a:glow>
              </a:effectLst>
            </a:endParaRPr>
          </a:p>
        </p:txBody>
      </p:sp>
      <p:sp>
        <p:nvSpPr>
          <p:cNvPr id="67" name="Rectangle 68">
            <a:extLst>
              <a:ext uri="{FF2B5EF4-FFF2-40B4-BE49-F238E27FC236}">
                <a16:creationId xmlns:a16="http://schemas.microsoft.com/office/drawing/2014/main" id="{66FDADD9-ADC7-44CB-97B8-664E776AFE0B}"/>
              </a:ext>
            </a:extLst>
          </p:cNvPr>
          <p:cNvSpPr>
            <a:spLocks noChangeArrowheads="1"/>
          </p:cNvSpPr>
          <p:nvPr/>
        </p:nvSpPr>
        <p:spPr bwMode="auto">
          <a:xfrm>
            <a:off x="9798050" y="5237163"/>
            <a:ext cx="939360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000" b="1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>
                  <a:glow rad="63500">
                    <a:schemeClr val="bg1"/>
                  </a:glow>
                </a:effectLst>
                <a:latin typeface="Calibri" panose="020F0502020204030204" pitchFamily="34" charset="0"/>
              </a:rPr>
              <a:t>Gal. 3:27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>
                <a:glow rad="63500">
                  <a:schemeClr val="bg1"/>
                </a:glow>
              </a:effectLst>
            </a:endParaRPr>
          </a:p>
        </p:txBody>
      </p:sp>
      <p:sp>
        <p:nvSpPr>
          <p:cNvPr id="73" name="Rectangle 74">
            <a:extLst>
              <a:ext uri="{FF2B5EF4-FFF2-40B4-BE49-F238E27FC236}">
                <a16:creationId xmlns:a16="http://schemas.microsoft.com/office/drawing/2014/main" id="{02D6DF60-E2B0-49DE-9EBB-65B9D8A9266C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62675" y="5640388"/>
            <a:ext cx="849592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000" b="1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>
                  <a:glow rad="63500">
                    <a:schemeClr val="bg1"/>
                  </a:glow>
                </a:effectLst>
                <a:latin typeface="Calibri" panose="020F0502020204030204" pitchFamily="34" charset="0"/>
              </a:rPr>
              <a:t>Ac. 8:12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>
                <a:glow rad="63500">
                  <a:schemeClr val="bg1"/>
                </a:glow>
              </a:effectLst>
            </a:endParaRPr>
          </a:p>
        </p:txBody>
      </p:sp>
      <p:sp>
        <p:nvSpPr>
          <p:cNvPr id="75" name="Rectangle 76">
            <a:extLst>
              <a:ext uri="{FF2B5EF4-FFF2-40B4-BE49-F238E27FC236}">
                <a16:creationId xmlns:a16="http://schemas.microsoft.com/office/drawing/2014/main" id="{9EC4E802-3594-45CB-8739-29367028659F}"/>
              </a:ext>
            </a:extLst>
          </p:cNvPr>
          <p:cNvSpPr>
            <a:spLocks noChangeArrowheads="1"/>
          </p:cNvSpPr>
          <p:nvPr/>
        </p:nvSpPr>
        <p:spPr bwMode="auto">
          <a:xfrm>
            <a:off x="8585200" y="5640388"/>
            <a:ext cx="734496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000" b="1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>
                  <a:glow rad="63500">
                    <a:schemeClr val="bg1"/>
                  </a:glow>
                </a:effectLst>
                <a:latin typeface="Calibri" panose="020F0502020204030204" pitchFamily="34" charset="0"/>
              </a:rPr>
              <a:t>Ro. 6:4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>
                <a:glow rad="63500">
                  <a:schemeClr val="bg1"/>
                </a:glow>
              </a:effectLst>
            </a:endParaRPr>
          </a:p>
        </p:txBody>
      </p:sp>
      <p:sp>
        <p:nvSpPr>
          <p:cNvPr id="76" name="Rectangle 77">
            <a:extLst>
              <a:ext uri="{FF2B5EF4-FFF2-40B4-BE49-F238E27FC236}">
                <a16:creationId xmlns:a16="http://schemas.microsoft.com/office/drawing/2014/main" id="{8C487F3A-B12B-4CE7-BFC8-851612F9F39D}"/>
              </a:ext>
            </a:extLst>
          </p:cNvPr>
          <p:cNvSpPr>
            <a:spLocks noChangeArrowheads="1"/>
          </p:cNvSpPr>
          <p:nvPr/>
        </p:nvSpPr>
        <p:spPr bwMode="auto">
          <a:xfrm>
            <a:off x="9798050" y="5640388"/>
            <a:ext cx="857607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000" b="1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>
                  <a:glow rad="63500">
                    <a:schemeClr val="bg1"/>
                  </a:glow>
                </a:effectLst>
                <a:latin typeface="Calibri" panose="020F0502020204030204" pitchFamily="34" charset="0"/>
              </a:rPr>
              <a:t>Eph. 4:5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>
                <a:glow rad="63500">
                  <a:schemeClr val="bg1"/>
                </a:glow>
              </a:effectLst>
            </a:endParaRPr>
          </a:p>
        </p:txBody>
      </p:sp>
      <p:sp>
        <p:nvSpPr>
          <p:cNvPr id="79" name="Rectangle 80">
            <a:extLst>
              <a:ext uri="{FF2B5EF4-FFF2-40B4-BE49-F238E27FC236}">
                <a16:creationId xmlns:a16="http://schemas.microsoft.com/office/drawing/2014/main" id="{F70045C2-4B78-4899-A0F9-B51FDAAD4DC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25713" y="6038850"/>
            <a:ext cx="1064394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000" b="1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>
                  <a:glow rad="63500">
                    <a:schemeClr val="bg1"/>
                  </a:glow>
                </a:effectLst>
                <a:latin typeface="Calibri" panose="020F0502020204030204" pitchFamily="34" charset="0"/>
              </a:rPr>
              <a:t>Mk. 16:16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>
                <a:glow rad="63500">
                  <a:schemeClr val="bg1"/>
                </a:glow>
              </a:effectLst>
            </a:endParaRPr>
          </a:p>
        </p:txBody>
      </p:sp>
      <p:sp>
        <p:nvSpPr>
          <p:cNvPr id="82" name="Rectangle 83">
            <a:extLst>
              <a:ext uri="{FF2B5EF4-FFF2-40B4-BE49-F238E27FC236}">
                <a16:creationId xmlns:a16="http://schemas.microsoft.com/office/drawing/2014/main" id="{7BFB250B-D86F-4CAD-84C7-B8C3ED35087F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62675" y="6038850"/>
            <a:ext cx="849592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000" b="1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>
                  <a:glow rad="63500">
                    <a:schemeClr val="bg1"/>
                  </a:glow>
                </a:effectLst>
                <a:latin typeface="Calibri" panose="020F0502020204030204" pitchFamily="34" charset="0"/>
              </a:rPr>
              <a:t>Ac. 8:13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>
                <a:glow rad="63500">
                  <a:schemeClr val="bg1"/>
                </a:glow>
              </a:effectLst>
            </a:endParaRPr>
          </a:p>
        </p:txBody>
      </p:sp>
      <p:sp>
        <p:nvSpPr>
          <p:cNvPr id="83" name="Rectangle 84">
            <a:extLst>
              <a:ext uri="{FF2B5EF4-FFF2-40B4-BE49-F238E27FC236}">
                <a16:creationId xmlns:a16="http://schemas.microsoft.com/office/drawing/2014/main" id="{1BF299A2-E534-4768-A74B-B57F2F8D385C}"/>
              </a:ext>
            </a:extLst>
          </p:cNvPr>
          <p:cNvSpPr>
            <a:spLocks noChangeArrowheads="1"/>
          </p:cNvSpPr>
          <p:nvPr/>
        </p:nvSpPr>
        <p:spPr bwMode="auto">
          <a:xfrm>
            <a:off x="7373938" y="6038850"/>
            <a:ext cx="979435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000" b="1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>
                  <a:glow rad="63500">
                    <a:schemeClr val="bg1"/>
                  </a:glow>
                </a:effectLst>
                <a:latin typeface="Calibri" panose="020F0502020204030204" pitchFamily="34" charset="0"/>
              </a:rPr>
              <a:t>Ac. 16:15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>
                <a:glow rad="63500">
                  <a:schemeClr val="bg1"/>
                </a:glow>
              </a:effectLst>
            </a:endParaRPr>
          </a:p>
        </p:txBody>
      </p:sp>
      <p:sp>
        <p:nvSpPr>
          <p:cNvPr id="84" name="Rectangle 85">
            <a:extLst>
              <a:ext uri="{FF2B5EF4-FFF2-40B4-BE49-F238E27FC236}">
                <a16:creationId xmlns:a16="http://schemas.microsoft.com/office/drawing/2014/main" id="{342997DC-415C-432F-A9BE-AEB8DD18743B}"/>
              </a:ext>
            </a:extLst>
          </p:cNvPr>
          <p:cNvSpPr>
            <a:spLocks noChangeArrowheads="1"/>
          </p:cNvSpPr>
          <p:nvPr/>
        </p:nvSpPr>
        <p:spPr bwMode="auto">
          <a:xfrm>
            <a:off x="8585200" y="6038850"/>
            <a:ext cx="990656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000" b="1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>
                  <a:glow rad="63500">
                    <a:schemeClr val="bg1"/>
                  </a:glow>
                </a:effectLst>
                <a:latin typeface="Calibri" panose="020F0502020204030204" pitchFamily="34" charset="0"/>
              </a:rPr>
              <a:t>1Co. 1:13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>
                <a:glow rad="63500">
                  <a:schemeClr val="bg1"/>
                </a:glow>
              </a:effectLst>
            </a:endParaRPr>
          </a:p>
        </p:txBody>
      </p:sp>
      <p:sp>
        <p:nvSpPr>
          <p:cNvPr id="85" name="Rectangle 86">
            <a:extLst>
              <a:ext uri="{FF2B5EF4-FFF2-40B4-BE49-F238E27FC236}">
                <a16:creationId xmlns:a16="http://schemas.microsoft.com/office/drawing/2014/main" id="{63BADBA7-8956-408E-AECC-A1C9A34229D0}"/>
              </a:ext>
            </a:extLst>
          </p:cNvPr>
          <p:cNvSpPr>
            <a:spLocks noChangeArrowheads="1"/>
          </p:cNvSpPr>
          <p:nvPr/>
        </p:nvSpPr>
        <p:spPr bwMode="auto">
          <a:xfrm>
            <a:off x="9798050" y="6038850"/>
            <a:ext cx="923330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000" b="1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>
                  <a:glow rad="63500">
                    <a:schemeClr val="bg1"/>
                  </a:glow>
                </a:effectLst>
                <a:latin typeface="Calibri" panose="020F0502020204030204" pitchFamily="34" charset="0"/>
              </a:rPr>
              <a:t>Col. 2:12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>
                <a:glow rad="63500">
                  <a:schemeClr val="bg1"/>
                </a:glow>
              </a:effectLst>
            </a:endParaRPr>
          </a:p>
        </p:txBody>
      </p:sp>
      <p:sp>
        <p:nvSpPr>
          <p:cNvPr id="91" name="Rectangle 92">
            <a:extLst>
              <a:ext uri="{FF2B5EF4-FFF2-40B4-BE49-F238E27FC236}">
                <a16:creationId xmlns:a16="http://schemas.microsoft.com/office/drawing/2014/main" id="{032C55F5-BF6B-4026-8824-D2B0BDD96D12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62675" y="6438900"/>
            <a:ext cx="849592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000" b="1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>
                  <a:glow rad="63500">
                    <a:schemeClr val="bg1"/>
                  </a:glow>
                </a:effectLst>
                <a:latin typeface="Calibri" panose="020F0502020204030204" pitchFamily="34" charset="0"/>
              </a:rPr>
              <a:t>Ac. 8:16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>
                <a:glow rad="63500">
                  <a:schemeClr val="bg1"/>
                </a:glow>
              </a:effectLst>
            </a:endParaRPr>
          </a:p>
        </p:txBody>
      </p:sp>
      <p:sp>
        <p:nvSpPr>
          <p:cNvPr id="92" name="Rectangle 93">
            <a:extLst>
              <a:ext uri="{FF2B5EF4-FFF2-40B4-BE49-F238E27FC236}">
                <a16:creationId xmlns:a16="http://schemas.microsoft.com/office/drawing/2014/main" id="{E9DED27F-2CED-4CF8-9ADE-56FEE6D5EBF1}"/>
              </a:ext>
            </a:extLst>
          </p:cNvPr>
          <p:cNvSpPr>
            <a:spLocks noChangeArrowheads="1"/>
          </p:cNvSpPr>
          <p:nvPr/>
        </p:nvSpPr>
        <p:spPr bwMode="auto">
          <a:xfrm>
            <a:off x="7373938" y="6438900"/>
            <a:ext cx="979435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000" b="1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>
                  <a:glow rad="63500">
                    <a:schemeClr val="bg1"/>
                  </a:glow>
                </a:effectLst>
                <a:latin typeface="Calibri" panose="020F0502020204030204" pitchFamily="34" charset="0"/>
              </a:rPr>
              <a:t>Ac. 16:33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>
                <a:glow rad="63500">
                  <a:schemeClr val="bg1"/>
                </a:glow>
              </a:effectLst>
            </a:endParaRPr>
          </a:p>
        </p:txBody>
      </p:sp>
      <p:sp>
        <p:nvSpPr>
          <p:cNvPr id="93" name="Rectangle 94">
            <a:extLst>
              <a:ext uri="{FF2B5EF4-FFF2-40B4-BE49-F238E27FC236}">
                <a16:creationId xmlns:a16="http://schemas.microsoft.com/office/drawing/2014/main" id="{A1F28B54-2136-4E8B-A5D9-BF40DDC9A67A}"/>
              </a:ext>
            </a:extLst>
          </p:cNvPr>
          <p:cNvSpPr>
            <a:spLocks noChangeArrowheads="1"/>
          </p:cNvSpPr>
          <p:nvPr/>
        </p:nvSpPr>
        <p:spPr bwMode="auto">
          <a:xfrm>
            <a:off x="8585200" y="6438900"/>
            <a:ext cx="990656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000" b="1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>
                  <a:glow rad="63500">
                    <a:schemeClr val="bg1"/>
                  </a:glow>
                </a:effectLst>
                <a:latin typeface="Calibri" panose="020F0502020204030204" pitchFamily="34" charset="0"/>
              </a:rPr>
              <a:t>1Co. 1:14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>
                <a:glow rad="63500">
                  <a:schemeClr val="bg1"/>
                </a:glow>
              </a:effectLst>
            </a:endParaRPr>
          </a:p>
        </p:txBody>
      </p:sp>
      <p:sp>
        <p:nvSpPr>
          <p:cNvPr id="94" name="Rectangle 95">
            <a:extLst>
              <a:ext uri="{FF2B5EF4-FFF2-40B4-BE49-F238E27FC236}">
                <a16:creationId xmlns:a16="http://schemas.microsoft.com/office/drawing/2014/main" id="{7E495580-A1C7-4A97-9F36-25B0FCABDB8B}"/>
              </a:ext>
            </a:extLst>
          </p:cNvPr>
          <p:cNvSpPr>
            <a:spLocks noChangeArrowheads="1"/>
          </p:cNvSpPr>
          <p:nvPr/>
        </p:nvSpPr>
        <p:spPr bwMode="auto">
          <a:xfrm>
            <a:off x="9798050" y="6438900"/>
            <a:ext cx="886461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000" b="1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>
                  <a:glow rad="63500">
                    <a:schemeClr val="bg1"/>
                  </a:glow>
                </a:effectLst>
                <a:latin typeface="Calibri" panose="020F0502020204030204" pitchFamily="34" charset="0"/>
              </a:rPr>
              <a:t>Heb. 6:2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>
                <a:glow rad="63500">
                  <a:schemeClr val="bg1"/>
                </a:glo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79132220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5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5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5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5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5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5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25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25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25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25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25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25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25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25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25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25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25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25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2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2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25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25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25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25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25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25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25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25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" dur="2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2" grpId="0"/>
      <p:bldP spid="13" grpId="0"/>
      <p:bldP spid="20" grpId="0"/>
      <p:bldP spid="22" grpId="0"/>
      <p:bldP spid="29" grpId="0"/>
      <p:bldP spid="31" grpId="0"/>
      <p:bldP spid="40" grpId="0"/>
      <p:bldP spid="47" grpId="0"/>
      <p:bldP spid="48" grpId="0"/>
      <p:bldP spid="49" grpId="0"/>
      <p:bldP spid="55" grpId="0"/>
      <p:bldP spid="56" grpId="0"/>
      <p:bldP spid="57" grpId="0"/>
      <p:bldP spid="58" grpId="0"/>
      <p:bldP spid="60" grpId="0"/>
      <p:bldP spid="64" grpId="0"/>
      <p:bldP spid="66" grpId="0"/>
      <p:bldP spid="67" grpId="0"/>
      <p:bldP spid="73" grpId="0"/>
      <p:bldP spid="75" grpId="0"/>
      <p:bldP spid="76" grpId="0"/>
      <p:bldP spid="79" grpId="0"/>
      <p:bldP spid="82" grpId="0"/>
      <p:bldP spid="83" grpId="0"/>
      <p:bldP spid="84" grpId="0"/>
      <p:bldP spid="85" grpId="0"/>
      <p:bldP spid="91" grpId="0"/>
      <p:bldP spid="92" grpId="0"/>
      <p:bldP spid="93" grpId="0"/>
      <p:bldP spid="9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C8DF64-6A04-4C2F-9F10-1097A95A4E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III. The Bible Specifies That There Is One Baptism.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7F8FD1B-F699-4E32-958C-D06F51C689F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+mj-lt"/>
              <a:buAutoNum type="alphaUcPeriod" startAt="5"/>
            </a:pPr>
            <a:r>
              <a:rPr lang="en-US" dirty="0"/>
              <a:t>Which baptism, mentioned in the New Testament, is the “one baptism”?</a:t>
            </a:r>
          </a:p>
          <a:p>
            <a:pPr lvl="1">
              <a:buFont typeface="+mj-lt"/>
              <a:buAutoNum type="arabicPeriod" startAt="5"/>
            </a:pPr>
            <a:r>
              <a:rPr lang="en-US" dirty="0"/>
              <a:t>It is not “the baptism for the dead.”</a:t>
            </a:r>
          </a:p>
          <a:p>
            <a:pPr lvl="2">
              <a:buFont typeface="+mj-lt"/>
              <a:buAutoNum type="alphaLcPeriod" startAt="2"/>
            </a:pPr>
            <a:r>
              <a:rPr lang="en-US" dirty="0"/>
              <a:t>Possible reference to false teaching and practice of a baptism “on behalf of the dead.”</a:t>
            </a:r>
          </a:p>
          <a:p>
            <a:pPr lvl="3"/>
            <a:r>
              <a:rPr lang="en-US" dirty="0"/>
              <a:t>Pronoun “they” instead of “we” may point to a practice of others outside of the church.</a:t>
            </a:r>
          </a:p>
          <a:p>
            <a:pPr lvl="3"/>
            <a:r>
              <a:rPr lang="en-US" dirty="0"/>
              <a:t>It is clearly a false doctrine (Ezek. 18:20; 2 Cor. 5:10; Luke 16:26; Heb. 9:27).</a:t>
            </a:r>
          </a:p>
          <a:p>
            <a:pPr lvl="3"/>
            <a:r>
              <a:rPr lang="en-US" dirty="0"/>
              <a:t>Regardless, how fruitless if there was not going to be a resurrection from the dead anyway.  </a:t>
            </a:r>
          </a:p>
          <a:p>
            <a:pPr lvl="2">
              <a:buAutoNum type="alphaLcPeriod" startAt="2"/>
            </a:pPr>
            <a:r>
              <a:rPr lang="en-US" dirty="0"/>
              <a:t>Possible reference to being baptized “with reference to” being reunited with ones already dead.</a:t>
            </a:r>
          </a:p>
          <a:p>
            <a:pPr lvl="3"/>
            <a:r>
              <a:rPr lang="en-US" dirty="0"/>
              <a:t>Perhaps those who had “fallen asleep in Christ” (1 Cor. 15:18, 23) were the ones in view.</a:t>
            </a:r>
          </a:p>
          <a:p>
            <a:pPr lvl="3"/>
            <a:r>
              <a:rPr lang="en-US" dirty="0"/>
              <a:t>Regardless, how fruitless if there is not going to be a resurrection from the dead anyway.</a:t>
            </a:r>
          </a:p>
          <a:p>
            <a:pPr lvl="2">
              <a:buAutoNum type="alphaLcPeriod" startAt="2"/>
            </a:pPr>
            <a:r>
              <a:rPr lang="en-US" dirty="0"/>
              <a:t>The “baptism for the dead” is not the “one baptism.”</a:t>
            </a:r>
          </a:p>
          <a:p>
            <a:pPr lvl="2">
              <a:buAutoNum type="alphaLcPeriod" startAt="2"/>
            </a:pPr>
            <a:endParaRPr lang="en-US" dirty="0"/>
          </a:p>
          <a:p>
            <a:pPr lvl="1">
              <a:buAutoNum type="arabicPeriod" startAt="5"/>
            </a:pPr>
            <a:endParaRPr lang="en-US" dirty="0"/>
          </a:p>
          <a:p>
            <a:pPr>
              <a:buAutoNum type="alphaUcPeriod" startAt="5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5824909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000"/>
                            </p:stCondLst>
                            <p:childTnLst>
                              <p:par>
                                <p:cTn id="3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500"/>
                            </p:stCondLst>
                            <p:childTnLst>
                              <p:par>
                                <p:cTn id="3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C8DF64-6A04-4C2F-9F10-1097A95A4E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III. The Bible Specifies That There Is One Baptism.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7F8FD1B-F699-4E32-958C-D06F51C689F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+mj-lt"/>
              <a:buAutoNum type="alphaUcPeriod" startAt="5"/>
            </a:pPr>
            <a:r>
              <a:rPr lang="en-US" dirty="0"/>
              <a:t>Which baptism, mentioned in the New Testament, is the “one baptism”?</a:t>
            </a:r>
          </a:p>
          <a:p>
            <a:pPr lvl="1">
              <a:buFont typeface="+mj-lt"/>
              <a:buAutoNum type="arabicPeriod" startAt="6"/>
            </a:pPr>
            <a:r>
              <a:rPr lang="en-US" dirty="0"/>
              <a:t>It is not “the baptism into Moses.”</a:t>
            </a:r>
          </a:p>
          <a:p>
            <a:pPr lvl="1">
              <a:buAutoNum type="arabicPeriod" startAt="6"/>
            </a:pPr>
            <a:endParaRPr lang="en-US" dirty="0"/>
          </a:p>
          <a:p>
            <a:pPr>
              <a:buAutoNum type="alphaUcPeriod" startAt="5"/>
            </a:pPr>
            <a:endParaRPr lang="en-US" dirty="0"/>
          </a:p>
        </p:txBody>
      </p:sp>
      <p:sp>
        <p:nvSpPr>
          <p:cNvPr id="10" name="Rectangle 11">
            <a:extLst>
              <a:ext uri="{FF2B5EF4-FFF2-40B4-BE49-F238E27FC236}">
                <a16:creationId xmlns:a16="http://schemas.microsoft.com/office/drawing/2014/main" id="{32377202-9649-464C-A671-534A310657FE}"/>
              </a:ext>
            </a:extLst>
          </p:cNvPr>
          <p:cNvSpPr>
            <a:spLocks noChangeArrowheads="1"/>
          </p:cNvSpPr>
          <p:nvPr/>
        </p:nvSpPr>
        <p:spPr bwMode="auto">
          <a:xfrm>
            <a:off x="7373938" y="2832100"/>
            <a:ext cx="849592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000" b="1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>
                  <a:glow rad="63500">
                    <a:schemeClr val="bg1"/>
                  </a:glow>
                </a:effectLst>
                <a:latin typeface="Calibri" panose="020F0502020204030204" pitchFamily="34" charset="0"/>
              </a:rPr>
              <a:t>Ac. 8:36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>
                <a:glow rad="63500">
                  <a:schemeClr val="bg1"/>
                </a:glow>
              </a:effectLst>
            </a:endParaRPr>
          </a:p>
        </p:txBody>
      </p:sp>
      <p:sp>
        <p:nvSpPr>
          <p:cNvPr id="11" name="Rectangle 12">
            <a:extLst>
              <a:ext uri="{FF2B5EF4-FFF2-40B4-BE49-F238E27FC236}">
                <a16:creationId xmlns:a16="http://schemas.microsoft.com/office/drawing/2014/main" id="{84DA5295-462E-43D0-97F6-2D59FBF73A1A}"/>
              </a:ext>
            </a:extLst>
          </p:cNvPr>
          <p:cNvSpPr>
            <a:spLocks noChangeArrowheads="1"/>
          </p:cNvSpPr>
          <p:nvPr/>
        </p:nvSpPr>
        <p:spPr bwMode="auto">
          <a:xfrm>
            <a:off x="8585200" y="2832100"/>
            <a:ext cx="849592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000" b="1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>
                  <a:glow rad="63500">
                    <a:schemeClr val="bg1"/>
                  </a:glow>
                </a:effectLst>
                <a:latin typeface="Calibri" panose="020F0502020204030204" pitchFamily="34" charset="0"/>
              </a:rPr>
              <a:t>Ac. 18:8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>
                <a:glow rad="63500">
                  <a:schemeClr val="bg1"/>
                </a:glow>
              </a:effectLst>
            </a:endParaRPr>
          </a:p>
        </p:txBody>
      </p:sp>
      <p:sp>
        <p:nvSpPr>
          <p:cNvPr id="12" name="Rectangle 13">
            <a:extLst>
              <a:ext uri="{FF2B5EF4-FFF2-40B4-BE49-F238E27FC236}">
                <a16:creationId xmlns:a16="http://schemas.microsoft.com/office/drawing/2014/main" id="{FC84D2A8-1844-44C5-AA77-A1AC75DF4B85}"/>
              </a:ext>
            </a:extLst>
          </p:cNvPr>
          <p:cNvSpPr>
            <a:spLocks noChangeArrowheads="1"/>
          </p:cNvSpPr>
          <p:nvPr/>
        </p:nvSpPr>
        <p:spPr bwMode="auto">
          <a:xfrm>
            <a:off x="9798050" y="2832100"/>
            <a:ext cx="990656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000" b="1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>
                  <a:glow rad="63500">
                    <a:schemeClr val="bg1"/>
                  </a:glow>
                </a:effectLst>
                <a:latin typeface="Calibri" panose="020F0502020204030204" pitchFamily="34" charset="0"/>
              </a:rPr>
              <a:t>1Co. 1:15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>
                <a:glow rad="63500">
                  <a:schemeClr val="bg1"/>
                </a:glow>
              </a:effectLst>
            </a:endParaRPr>
          </a:p>
        </p:txBody>
      </p:sp>
      <p:sp>
        <p:nvSpPr>
          <p:cNvPr id="13" name="Rectangle 14">
            <a:extLst>
              <a:ext uri="{FF2B5EF4-FFF2-40B4-BE49-F238E27FC236}">
                <a16:creationId xmlns:a16="http://schemas.microsoft.com/office/drawing/2014/main" id="{61F2FEFE-4A60-45C8-A131-BD8DD08CAD1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074400" y="2832100"/>
            <a:ext cx="978538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0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>
                  <a:glow rad="63500">
                    <a:schemeClr val="bg1"/>
                  </a:glow>
                </a:effectLst>
                <a:latin typeface="Calibri" panose="020F0502020204030204" pitchFamily="34" charset="0"/>
              </a:rPr>
              <a:t>1Pe. 3:21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>
                <a:glow rad="63500">
                  <a:schemeClr val="bg1"/>
                </a:glow>
              </a:effectLst>
            </a:endParaRPr>
          </a:p>
        </p:txBody>
      </p:sp>
      <p:sp>
        <p:nvSpPr>
          <p:cNvPr id="20" name="Rectangle 21">
            <a:extLst>
              <a:ext uri="{FF2B5EF4-FFF2-40B4-BE49-F238E27FC236}">
                <a16:creationId xmlns:a16="http://schemas.microsoft.com/office/drawing/2014/main" id="{EBAC29B6-3EB1-4ACB-9D76-8A456DE1A5B6}"/>
              </a:ext>
            </a:extLst>
          </p:cNvPr>
          <p:cNvSpPr>
            <a:spLocks noChangeArrowheads="1"/>
          </p:cNvSpPr>
          <p:nvPr/>
        </p:nvSpPr>
        <p:spPr bwMode="auto">
          <a:xfrm>
            <a:off x="7373938" y="3235325"/>
            <a:ext cx="849592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000" b="1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>
                  <a:glow rad="63500">
                    <a:schemeClr val="bg1"/>
                  </a:glow>
                </a:effectLst>
                <a:latin typeface="Calibri" panose="020F0502020204030204" pitchFamily="34" charset="0"/>
              </a:rPr>
              <a:t>Ac. 8:38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>
                <a:glow rad="63500">
                  <a:schemeClr val="bg1"/>
                </a:glow>
              </a:effectLst>
            </a:endParaRPr>
          </a:p>
        </p:txBody>
      </p:sp>
      <p:sp>
        <p:nvSpPr>
          <p:cNvPr id="22" name="Rectangle 23">
            <a:extLst>
              <a:ext uri="{FF2B5EF4-FFF2-40B4-BE49-F238E27FC236}">
                <a16:creationId xmlns:a16="http://schemas.microsoft.com/office/drawing/2014/main" id="{22F6303C-7934-43D6-9FF2-B1691CFA2065}"/>
              </a:ext>
            </a:extLst>
          </p:cNvPr>
          <p:cNvSpPr>
            <a:spLocks noChangeArrowheads="1"/>
          </p:cNvSpPr>
          <p:nvPr/>
        </p:nvSpPr>
        <p:spPr bwMode="auto">
          <a:xfrm>
            <a:off x="9798050" y="3235325"/>
            <a:ext cx="990656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000" b="1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>
                  <a:glow rad="63500">
                    <a:schemeClr val="bg1"/>
                  </a:glow>
                </a:effectLst>
                <a:latin typeface="Calibri" panose="020F0502020204030204" pitchFamily="34" charset="0"/>
              </a:rPr>
              <a:t>1Co. 1:16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>
                <a:glow rad="63500">
                  <a:schemeClr val="bg1"/>
                </a:glow>
              </a:effectLst>
            </a:endParaRPr>
          </a:p>
        </p:txBody>
      </p:sp>
      <p:sp>
        <p:nvSpPr>
          <p:cNvPr id="29" name="Rectangle 30">
            <a:extLst>
              <a:ext uri="{FF2B5EF4-FFF2-40B4-BE49-F238E27FC236}">
                <a16:creationId xmlns:a16="http://schemas.microsoft.com/office/drawing/2014/main" id="{76679D8B-2B3C-4243-9DD3-A5196D56453C}"/>
              </a:ext>
            </a:extLst>
          </p:cNvPr>
          <p:cNvSpPr>
            <a:spLocks noChangeArrowheads="1"/>
          </p:cNvSpPr>
          <p:nvPr/>
        </p:nvSpPr>
        <p:spPr bwMode="auto">
          <a:xfrm>
            <a:off x="7373938" y="3633788"/>
            <a:ext cx="849592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000" b="1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>
                  <a:glow rad="63500">
                    <a:schemeClr val="bg1"/>
                  </a:glow>
                </a:effectLst>
                <a:latin typeface="Calibri" panose="020F0502020204030204" pitchFamily="34" charset="0"/>
              </a:rPr>
              <a:t>Ac. 9:18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>
                <a:glow rad="63500">
                  <a:schemeClr val="bg1"/>
                </a:glow>
              </a:effectLst>
            </a:endParaRPr>
          </a:p>
        </p:txBody>
      </p:sp>
      <p:sp>
        <p:nvSpPr>
          <p:cNvPr id="31" name="Rectangle 32">
            <a:extLst>
              <a:ext uri="{FF2B5EF4-FFF2-40B4-BE49-F238E27FC236}">
                <a16:creationId xmlns:a16="http://schemas.microsoft.com/office/drawing/2014/main" id="{A7010C9F-4CE5-437C-BDF2-C672090C2B8C}"/>
              </a:ext>
            </a:extLst>
          </p:cNvPr>
          <p:cNvSpPr>
            <a:spLocks noChangeArrowheads="1"/>
          </p:cNvSpPr>
          <p:nvPr/>
        </p:nvSpPr>
        <p:spPr bwMode="auto">
          <a:xfrm>
            <a:off x="9798050" y="3633788"/>
            <a:ext cx="990656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000" b="1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>
                  <a:glow rad="63500">
                    <a:schemeClr val="bg1"/>
                  </a:glow>
                </a:effectLst>
                <a:latin typeface="Calibri" panose="020F0502020204030204" pitchFamily="34" charset="0"/>
              </a:rPr>
              <a:t>1Co. 1:17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>
                <a:glow rad="63500">
                  <a:schemeClr val="bg1"/>
                </a:glow>
              </a:effectLst>
            </a:endParaRPr>
          </a:p>
        </p:txBody>
      </p:sp>
      <p:sp>
        <p:nvSpPr>
          <p:cNvPr id="40" name="Rectangle 41">
            <a:extLst>
              <a:ext uri="{FF2B5EF4-FFF2-40B4-BE49-F238E27FC236}">
                <a16:creationId xmlns:a16="http://schemas.microsoft.com/office/drawing/2014/main" id="{BCDA229A-8B36-4D93-906C-699A9EFAC482}"/>
              </a:ext>
            </a:extLst>
          </p:cNvPr>
          <p:cNvSpPr>
            <a:spLocks noChangeArrowheads="1"/>
          </p:cNvSpPr>
          <p:nvPr/>
        </p:nvSpPr>
        <p:spPr bwMode="auto">
          <a:xfrm>
            <a:off x="9798050" y="4037013"/>
            <a:ext cx="990656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000" b="1" i="0" u="none" strike="noStrike" cap="none" normalizeH="0" baseline="0" dirty="0">
                <a:ln>
                  <a:noFill/>
                </a:ln>
                <a:solidFill>
                  <a:srgbClr val="C00000"/>
                </a:solidFill>
                <a:effectLst>
                  <a:glow rad="63500">
                    <a:schemeClr val="bg1"/>
                  </a:glow>
                </a:effectLst>
                <a:latin typeface="Calibri" panose="020F0502020204030204" pitchFamily="34" charset="0"/>
              </a:rPr>
              <a:t>1Co. 10:2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rgbClr val="C00000"/>
              </a:solidFill>
              <a:effectLst>
                <a:glow rad="63500">
                  <a:schemeClr val="bg1"/>
                </a:glow>
              </a:effectLst>
            </a:endParaRPr>
          </a:p>
        </p:txBody>
      </p:sp>
      <p:sp>
        <p:nvSpPr>
          <p:cNvPr id="47" name="Rectangle 48">
            <a:extLst>
              <a:ext uri="{FF2B5EF4-FFF2-40B4-BE49-F238E27FC236}">
                <a16:creationId xmlns:a16="http://schemas.microsoft.com/office/drawing/2014/main" id="{A4450DEB-BB57-41F5-B48C-6DCA9E22ECC8}"/>
              </a:ext>
            </a:extLst>
          </p:cNvPr>
          <p:cNvSpPr>
            <a:spLocks noChangeArrowheads="1"/>
          </p:cNvSpPr>
          <p:nvPr/>
        </p:nvSpPr>
        <p:spPr bwMode="auto">
          <a:xfrm>
            <a:off x="7373938" y="4435475"/>
            <a:ext cx="979435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000" b="1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>
                  <a:glow rad="63500">
                    <a:schemeClr val="bg1"/>
                  </a:glow>
                </a:effectLst>
                <a:latin typeface="Calibri" panose="020F0502020204030204" pitchFamily="34" charset="0"/>
              </a:rPr>
              <a:t>Ac. 10:47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>
                <a:glow rad="63500">
                  <a:schemeClr val="bg1"/>
                </a:glow>
              </a:effectLst>
            </a:endParaRPr>
          </a:p>
        </p:txBody>
      </p:sp>
      <p:sp>
        <p:nvSpPr>
          <p:cNvPr id="48" name="Rectangle 49">
            <a:extLst>
              <a:ext uri="{FF2B5EF4-FFF2-40B4-BE49-F238E27FC236}">
                <a16:creationId xmlns:a16="http://schemas.microsoft.com/office/drawing/2014/main" id="{8B250BC5-9CE2-44EA-9F8E-080E48538693}"/>
              </a:ext>
            </a:extLst>
          </p:cNvPr>
          <p:cNvSpPr>
            <a:spLocks noChangeArrowheads="1"/>
          </p:cNvSpPr>
          <p:nvPr/>
        </p:nvSpPr>
        <p:spPr bwMode="auto">
          <a:xfrm>
            <a:off x="8585200" y="4435475"/>
            <a:ext cx="849592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000" b="1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>
                  <a:glow rad="63500">
                    <a:schemeClr val="bg1"/>
                  </a:glow>
                </a:effectLst>
                <a:latin typeface="Calibri" panose="020F0502020204030204" pitchFamily="34" charset="0"/>
              </a:rPr>
              <a:t>Ac. 19:5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>
                <a:glow rad="63500">
                  <a:schemeClr val="bg1"/>
                </a:glow>
              </a:effectLst>
            </a:endParaRPr>
          </a:p>
        </p:txBody>
      </p:sp>
      <p:sp>
        <p:nvSpPr>
          <p:cNvPr id="49" name="Rectangle 50">
            <a:extLst>
              <a:ext uri="{FF2B5EF4-FFF2-40B4-BE49-F238E27FC236}">
                <a16:creationId xmlns:a16="http://schemas.microsoft.com/office/drawing/2014/main" id="{37C3B8C9-E40D-4617-B2B1-E97B8C1B9246}"/>
              </a:ext>
            </a:extLst>
          </p:cNvPr>
          <p:cNvSpPr>
            <a:spLocks noChangeArrowheads="1"/>
          </p:cNvSpPr>
          <p:nvPr/>
        </p:nvSpPr>
        <p:spPr bwMode="auto">
          <a:xfrm>
            <a:off x="9798050" y="4435475"/>
            <a:ext cx="1120500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000" b="1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>
                  <a:glow rad="63500">
                    <a:schemeClr val="bg1"/>
                  </a:glow>
                </a:effectLst>
                <a:latin typeface="Calibri" panose="020F0502020204030204" pitchFamily="34" charset="0"/>
              </a:rPr>
              <a:t>1Co. 12:13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>
                <a:glow rad="63500">
                  <a:schemeClr val="bg1"/>
                </a:glow>
              </a:effectLst>
            </a:endParaRPr>
          </a:p>
        </p:txBody>
      </p:sp>
      <p:sp>
        <p:nvSpPr>
          <p:cNvPr id="55" name="Rectangle 56">
            <a:extLst>
              <a:ext uri="{FF2B5EF4-FFF2-40B4-BE49-F238E27FC236}">
                <a16:creationId xmlns:a16="http://schemas.microsoft.com/office/drawing/2014/main" id="{D3100AB9-0E7B-4549-8B62-ECC4ECF6845D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62675" y="4838700"/>
            <a:ext cx="849592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000" b="1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>
                  <a:glow rad="63500">
                    <a:schemeClr val="bg1"/>
                  </a:glow>
                </a:effectLst>
                <a:latin typeface="Calibri" panose="020F0502020204030204" pitchFamily="34" charset="0"/>
              </a:rPr>
              <a:t>Ac. 2:38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>
                <a:glow rad="63500">
                  <a:schemeClr val="bg1"/>
                </a:glow>
              </a:effectLst>
            </a:endParaRPr>
          </a:p>
        </p:txBody>
      </p:sp>
      <p:sp>
        <p:nvSpPr>
          <p:cNvPr id="56" name="Rectangle 57">
            <a:extLst>
              <a:ext uri="{FF2B5EF4-FFF2-40B4-BE49-F238E27FC236}">
                <a16:creationId xmlns:a16="http://schemas.microsoft.com/office/drawing/2014/main" id="{383E07BC-AFF1-4874-BB37-A18547D1105C}"/>
              </a:ext>
            </a:extLst>
          </p:cNvPr>
          <p:cNvSpPr>
            <a:spLocks noChangeArrowheads="1"/>
          </p:cNvSpPr>
          <p:nvPr/>
        </p:nvSpPr>
        <p:spPr bwMode="auto">
          <a:xfrm>
            <a:off x="7373938" y="4838700"/>
            <a:ext cx="979435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000" b="1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>
                  <a:glow rad="63500">
                    <a:schemeClr val="bg1"/>
                  </a:glow>
                </a:effectLst>
                <a:latin typeface="Calibri" panose="020F0502020204030204" pitchFamily="34" charset="0"/>
              </a:rPr>
              <a:t>Ac. 10:48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>
                <a:glow rad="63500">
                  <a:schemeClr val="bg1"/>
                </a:glow>
              </a:effectLst>
            </a:endParaRPr>
          </a:p>
        </p:txBody>
      </p:sp>
      <p:sp>
        <p:nvSpPr>
          <p:cNvPr id="57" name="Rectangle 58">
            <a:extLst>
              <a:ext uri="{FF2B5EF4-FFF2-40B4-BE49-F238E27FC236}">
                <a16:creationId xmlns:a16="http://schemas.microsoft.com/office/drawing/2014/main" id="{83CDC39E-0585-40C8-91BF-43F3E4D83DA9}"/>
              </a:ext>
            </a:extLst>
          </p:cNvPr>
          <p:cNvSpPr>
            <a:spLocks noChangeArrowheads="1"/>
          </p:cNvSpPr>
          <p:nvPr/>
        </p:nvSpPr>
        <p:spPr bwMode="auto">
          <a:xfrm>
            <a:off x="8585200" y="4838700"/>
            <a:ext cx="979435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000" b="1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>
                  <a:glow rad="63500">
                    <a:schemeClr val="bg1"/>
                  </a:glow>
                </a:effectLst>
                <a:latin typeface="Calibri" panose="020F0502020204030204" pitchFamily="34" charset="0"/>
              </a:rPr>
              <a:t>Ac. 22:16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>
                <a:glow rad="63500">
                  <a:schemeClr val="bg1"/>
                </a:glow>
              </a:effectLst>
            </a:endParaRPr>
          </a:p>
        </p:txBody>
      </p:sp>
      <p:sp>
        <p:nvSpPr>
          <p:cNvPr id="60" name="Rectangle 61">
            <a:extLst>
              <a:ext uri="{FF2B5EF4-FFF2-40B4-BE49-F238E27FC236}">
                <a16:creationId xmlns:a16="http://schemas.microsoft.com/office/drawing/2014/main" id="{C1BC67B3-236A-4472-882F-28F9C85AE97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14450" y="5237163"/>
            <a:ext cx="1029128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000" b="1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>
                  <a:glow rad="63500">
                    <a:schemeClr val="bg1"/>
                  </a:glow>
                </a:effectLst>
                <a:latin typeface="Calibri" panose="020F0502020204030204" pitchFamily="34" charset="0"/>
              </a:rPr>
              <a:t>Mt. 28:19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>
                <a:glow rad="63500">
                  <a:schemeClr val="bg1"/>
                </a:glow>
              </a:effectLst>
            </a:endParaRPr>
          </a:p>
        </p:txBody>
      </p:sp>
      <p:sp>
        <p:nvSpPr>
          <p:cNvPr id="64" name="Rectangle 65">
            <a:extLst>
              <a:ext uri="{FF2B5EF4-FFF2-40B4-BE49-F238E27FC236}">
                <a16:creationId xmlns:a16="http://schemas.microsoft.com/office/drawing/2014/main" id="{EA27C819-F8C8-46CF-B1E0-859E26C9DB92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62675" y="5237163"/>
            <a:ext cx="849592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000" b="1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>
                  <a:glow rad="63500">
                    <a:schemeClr val="bg1"/>
                  </a:glow>
                </a:effectLst>
                <a:latin typeface="Calibri" panose="020F0502020204030204" pitchFamily="34" charset="0"/>
              </a:rPr>
              <a:t>Ac. 2:41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>
                <a:glow rad="63500">
                  <a:schemeClr val="bg1"/>
                </a:glow>
              </a:effectLst>
            </a:endParaRPr>
          </a:p>
        </p:txBody>
      </p:sp>
      <p:sp>
        <p:nvSpPr>
          <p:cNvPr id="66" name="Rectangle 67">
            <a:extLst>
              <a:ext uri="{FF2B5EF4-FFF2-40B4-BE49-F238E27FC236}">
                <a16:creationId xmlns:a16="http://schemas.microsoft.com/office/drawing/2014/main" id="{68CCB255-F9A7-498A-892D-B858A03744F3}"/>
              </a:ext>
            </a:extLst>
          </p:cNvPr>
          <p:cNvSpPr>
            <a:spLocks noChangeArrowheads="1"/>
          </p:cNvSpPr>
          <p:nvPr/>
        </p:nvSpPr>
        <p:spPr bwMode="auto">
          <a:xfrm>
            <a:off x="8585200" y="5237163"/>
            <a:ext cx="734496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000" b="1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>
                  <a:glow rad="63500">
                    <a:schemeClr val="bg1"/>
                  </a:glow>
                </a:effectLst>
                <a:latin typeface="Calibri" panose="020F0502020204030204" pitchFamily="34" charset="0"/>
              </a:rPr>
              <a:t>Ro. 6:3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>
                <a:glow rad="63500">
                  <a:schemeClr val="bg1"/>
                </a:glow>
              </a:effectLst>
            </a:endParaRPr>
          </a:p>
        </p:txBody>
      </p:sp>
      <p:sp>
        <p:nvSpPr>
          <p:cNvPr id="67" name="Rectangle 68">
            <a:extLst>
              <a:ext uri="{FF2B5EF4-FFF2-40B4-BE49-F238E27FC236}">
                <a16:creationId xmlns:a16="http://schemas.microsoft.com/office/drawing/2014/main" id="{66FDADD9-ADC7-44CB-97B8-664E776AFE0B}"/>
              </a:ext>
            </a:extLst>
          </p:cNvPr>
          <p:cNvSpPr>
            <a:spLocks noChangeArrowheads="1"/>
          </p:cNvSpPr>
          <p:nvPr/>
        </p:nvSpPr>
        <p:spPr bwMode="auto">
          <a:xfrm>
            <a:off x="9798050" y="5237163"/>
            <a:ext cx="939360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000" b="1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>
                  <a:glow rad="63500">
                    <a:schemeClr val="bg1"/>
                  </a:glow>
                </a:effectLst>
                <a:latin typeface="Calibri" panose="020F0502020204030204" pitchFamily="34" charset="0"/>
              </a:rPr>
              <a:t>Gal. 3:27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>
                <a:glow rad="63500">
                  <a:schemeClr val="bg1"/>
                </a:glow>
              </a:effectLst>
            </a:endParaRPr>
          </a:p>
        </p:txBody>
      </p:sp>
      <p:sp>
        <p:nvSpPr>
          <p:cNvPr id="73" name="Rectangle 74">
            <a:extLst>
              <a:ext uri="{FF2B5EF4-FFF2-40B4-BE49-F238E27FC236}">
                <a16:creationId xmlns:a16="http://schemas.microsoft.com/office/drawing/2014/main" id="{02D6DF60-E2B0-49DE-9EBB-65B9D8A9266C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62675" y="5640388"/>
            <a:ext cx="849592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000" b="1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>
                  <a:glow rad="63500">
                    <a:schemeClr val="bg1"/>
                  </a:glow>
                </a:effectLst>
                <a:latin typeface="Calibri" panose="020F0502020204030204" pitchFamily="34" charset="0"/>
              </a:rPr>
              <a:t>Ac. 8:12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>
                <a:glow rad="63500">
                  <a:schemeClr val="bg1"/>
                </a:glow>
              </a:effectLst>
            </a:endParaRPr>
          </a:p>
        </p:txBody>
      </p:sp>
      <p:sp>
        <p:nvSpPr>
          <p:cNvPr id="75" name="Rectangle 76">
            <a:extLst>
              <a:ext uri="{FF2B5EF4-FFF2-40B4-BE49-F238E27FC236}">
                <a16:creationId xmlns:a16="http://schemas.microsoft.com/office/drawing/2014/main" id="{9EC4E802-3594-45CB-8739-29367028659F}"/>
              </a:ext>
            </a:extLst>
          </p:cNvPr>
          <p:cNvSpPr>
            <a:spLocks noChangeArrowheads="1"/>
          </p:cNvSpPr>
          <p:nvPr/>
        </p:nvSpPr>
        <p:spPr bwMode="auto">
          <a:xfrm>
            <a:off x="8585200" y="5640388"/>
            <a:ext cx="734496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000" b="1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>
                  <a:glow rad="63500">
                    <a:schemeClr val="bg1"/>
                  </a:glow>
                </a:effectLst>
                <a:latin typeface="Calibri" panose="020F0502020204030204" pitchFamily="34" charset="0"/>
              </a:rPr>
              <a:t>Ro. 6:4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>
                <a:glow rad="63500">
                  <a:schemeClr val="bg1"/>
                </a:glow>
              </a:effectLst>
            </a:endParaRPr>
          </a:p>
        </p:txBody>
      </p:sp>
      <p:sp>
        <p:nvSpPr>
          <p:cNvPr id="76" name="Rectangle 77">
            <a:extLst>
              <a:ext uri="{FF2B5EF4-FFF2-40B4-BE49-F238E27FC236}">
                <a16:creationId xmlns:a16="http://schemas.microsoft.com/office/drawing/2014/main" id="{8C487F3A-B12B-4CE7-BFC8-851612F9F39D}"/>
              </a:ext>
            </a:extLst>
          </p:cNvPr>
          <p:cNvSpPr>
            <a:spLocks noChangeArrowheads="1"/>
          </p:cNvSpPr>
          <p:nvPr/>
        </p:nvSpPr>
        <p:spPr bwMode="auto">
          <a:xfrm>
            <a:off x="9798050" y="5640388"/>
            <a:ext cx="857607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000" b="1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>
                  <a:glow rad="63500">
                    <a:schemeClr val="bg1"/>
                  </a:glow>
                </a:effectLst>
                <a:latin typeface="Calibri" panose="020F0502020204030204" pitchFamily="34" charset="0"/>
              </a:rPr>
              <a:t>Eph. 4:5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>
                <a:glow rad="63500">
                  <a:schemeClr val="bg1"/>
                </a:glow>
              </a:effectLst>
            </a:endParaRPr>
          </a:p>
        </p:txBody>
      </p:sp>
      <p:sp>
        <p:nvSpPr>
          <p:cNvPr id="79" name="Rectangle 80">
            <a:extLst>
              <a:ext uri="{FF2B5EF4-FFF2-40B4-BE49-F238E27FC236}">
                <a16:creationId xmlns:a16="http://schemas.microsoft.com/office/drawing/2014/main" id="{F70045C2-4B78-4899-A0F9-B51FDAAD4DC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25713" y="6038850"/>
            <a:ext cx="1064394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000" b="1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>
                  <a:glow rad="63500">
                    <a:schemeClr val="bg1"/>
                  </a:glow>
                </a:effectLst>
                <a:latin typeface="Calibri" panose="020F0502020204030204" pitchFamily="34" charset="0"/>
              </a:rPr>
              <a:t>Mk. 16:16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>
                <a:glow rad="63500">
                  <a:schemeClr val="bg1"/>
                </a:glow>
              </a:effectLst>
            </a:endParaRPr>
          </a:p>
        </p:txBody>
      </p:sp>
      <p:sp>
        <p:nvSpPr>
          <p:cNvPr id="82" name="Rectangle 83">
            <a:extLst>
              <a:ext uri="{FF2B5EF4-FFF2-40B4-BE49-F238E27FC236}">
                <a16:creationId xmlns:a16="http://schemas.microsoft.com/office/drawing/2014/main" id="{7BFB250B-D86F-4CAD-84C7-B8C3ED35087F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62675" y="6038850"/>
            <a:ext cx="849592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000" b="1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>
                  <a:glow rad="63500">
                    <a:schemeClr val="bg1"/>
                  </a:glow>
                </a:effectLst>
                <a:latin typeface="Calibri" panose="020F0502020204030204" pitchFamily="34" charset="0"/>
              </a:rPr>
              <a:t>Ac. 8:13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>
                <a:glow rad="63500">
                  <a:schemeClr val="bg1"/>
                </a:glow>
              </a:effectLst>
            </a:endParaRPr>
          </a:p>
        </p:txBody>
      </p:sp>
      <p:sp>
        <p:nvSpPr>
          <p:cNvPr id="83" name="Rectangle 84">
            <a:extLst>
              <a:ext uri="{FF2B5EF4-FFF2-40B4-BE49-F238E27FC236}">
                <a16:creationId xmlns:a16="http://schemas.microsoft.com/office/drawing/2014/main" id="{1BF299A2-E534-4768-A74B-B57F2F8D385C}"/>
              </a:ext>
            </a:extLst>
          </p:cNvPr>
          <p:cNvSpPr>
            <a:spLocks noChangeArrowheads="1"/>
          </p:cNvSpPr>
          <p:nvPr/>
        </p:nvSpPr>
        <p:spPr bwMode="auto">
          <a:xfrm>
            <a:off x="7373938" y="6038850"/>
            <a:ext cx="979435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000" b="1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>
                  <a:glow rad="63500">
                    <a:schemeClr val="bg1"/>
                  </a:glow>
                </a:effectLst>
                <a:latin typeface="Calibri" panose="020F0502020204030204" pitchFamily="34" charset="0"/>
              </a:rPr>
              <a:t>Ac. 16:15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>
                <a:glow rad="63500">
                  <a:schemeClr val="bg1"/>
                </a:glow>
              </a:effectLst>
            </a:endParaRPr>
          </a:p>
        </p:txBody>
      </p:sp>
      <p:sp>
        <p:nvSpPr>
          <p:cNvPr id="84" name="Rectangle 85">
            <a:extLst>
              <a:ext uri="{FF2B5EF4-FFF2-40B4-BE49-F238E27FC236}">
                <a16:creationId xmlns:a16="http://schemas.microsoft.com/office/drawing/2014/main" id="{342997DC-415C-432F-A9BE-AEB8DD18743B}"/>
              </a:ext>
            </a:extLst>
          </p:cNvPr>
          <p:cNvSpPr>
            <a:spLocks noChangeArrowheads="1"/>
          </p:cNvSpPr>
          <p:nvPr/>
        </p:nvSpPr>
        <p:spPr bwMode="auto">
          <a:xfrm>
            <a:off x="8585200" y="6038850"/>
            <a:ext cx="990656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000" b="1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>
                  <a:glow rad="63500">
                    <a:schemeClr val="bg1"/>
                  </a:glow>
                </a:effectLst>
                <a:latin typeface="Calibri" panose="020F0502020204030204" pitchFamily="34" charset="0"/>
              </a:rPr>
              <a:t>1Co. 1:13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>
                <a:glow rad="63500">
                  <a:schemeClr val="bg1"/>
                </a:glow>
              </a:effectLst>
            </a:endParaRPr>
          </a:p>
        </p:txBody>
      </p:sp>
      <p:sp>
        <p:nvSpPr>
          <p:cNvPr id="85" name="Rectangle 86">
            <a:extLst>
              <a:ext uri="{FF2B5EF4-FFF2-40B4-BE49-F238E27FC236}">
                <a16:creationId xmlns:a16="http://schemas.microsoft.com/office/drawing/2014/main" id="{63BADBA7-8956-408E-AECC-A1C9A34229D0}"/>
              </a:ext>
            </a:extLst>
          </p:cNvPr>
          <p:cNvSpPr>
            <a:spLocks noChangeArrowheads="1"/>
          </p:cNvSpPr>
          <p:nvPr/>
        </p:nvSpPr>
        <p:spPr bwMode="auto">
          <a:xfrm>
            <a:off x="9798050" y="6038850"/>
            <a:ext cx="923330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000" b="1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>
                  <a:glow rad="63500">
                    <a:schemeClr val="bg1"/>
                  </a:glow>
                </a:effectLst>
                <a:latin typeface="Calibri" panose="020F0502020204030204" pitchFamily="34" charset="0"/>
              </a:rPr>
              <a:t>Col. 2:12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>
                <a:glow rad="63500">
                  <a:schemeClr val="bg1"/>
                </a:glow>
              </a:effectLst>
            </a:endParaRPr>
          </a:p>
        </p:txBody>
      </p:sp>
      <p:sp>
        <p:nvSpPr>
          <p:cNvPr id="91" name="Rectangle 92">
            <a:extLst>
              <a:ext uri="{FF2B5EF4-FFF2-40B4-BE49-F238E27FC236}">
                <a16:creationId xmlns:a16="http://schemas.microsoft.com/office/drawing/2014/main" id="{032C55F5-BF6B-4026-8824-D2B0BDD96D12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62675" y="6438900"/>
            <a:ext cx="849592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000" b="1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>
                  <a:glow rad="63500">
                    <a:schemeClr val="bg1"/>
                  </a:glow>
                </a:effectLst>
                <a:latin typeface="Calibri" panose="020F0502020204030204" pitchFamily="34" charset="0"/>
              </a:rPr>
              <a:t>Ac. 8:16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>
                <a:glow rad="63500">
                  <a:schemeClr val="bg1"/>
                </a:glow>
              </a:effectLst>
            </a:endParaRPr>
          </a:p>
        </p:txBody>
      </p:sp>
      <p:sp>
        <p:nvSpPr>
          <p:cNvPr id="92" name="Rectangle 93">
            <a:extLst>
              <a:ext uri="{FF2B5EF4-FFF2-40B4-BE49-F238E27FC236}">
                <a16:creationId xmlns:a16="http://schemas.microsoft.com/office/drawing/2014/main" id="{E9DED27F-2CED-4CF8-9ADE-56FEE6D5EBF1}"/>
              </a:ext>
            </a:extLst>
          </p:cNvPr>
          <p:cNvSpPr>
            <a:spLocks noChangeArrowheads="1"/>
          </p:cNvSpPr>
          <p:nvPr/>
        </p:nvSpPr>
        <p:spPr bwMode="auto">
          <a:xfrm>
            <a:off x="7373938" y="6438900"/>
            <a:ext cx="979435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000" b="1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>
                  <a:glow rad="63500">
                    <a:schemeClr val="bg1"/>
                  </a:glow>
                </a:effectLst>
                <a:latin typeface="Calibri" panose="020F0502020204030204" pitchFamily="34" charset="0"/>
              </a:rPr>
              <a:t>Ac. 16:33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>
                <a:glow rad="63500">
                  <a:schemeClr val="bg1"/>
                </a:glow>
              </a:effectLst>
            </a:endParaRPr>
          </a:p>
        </p:txBody>
      </p:sp>
      <p:sp>
        <p:nvSpPr>
          <p:cNvPr id="93" name="Rectangle 94">
            <a:extLst>
              <a:ext uri="{FF2B5EF4-FFF2-40B4-BE49-F238E27FC236}">
                <a16:creationId xmlns:a16="http://schemas.microsoft.com/office/drawing/2014/main" id="{A1F28B54-2136-4E8B-A5D9-BF40DDC9A67A}"/>
              </a:ext>
            </a:extLst>
          </p:cNvPr>
          <p:cNvSpPr>
            <a:spLocks noChangeArrowheads="1"/>
          </p:cNvSpPr>
          <p:nvPr/>
        </p:nvSpPr>
        <p:spPr bwMode="auto">
          <a:xfrm>
            <a:off x="8585200" y="6438900"/>
            <a:ext cx="990656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000" b="1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>
                  <a:glow rad="63500">
                    <a:schemeClr val="bg1"/>
                  </a:glow>
                </a:effectLst>
                <a:latin typeface="Calibri" panose="020F0502020204030204" pitchFamily="34" charset="0"/>
              </a:rPr>
              <a:t>1Co. 1:14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>
                <a:glow rad="63500">
                  <a:schemeClr val="bg1"/>
                </a:glow>
              </a:effectLst>
            </a:endParaRPr>
          </a:p>
        </p:txBody>
      </p:sp>
      <p:sp>
        <p:nvSpPr>
          <p:cNvPr id="94" name="Rectangle 95">
            <a:extLst>
              <a:ext uri="{FF2B5EF4-FFF2-40B4-BE49-F238E27FC236}">
                <a16:creationId xmlns:a16="http://schemas.microsoft.com/office/drawing/2014/main" id="{7E495580-A1C7-4A97-9F36-25B0FCABDB8B}"/>
              </a:ext>
            </a:extLst>
          </p:cNvPr>
          <p:cNvSpPr>
            <a:spLocks noChangeArrowheads="1"/>
          </p:cNvSpPr>
          <p:nvPr/>
        </p:nvSpPr>
        <p:spPr bwMode="auto">
          <a:xfrm>
            <a:off x="9798050" y="6438900"/>
            <a:ext cx="886461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000" b="1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>
                  <a:glow rad="63500">
                    <a:schemeClr val="bg1"/>
                  </a:glow>
                </a:effectLst>
                <a:latin typeface="Calibri" panose="020F0502020204030204" pitchFamily="34" charset="0"/>
              </a:rPr>
              <a:t>Heb. 6:2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>
                <a:glow rad="63500">
                  <a:schemeClr val="bg1"/>
                </a:glo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42550696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5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5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5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5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5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5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25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25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25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25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25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25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25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25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25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25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25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25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2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2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25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25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25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25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25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25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25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2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2" grpId="0"/>
      <p:bldP spid="13" grpId="0"/>
      <p:bldP spid="20" grpId="0"/>
      <p:bldP spid="22" grpId="0"/>
      <p:bldP spid="29" grpId="0"/>
      <p:bldP spid="31" grpId="0"/>
      <p:bldP spid="40" grpId="0"/>
      <p:bldP spid="47" grpId="0"/>
      <p:bldP spid="48" grpId="0"/>
      <p:bldP spid="49" grpId="0"/>
      <p:bldP spid="55" grpId="0"/>
      <p:bldP spid="56" grpId="0"/>
      <p:bldP spid="57" grpId="0"/>
      <p:bldP spid="60" grpId="0"/>
      <p:bldP spid="64" grpId="0"/>
      <p:bldP spid="66" grpId="0"/>
      <p:bldP spid="67" grpId="0"/>
      <p:bldP spid="73" grpId="0"/>
      <p:bldP spid="75" grpId="0"/>
      <p:bldP spid="76" grpId="0"/>
      <p:bldP spid="79" grpId="0"/>
      <p:bldP spid="82" grpId="0"/>
      <p:bldP spid="83" grpId="0"/>
      <p:bldP spid="84" grpId="0"/>
      <p:bldP spid="85" grpId="0"/>
      <p:bldP spid="91" grpId="0"/>
      <p:bldP spid="92" grpId="0"/>
      <p:bldP spid="93" grpId="0"/>
      <p:bldP spid="94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C8DF64-6A04-4C2F-9F10-1097A95A4E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III. The Bible Specifies That There Is One Baptism.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7F8FD1B-F699-4E32-958C-D06F51C689F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+mj-lt"/>
              <a:buAutoNum type="alphaUcPeriod" startAt="5"/>
            </a:pPr>
            <a:r>
              <a:rPr lang="en-US" dirty="0"/>
              <a:t>Which baptism, mentioned in the New Testament, is the “one baptism”?</a:t>
            </a:r>
          </a:p>
          <a:p>
            <a:pPr lvl="1">
              <a:buFont typeface="+mj-lt"/>
              <a:buAutoNum type="arabicPeriod" startAt="6"/>
            </a:pPr>
            <a:r>
              <a:rPr lang="en-US" dirty="0"/>
              <a:t>It is not “the baptism into Moses.”</a:t>
            </a:r>
          </a:p>
          <a:p>
            <a:pPr lvl="2">
              <a:buFont typeface="+mj-lt"/>
              <a:buAutoNum type="alphaLcPeriod" startAt="2"/>
            </a:pPr>
            <a:r>
              <a:rPr lang="en-US" dirty="0"/>
              <a:t>The “baptism into Moses” is a reference to the children of Israel crossing the Red Sea in Exodus 14.</a:t>
            </a:r>
          </a:p>
          <a:p>
            <a:pPr lvl="2">
              <a:buAutoNum type="alphaLcPeriod" startAt="2"/>
            </a:pPr>
            <a:r>
              <a:rPr lang="en-US" dirty="0"/>
              <a:t>The people were immersed in (surrounded by) water on every side—“in the cloud and in the sea.”</a:t>
            </a:r>
          </a:p>
          <a:p>
            <a:pPr lvl="2">
              <a:buAutoNum type="alphaLcPeriod" startAt="2"/>
            </a:pPr>
            <a:r>
              <a:rPr lang="en-US" dirty="0"/>
              <a:t>“Baptized into Moses” meant the people were devoting themselves to follow Moses’ leadership.</a:t>
            </a:r>
          </a:p>
          <a:p>
            <a:pPr lvl="2">
              <a:buAutoNum type="alphaLcPeriod" startAt="2"/>
            </a:pPr>
            <a:r>
              <a:rPr lang="en-US" dirty="0"/>
              <a:t>The Jews turned from Moses and were lost; the same could happen to Christians. </a:t>
            </a:r>
          </a:p>
          <a:p>
            <a:pPr lvl="2">
              <a:buAutoNum type="alphaLcPeriod" startAt="2"/>
            </a:pPr>
            <a:r>
              <a:rPr lang="en-US" dirty="0"/>
              <a:t>The “baptism into Moses” is not the “one baptism.”</a:t>
            </a:r>
          </a:p>
          <a:p>
            <a:pPr lvl="2">
              <a:buAutoNum type="alphaLcPeriod" startAt="2"/>
            </a:pPr>
            <a:endParaRPr lang="en-US" dirty="0"/>
          </a:p>
          <a:p>
            <a:pPr>
              <a:buAutoNum type="alphaUcPeriod" startAt="5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5399306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C8DF64-6A04-4C2F-9F10-1097A95A4E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III. The Bible Specifies That There Is One Baptism.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7F8FD1B-F699-4E32-958C-D06F51C689F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9641" y="1803162"/>
            <a:ext cx="12072359" cy="5054837"/>
          </a:xfrm>
        </p:spPr>
        <p:txBody>
          <a:bodyPr>
            <a:normAutofit/>
          </a:bodyPr>
          <a:lstStyle/>
          <a:p>
            <a:pPr>
              <a:buFont typeface="+mj-lt"/>
              <a:buAutoNum type="alphaUcPeriod" startAt="6"/>
            </a:pPr>
            <a:r>
              <a:rPr lang="en-US" dirty="0"/>
              <a:t>Therefore, the “ONE baptism” is water baptism of Christ’s Great Commission.</a:t>
            </a:r>
          </a:p>
          <a:p>
            <a:pPr lvl="1"/>
            <a:r>
              <a:rPr lang="en-US" dirty="0"/>
              <a:t>The one baptism of Christ’s Great Commission is mentioned in the rest of the 91 verses: </a:t>
            </a:r>
          </a:p>
          <a:p>
            <a:pPr lvl="1"/>
            <a:endParaRPr lang="en-US" dirty="0"/>
          </a:p>
          <a:p>
            <a:pPr>
              <a:buAutoNum type="alphaUcPeriod" startAt="6"/>
            </a:pPr>
            <a:endParaRPr lang="en-US" dirty="0"/>
          </a:p>
        </p:txBody>
      </p:sp>
      <p:sp>
        <p:nvSpPr>
          <p:cNvPr id="10" name="Rectangle 11">
            <a:extLst>
              <a:ext uri="{FF2B5EF4-FFF2-40B4-BE49-F238E27FC236}">
                <a16:creationId xmlns:a16="http://schemas.microsoft.com/office/drawing/2014/main" id="{32377202-9649-464C-A671-534A310657FE}"/>
              </a:ext>
            </a:extLst>
          </p:cNvPr>
          <p:cNvSpPr>
            <a:spLocks noChangeArrowheads="1"/>
          </p:cNvSpPr>
          <p:nvPr/>
        </p:nvSpPr>
        <p:spPr bwMode="auto">
          <a:xfrm>
            <a:off x="7373938" y="2832100"/>
            <a:ext cx="849592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000" b="1" i="0" u="none" strike="noStrike" cap="none" normalizeH="0" baseline="0">
                <a:ln>
                  <a:noFill/>
                </a:ln>
                <a:solidFill>
                  <a:srgbClr val="C00000"/>
                </a:solidFill>
                <a:effectLst>
                  <a:glow rad="63500">
                    <a:schemeClr val="bg1"/>
                  </a:glow>
                </a:effectLst>
                <a:latin typeface="Calibri" panose="020F0502020204030204" pitchFamily="34" charset="0"/>
              </a:rPr>
              <a:t>Ac. 8:36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rgbClr val="C00000"/>
              </a:solidFill>
              <a:effectLst>
                <a:glow rad="63500">
                  <a:schemeClr val="bg1"/>
                </a:glow>
              </a:effectLst>
            </a:endParaRPr>
          </a:p>
        </p:txBody>
      </p:sp>
      <p:sp>
        <p:nvSpPr>
          <p:cNvPr id="11" name="Rectangle 12">
            <a:extLst>
              <a:ext uri="{FF2B5EF4-FFF2-40B4-BE49-F238E27FC236}">
                <a16:creationId xmlns:a16="http://schemas.microsoft.com/office/drawing/2014/main" id="{84DA5295-462E-43D0-97F6-2D59FBF73A1A}"/>
              </a:ext>
            </a:extLst>
          </p:cNvPr>
          <p:cNvSpPr>
            <a:spLocks noChangeArrowheads="1"/>
          </p:cNvSpPr>
          <p:nvPr/>
        </p:nvSpPr>
        <p:spPr bwMode="auto">
          <a:xfrm>
            <a:off x="8585200" y="2832100"/>
            <a:ext cx="849592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000" b="1" i="0" u="none" strike="noStrike" cap="none" normalizeH="0" baseline="0">
                <a:ln>
                  <a:noFill/>
                </a:ln>
                <a:solidFill>
                  <a:srgbClr val="C00000"/>
                </a:solidFill>
                <a:effectLst>
                  <a:glow rad="63500">
                    <a:schemeClr val="bg1"/>
                  </a:glow>
                </a:effectLst>
                <a:latin typeface="Calibri" panose="020F0502020204030204" pitchFamily="34" charset="0"/>
              </a:rPr>
              <a:t>Ac. 18:8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rgbClr val="C00000"/>
              </a:solidFill>
              <a:effectLst>
                <a:glow rad="63500">
                  <a:schemeClr val="bg1"/>
                </a:glow>
              </a:effectLst>
            </a:endParaRPr>
          </a:p>
        </p:txBody>
      </p:sp>
      <p:sp>
        <p:nvSpPr>
          <p:cNvPr id="12" name="Rectangle 13">
            <a:extLst>
              <a:ext uri="{FF2B5EF4-FFF2-40B4-BE49-F238E27FC236}">
                <a16:creationId xmlns:a16="http://schemas.microsoft.com/office/drawing/2014/main" id="{FC84D2A8-1844-44C5-AA77-A1AC75DF4B85}"/>
              </a:ext>
            </a:extLst>
          </p:cNvPr>
          <p:cNvSpPr>
            <a:spLocks noChangeArrowheads="1"/>
          </p:cNvSpPr>
          <p:nvPr/>
        </p:nvSpPr>
        <p:spPr bwMode="auto">
          <a:xfrm>
            <a:off x="9798050" y="2832100"/>
            <a:ext cx="990656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000" b="1" i="0" u="none" strike="noStrike" cap="none" normalizeH="0" baseline="0">
                <a:ln>
                  <a:noFill/>
                </a:ln>
                <a:solidFill>
                  <a:srgbClr val="C00000"/>
                </a:solidFill>
                <a:effectLst>
                  <a:glow rad="63500">
                    <a:schemeClr val="bg1"/>
                  </a:glow>
                </a:effectLst>
                <a:latin typeface="Calibri" panose="020F0502020204030204" pitchFamily="34" charset="0"/>
              </a:rPr>
              <a:t>1Co. 1:15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rgbClr val="C00000"/>
              </a:solidFill>
              <a:effectLst>
                <a:glow rad="63500">
                  <a:schemeClr val="bg1"/>
                </a:glow>
              </a:effectLst>
            </a:endParaRPr>
          </a:p>
        </p:txBody>
      </p:sp>
      <p:sp>
        <p:nvSpPr>
          <p:cNvPr id="13" name="Rectangle 14">
            <a:extLst>
              <a:ext uri="{FF2B5EF4-FFF2-40B4-BE49-F238E27FC236}">
                <a16:creationId xmlns:a16="http://schemas.microsoft.com/office/drawing/2014/main" id="{61F2FEFE-4A60-45C8-A131-BD8DD08CAD1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074400" y="2832100"/>
            <a:ext cx="978538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000" b="1" i="0" u="none" strike="noStrike" cap="none" normalizeH="0" baseline="0" dirty="0">
                <a:ln>
                  <a:noFill/>
                </a:ln>
                <a:solidFill>
                  <a:srgbClr val="C00000"/>
                </a:solidFill>
                <a:effectLst>
                  <a:glow rad="63500">
                    <a:schemeClr val="bg1"/>
                  </a:glow>
                </a:effectLst>
                <a:latin typeface="Calibri" panose="020F0502020204030204" pitchFamily="34" charset="0"/>
              </a:rPr>
              <a:t>1Pe. 3:21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rgbClr val="C00000"/>
              </a:solidFill>
              <a:effectLst>
                <a:glow rad="63500">
                  <a:schemeClr val="bg1"/>
                </a:glow>
              </a:effectLst>
            </a:endParaRPr>
          </a:p>
        </p:txBody>
      </p:sp>
      <p:sp>
        <p:nvSpPr>
          <p:cNvPr id="20" name="Rectangle 21">
            <a:extLst>
              <a:ext uri="{FF2B5EF4-FFF2-40B4-BE49-F238E27FC236}">
                <a16:creationId xmlns:a16="http://schemas.microsoft.com/office/drawing/2014/main" id="{EBAC29B6-3EB1-4ACB-9D76-8A456DE1A5B6}"/>
              </a:ext>
            </a:extLst>
          </p:cNvPr>
          <p:cNvSpPr>
            <a:spLocks noChangeArrowheads="1"/>
          </p:cNvSpPr>
          <p:nvPr/>
        </p:nvSpPr>
        <p:spPr bwMode="auto">
          <a:xfrm>
            <a:off x="7373938" y="3235325"/>
            <a:ext cx="849592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000" b="1" i="0" u="none" strike="noStrike" cap="none" normalizeH="0" baseline="0">
                <a:ln>
                  <a:noFill/>
                </a:ln>
                <a:solidFill>
                  <a:srgbClr val="C00000"/>
                </a:solidFill>
                <a:effectLst>
                  <a:glow rad="63500">
                    <a:schemeClr val="bg1"/>
                  </a:glow>
                </a:effectLst>
                <a:latin typeface="Calibri" panose="020F0502020204030204" pitchFamily="34" charset="0"/>
              </a:rPr>
              <a:t>Ac. 8:38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rgbClr val="C00000"/>
              </a:solidFill>
              <a:effectLst>
                <a:glow rad="63500">
                  <a:schemeClr val="bg1"/>
                </a:glow>
              </a:effectLst>
            </a:endParaRPr>
          </a:p>
        </p:txBody>
      </p:sp>
      <p:sp>
        <p:nvSpPr>
          <p:cNvPr id="22" name="Rectangle 23">
            <a:extLst>
              <a:ext uri="{FF2B5EF4-FFF2-40B4-BE49-F238E27FC236}">
                <a16:creationId xmlns:a16="http://schemas.microsoft.com/office/drawing/2014/main" id="{22F6303C-7934-43D6-9FF2-B1691CFA2065}"/>
              </a:ext>
            </a:extLst>
          </p:cNvPr>
          <p:cNvSpPr>
            <a:spLocks noChangeArrowheads="1"/>
          </p:cNvSpPr>
          <p:nvPr/>
        </p:nvSpPr>
        <p:spPr bwMode="auto">
          <a:xfrm>
            <a:off x="9798050" y="3235325"/>
            <a:ext cx="990656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000" b="1" i="0" u="none" strike="noStrike" cap="none" normalizeH="0" baseline="0">
                <a:ln>
                  <a:noFill/>
                </a:ln>
                <a:solidFill>
                  <a:srgbClr val="C00000"/>
                </a:solidFill>
                <a:effectLst>
                  <a:glow rad="63500">
                    <a:schemeClr val="bg1"/>
                  </a:glow>
                </a:effectLst>
                <a:latin typeface="Calibri" panose="020F0502020204030204" pitchFamily="34" charset="0"/>
              </a:rPr>
              <a:t>1Co. 1:16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rgbClr val="C00000"/>
              </a:solidFill>
              <a:effectLst>
                <a:glow rad="63500">
                  <a:schemeClr val="bg1"/>
                </a:glow>
              </a:effectLst>
            </a:endParaRPr>
          </a:p>
        </p:txBody>
      </p:sp>
      <p:sp>
        <p:nvSpPr>
          <p:cNvPr id="29" name="Rectangle 30">
            <a:extLst>
              <a:ext uri="{FF2B5EF4-FFF2-40B4-BE49-F238E27FC236}">
                <a16:creationId xmlns:a16="http://schemas.microsoft.com/office/drawing/2014/main" id="{76679D8B-2B3C-4243-9DD3-A5196D56453C}"/>
              </a:ext>
            </a:extLst>
          </p:cNvPr>
          <p:cNvSpPr>
            <a:spLocks noChangeArrowheads="1"/>
          </p:cNvSpPr>
          <p:nvPr/>
        </p:nvSpPr>
        <p:spPr bwMode="auto">
          <a:xfrm>
            <a:off x="7373938" y="3633788"/>
            <a:ext cx="849592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000" b="1" i="0" u="none" strike="noStrike" cap="none" normalizeH="0" baseline="0">
                <a:ln>
                  <a:noFill/>
                </a:ln>
                <a:solidFill>
                  <a:srgbClr val="C00000"/>
                </a:solidFill>
                <a:effectLst>
                  <a:glow rad="63500">
                    <a:schemeClr val="bg1"/>
                  </a:glow>
                </a:effectLst>
                <a:latin typeface="Calibri" panose="020F0502020204030204" pitchFamily="34" charset="0"/>
              </a:rPr>
              <a:t>Ac. 9:18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rgbClr val="C00000"/>
              </a:solidFill>
              <a:effectLst>
                <a:glow rad="63500">
                  <a:schemeClr val="bg1"/>
                </a:glow>
              </a:effectLst>
            </a:endParaRPr>
          </a:p>
        </p:txBody>
      </p:sp>
      <p:sp>
        <p:nvSpPr>
          <p:cNvPr id="31" name="Rectangle 32">
            <a:extLst>
              <a:ext uri="{FF2B5EF4-FFF2-40B4-BE49-F238E27FC236}">
                <a16:creationId xmlns:a16="http://schemas.microsoft.com/office/drawing/2014/main" id="{A7010C9F-4CE5-437C-BDF2-C672090C2B8C}"/>
              </a:ext>
            </a:extLst>
          </p:cNvPr>
          <p:cNvSpPr>
            <a:spLocks noChangeArrowheads="1"/>
          </p:cNvSpPr>
          <p:nvPr/>
        </p:nvSpPr>
        <p:spPr bwMode="auto">
          <a:xfrm>
            <a:off x="9798050" y="3633788"/>
            <a:ext cx="990656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000" b="1" i="0" u="none" strike="noStrike" cap="none" normalizeH="0" baseline="0">
                <a:ln>
                  <a:noFill/>
                </a:ln>
                <a:solidFill>
                  <a:srgbClr val="C00000"/>
                </a:solidFill>
                <a:effectLst>
                  <a:glow rad="63500">
                    <a:schemeClr val="bg1"/>
                  </a:glow>
                </a:effectLst>
                <a:latin typeface="Calibri" panose="020F0502020204030204" pitchFamily="34" charset="0"/>
              </a:rPr>
              <a:t>1Co. 1:17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rgbClr val="C00000"/>
              </a:solidFill>
              <a:effectLst>
                <a:glow rad="63500">
                  <a:schemeClr val="bg1"/>
                </a:glow>
              </a:effectLst>
            </a:endParaRPr>
          </a:p>
        </p:txBody>
      </p:sp>
      <p:sp>
        <p:nvSpPr>
          <p:cNvPr id="47" name="Rectangle 48">
            <a:extLst>
              <a:ext uri="{FF2B5EF4-FFF2-40B4-BE49-F238E27FC236}">
                <a16:creationId xmlns:a16="http://schemas.microsoft.com/office/drawing/2014/main" id="{A4450DEB-BB57-41F5-B48C-6DCA9E22ECC8}"/>
              </a:ext>
            </a:extLst>
          </p:cNvPr>
          <p:cNvSpPr>
            <a:spLocks noChangeArrowheads="1"/>
          </p:cNvSpPr>
          <p:nvPr/>
        </p:nvSpPr>
        <p:spPr bwMode="auto">
          <a:xfrm>
            <a:off x="7373938" y="4435475"/>
            <a:ext cx="979435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000" b="1" i="0" u="none" strike="noStrike" cap="none" normalizeH="0" baseline="0">
                <a:ln>
                  <a:noFill/>
                </a:ln>
                <a:solidFill>
                  <a:srgbClr val="C00000"/>
                </a:solidFill>
                <a:effectLst>
                  <a:glow rad="63500">
                    <a:schemeClr val="bg1"/>
                  </a:glow>
                </a:effectLst>
                <a:latin typeface="Calibri" panose="020F0502020204030204" pitchFamily="34" charset="0"/>
              </a:rPr>
              <a:t>Ac. 10:47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rgbClr val="C00000"/>
              </a:solidFill>
              <a:effectLst>
                <a:glow rad="63500">
                  <a:schemeClr val="bg1"/>
                </a:glow>
              </a:effectLst>
            </a:endParaRPr>
          </a:p>
        </p:txBody>
      </p:sp>
      <p:sp>
        <p:nvSpPr>
          <p:cNvPr id="48" name="Rectangle 49">
            <a:extLst>
              <a:ext uri="{FF2B5EF4-FFF2-40B4-BE49-F238E27FC236}">
                <a16:creationId xmlns:a16="http://schemas.microsoft.com/office/drawing/2014/main" id="{8B250BC5-9CE2-44EA-9F8E-080E48538693}"/>
              </a:ext>
            </a:extLst>
          </p:cNvPr>
          <p:cNvSpPr>
            <a:spLocks noChangeArrowheads="1"/>
          </p:cNvSpPr>
          <p:nvPr/>
        </p:nvSpPr>
        <p:spPr bwMode="auto">
          <a:xfrm>
            <a:off x="8585200" y="4435475"/>
            <a:ext cx="849592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000" b="1" i="0" u="none" strike="noStrike" cap="none" normalizeH="0" baseline="0">
                <a:ln>
                  <a:noFill/>
                </a:ln>
                <a:solidFill>
                  <a:srgbClr val="C00000"/>
                </a:solidFill>
                <a:effectLst>
                  <a:glow rad="63500">
                    <a:schemeClr val="bg1"/>
                  </a:glow>
                </a:effectLst>
                <a:latin typeface="Calibri" panose="020F0502020204030204" pitchFamily="34" charset="0"/>
              </a:rPr>
              <a:t>Ac. 19:5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rgbClr val="C00000"/>
              </a:solidFill>
              <a:effectLst>
                <a:glow rad="63500">
                  <a:schemeClr val="bg1"/>
                </a:glow>
              </a:effectLst>
            </a:endParaRPr>
          </a:p>
        </p:txBody>
      </p:sp>
      <p:sp>
        <p:nvSpPr>
          <p:cNvPr id="49" name="Rectangle 50">
            <a:extLst>
              <a:ext uri="{FF2B5EF4-FFF2-40B4-BE49-F238E27FC236}">
                <a16:creationId xmlns:a16="http://schemas.microsoft.com/office/drawing/2014/main" id="{37C3B8C9-E40D-4617-B2B1-E97B8C1B9246}"/>
              </a:ext>
            </a:extLst>
          </p:cNvPr>
          <p:cNvSpPr>
            <a:spLocks noChangeArrowheads="1"/>
          </p:cNvSpPr>
          <p:nvPr/>
        </p:nvSpPr>
        <p:spPr bwMode="auto">
          <a:xfrm>
            <a:off x="9798050" y="4435475"/>
            <a:ext cx="1120500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000" b="1" i="0" u="none" strike="noStrike" cap="none" normalizeH="0" baseline="0">
                <a:ln>
                  <a:noFill/>
                </a:ln>
                <a:solidFill>
                  <a:srgbClr val="C00000"/>
                </a:solidFill>
                <a:effectLst>
                  <a:glow rad="63500">
                    <a:schemeClr val="bg1"/>
                  </a:glow>
                </a:effectLst>
                <a:latin typeface="Calibri" panose="020F0502020204030204" pitchFamily="34" charset="0"/>
              </a:rPr>
              <a:t>1Co. 12:13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rgbClr val="C00000"/>
              </a:solidFill>
              <a:effectLst>
                <a:glow rad="63500">
                  <a:schemeClr val="bg1"/>
                </a:glow>
              </a:effectLst>
            </a:endParaRPr>
          </a:p>
        </p:txBody>
      </p:sp>
      <p:sp>
        <p:nvSpPr>
          <p:cNvPr id="55" name="Rectangle 56">
            <a:extLst>
              <a:ext uri="{FF2B5EF4-FFF2-40B4-BE49-F238E27FC236}">
                <a16:creationId xmlns:a16="http://schemas.microsoft.com/office/drawing/2014/main" id="{D3100AB9-0E7B-4549-8B62-ECC4ECF6845D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62675" y="4838700"/>
            <a:ext cx="849592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000" b="1" i="0" u="none" strike="noStrike" cap="none" normalizeH="0" baseline="0">
                <a:ln>
                  <a:noFill/>
                </a:ln>
                <a:solidFill>
                  <a:srgbClr val="C00000"/>
                </a:solidFill>
                <a:effectLst>
                  <a:glow rad="63500">
                    <a:schemeClr val="bg1"/>
                  </a:glow>
                </a:effectLst>
                <a:latin typeface="Calibri" panose="020F0502020204030204" pitchFamily="34" charset="0"/>
              </a:rPr>
              <a:t>Ac. 2:38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rgbClr val="C00000"/>
              </a:solidFill>
              <a:effectLst>
                <a:glow rad="63500">
                  <a:schemeClr val="bg1"/>
                </a:glow>
              </a:effectLst>
            </a:endParaRPr>
          </a:p>
        </p:txBody>
      </p:sp>
      <p:sp>
        <p:nvSpPr>
          <p:cNvPr id="56" name="Rectangle 57">
            <a:extLst>
              <a:ext uri="{FF2B5EF4-FFF2-40B4-BE49-F238E27FC236}">
                <a16:creationId xmlns:a16="http://schemas.microsoft.com/office/drawing/2014/main" id="{383E07BC-AFF1-4874-BB37-A18547D1105C}"/>
              </a:ext>
            </a:extLst>
          </p:cNvPr>
          <p:cNvSpPr>
            <a:spLocks noChangeArrowheads="1"/>
          </p:cNvSpPr>
          <p:nvPr/>
        </p:nvSpPr>
        <p:spPr bwMode="auto">
          <a:xfrm>
            <a:off x="7373938" y="4838700"/>
            <a:ext cx="979435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000" b="1" i="0" u="none" strike="noStrike" cap="none" normalizeH="0" baseline="0">
                <a:ln>
                  <a:noFill/>
                </a:ln>
                <a:solidFill>
                  <a:srgbClr val="C00000"/>
                </a:solidFill>
                <a:effectLst>
                  <a:glow rad="63500">
                    <a:schemeClr val="bg1"/>
                  </a:glow>
                </a:effectLst>
                <a:latin typeface="Calibri" panose="020F0502020204030204" pitchFamily="34" charset="0"/>
              </a:rPr>
              <a:t>Ac. 10:48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rgbClr val="C00000"/>
              </a:solidFill>
              <a:effectLst>
                <a:glow rad="63500">
                  <a:schemeClr val="bg1"/>
                </a:glow>
              </a:effectLst>
            </a:endParaRPr>
          </a:p>
        </p:txBody>
      </p:sp>
      <p:sp>
        <p:nvSpPr>
          <p:cNvPr id="57" name="Rectangle 58">
            <a:extLst>
              <a:ext uri="{FF2B5EF4-FFF2-40B4-BE49-F238E27FC236}">
                <a16:creationId xmlns:a16="http://schemas.microsoft.com/office/drawing/2014/main" id="{83CDC39E-0585-40C8-91BF-43F3E4D83DA9}"/>
              </a:ext>
            </a:extLst>
          </p:cNvPr>
          <p:cNvSpPr>
            <a:spLocks noChangeArrowheads="1"/>
          </p:cNvSpPr>
          <p:nvPr/>
        </p:nvSpPr>
        <p:spPr bwMode="auto">
          <a:xfrm>
            <a:off x="8585200" y="4838700"/>
            <a:ext cx="979435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000" b="1" i="0" u="none" strike="noStrike" cap="none" normalizeH="0" baseline="0">
                <a:ln>
                  <a:noFill/>
                </a:ln>
                <a:solidFill>
                  <a:srgbClr val="C00000"/>
                </a:solidFill>
                <a:effectLst>
                  <a:glow rad="63500">
                    <a:schemeClr val="bg1"/>
                  </a:glow>
                </a:effectLst>
                <a:latin typeface="Calibri" panose="020F0502020204030204" pitchFamily="34" charset="0"/>
              </a:rPr>
              <a:t>Ac. 22:16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rgbClr val="C00000"/>
              </a:solidFill>
              <a:effectLst>
                <a:glow rad="63500">
                  <a:schemeClr val="bg1"/>
                </a:glow>
              </a:effectLst>
            </a:endParaRPr>
          </a:p>
        </p:txBody>
      </p:sp>
      <p:sp>
        <p:nvSpPr>
          <p:cNvPr id="60" name="Rectangle 61">
            <a:extLst>
              <a:ext uri="{FF2B5EF4-FFF2-40B4-BE49-F238E27FC236}">
                <a16:creationId xmlns:a16="http://schemas.microsoft.com/office/drawing/2014/main" id="{C1BC67B3-236A-4472-882F-28F9C85AE97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14450" y="5237163"/>
            <a:ext cx="1029128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000" b="1" i="0" u="none" strike="noStrike" cap="none" normalizeH="0" baseline="0">
                <a:ln>
                  <a:noFill/>
                </a:ln>
                <a:solidFill>
                  <a:srgbClr val="C00000"/>
                </a:solidFill>
                <a:effectLst>
                  <a:glow rad="63500">
                    <a:schemeClr val="bg1"/>
                  </a:glow>
                </a:effectLst>
                <a:latin typeface="Calibri" panose="020F0502020204030204" pitchFamily="34" charset="0"/>
              </a:rPr>
              <a:t>Mt. 28:19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rgbClr val="C00000"/>
              </a:solidFill>
              <a:effectLst>
                <a:glow rad="63500">
                  <a:schemeClr val="bg1"/>
                </a:glow>
              </a:effectLst>
            </a:endParaRPr>
          </a:p>
        </p:txBody>
      </p:sp>
      <p:sp>
        <p:nvSpPr>
          <p:cNvPr id="64" name="Rectangle 65">
            <a:extLst>
              <a:ext uri="{FF2B5EF4-FFF2-40B4-BE49-F238E27FC236}">
                <a16:creationId xmlns:a16="http://schemas.microsoft.com/office/drawing/2014/main" id="{EA27C819-F8C8-46CF-B1E0-859E26C9DB92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62675" y="5237163"/>
            <a:ext cx="849592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000" b="1" i="0" u="none" strike="noStrike" cap="none" normalizeH="0" baseline="0">
                <a:ln>
                  <a:noFill/>
                </a:ln>
                <a:solidFill>
                  <a:srgbClr val="C00000"/>
                </a:solidFill>
                <a:effectLst>
                  <a:glow rad="63500">
                    <a:schemeClr val="bg1"/>
                  </a:glow>
                </a:effectLst>
                <a:latin typeface="Calibri" panose="020F0502020204030204" pitchFamily="34" charset="0"/>
              </a:rPr>
              <a:t>Ac. 2:41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rgbClr val="C00000"/>
              </a:solidFill>
              <a:effectLst>
                <a:glow rad="63500">
                  <a:schemeClr val="bg1"/>
                </a:glow>
              </a:effectLst>
            </a:endParaRPr>
          </a:p>
        </p:txBody>
      </p:sp>
      <p:sp>
        <p:nvSpPr>
          <p:cNvPr id="66" name="Rectangle 67">
            <a:extLst>
              <a:ext uri="{FF2B5EF4-FFF2-40B4-BE49-F238E27FC236}">
                <a16:creationId xmlns:a16="http://schemas.microsoft.com/office/drawing/2014/main" id="{68CCB255-F9A7-498A-892D-B858A03744F3}"/>
              </a:ext>
            </a:extLst>
          </p:cNvPr>
          <p:cNvSpPr>
            <a:spLocks noChangeArrowheads="1"/>
          </p:cNvSpPr>
          <p:nvPr/>
        </p:nvSpPr>
        <p:spPr bwMode="auto">
          <a:xfrm>
            <a:off x="8585200" y="5237163"/>
            <a:ext cx="734496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000" b="1" i="0" u="none" strike="noStrike" cap="none" normalizeH="0" baseline="0">
                <a:ln>
                  <a:noFill/>
                </a:ln>
                <a:solidFill>
                  <a:srgbClr val="C00000"/>
                </a:solidFill>
                <a:effectLst>
                  <a:glow rad="63500">
                    <a:schemeClr val="bg1"/>
                  </a:glow>
                </a:effectLst>
                <a:latin typeface="Calibri" panose="020F0502020204030204" pitchFamily="34" charset="0"/>
              </a:rPr>
              <a:t>Ro. 6:3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rgbClr val="C00000"/>
              </a:solidFill>
              <a:effectLst>
                <a:glow rad="63500">
                  <a:schemeClr val="bg1"/>
                </a:glow>
              </a:effectLst>
            </a:endParaRPr>
          </a:p>
        </p:txBody>
      </p:sp>
      <p:sp>
        <p:nvSpPr>
          <p:cNvPr id="67" name="Rectangle 68">
            <a:extLst>
              <a:ext uri="{FF2B5EF4-FFF2-40B4-BE49-F238E27FC236}">
                <a16:creationId xmlns:a16="http://schemas.microsoft.com/office/drawing/2014/main" id="{66FDADD9-ADC7-44CB-97B8-664E776AFE0B}"/>
              </a:ext>
            </a:extLst>
          </p:cNvPr>
          <p:cNvSpPr>
            <a:spLocks noChangeArrowheads="1"/>
          </p:cNvSpPr>
          <p:nvPr/>
        </p:nvSpPr>
        <p:spPr bwMode="auto">
          <a:xfrm>
            <a:off x="9798050" y="5237163"/>
            <a:ext cx="939360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000" b="1" i="0" u="none" strike="noStrike" cap="none" normalizeH="0" baseline="0">
                <a:ln>
                  <a:noFill/>
                </a:ln>
                <a:solidFill>
                  <a:srgbClr val="C00000"/>
                </a:solidFill>
                <a:effectLst>
                  <a:glow rad="63500">
                    <a:schemeClr val="bg1"/>
                  </a:glow>
                </a:effectLst>
                <a:latin typeface="Calibri" panose="020F0502020204030204" pitchFamily="34" charset="0"/>
              </a:rPr>
              <a:t>Gal. 3:27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rgbClr val="C00000"/>
              </a:solidFill>
              <a:effectLst>
                <a:glow rad="63500">
                  <a:schemeClr val="bg1"/>
                </a:glow>
              </a:effectLst>
            </a:endParaRPr>
          </a:p>
        </p:txBody>
      </p:sp>
      <p:sp>
        <p:nvSpPr>
          <p:cNvPr id="73" name="Rectangle 74">
            <a:extLst>
              <a:ext uri="{FF2B5EF4-FFF2-40B4-BE49-F238E27FC236}">
                <a16:creationId xmlns:a16="http://schemas.microsoft.com/office/drawing/2014/main" id="{02D6DF60-E2B0-49DE-9EBB-65B9D8A9266C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62675" y="5640388"/>
            <a:ext cx="849592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000" b="1" i="0" u="none" strike="noStrike" cap="none" normalizeH="0" baseline="0">
                <a:ln>
                  <a:noFill/>
                </a:ln>
                <a:solidFill>
                  <a:srgbClr val="C00000"/>
                </a:solidFill>
                <a:effectLst>
                  <a:glow rad="63500">
                    <a:schemeClr val="bg1"/>
                  </a:glow>
                </a:effectLst>
                <a:latin typeface="Calibri" panose="020F0502020204030204" pitchFamily="34" charset="0"/>
              </a:rPr>
              <a:t>Ac. 8:12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rgbClr val="C00000"/>
              </a:solidFill>
              <a:effectLst>
                <a:glow rad="63500">
                  <a:schemeClr val="bg1"/>
                </a:glow>
              </a:effectLst>
            </a:endParaRPr>
          </a:p>
        </p:txBody>
      </p:sp>
      <p:sp>
        <p:nvSpPr>
          <p:cNvPr id="75" name="Rectangle 76">
            <a:extLst>
              <a:ext uri="{FF2B5EF4-FFF2-40B4-BE49-F238E27FC236}">
                <a16:creationId xmlns:a16="http://schemas.microsoft.com/office/drawing/2014/main" id="{9EC4E802-3594-45CB-8739-29367028659F}"/>
              </a:ext>
            </a:extLst>
          </p:cNvPr>
          <p:cNvSpPr>
            <a:spLocks noChangeArrowheads="1"/>
          </p:cNvSpPr>
          <p:nvPr/>
        </p:nvSpPr>
        <p:spPr bwMode="auto">
          <a:xfrm>
            <a:off x="8585200" y="5640388"/>
            <a:ext cx="734496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000" b="1" i="0" u="none" strike="noStrike" cap="none" normalizeH="0" baseline="0">
                <a:ln>
                  <a:noFill/>
                </a:ln>
                <a:solidFill>
                  <a:srgbClr val="C00000"/>
                </a:solidFill>
                <a:effectLst>
                  <a:glow rad="63500">
                    <a:schemeClr val="bg1"/>
                  </a:glow>
                </a:effectLst>
                <a:latin typeface="Calibri" panose="020F0502020204030204" pitchFamily="34" charset="0"/>
              </a:rPr>
              <a:t>Ro. 6:4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rgbClr val="C00000"/>
              </a:solidFill>
              <a:effectLst>
                <a:glow rad="63500">
                  <a:schemeClr val="bg1"/>
                </a:glow>
              </a:effectLst>
            </a:endParaRPr>
          </a:p>
        </p:txBody>
      </p:sp>
      <p:sp>
        <p:nvSpPr>
          <p:cNvPr id="76" name="Rectangle 77">
            <a:extLst>
              <a:ext uri="{FF2B5EF4-FFF2-40B4-BE49-F238E27FC236}">
                <a16:creationId xmlns:a16="http://schemas.microsoft.com/office/drawing/2014/main" id="{8C487F3A-B12B-4CE7-BFC8-851612F9F39D}"/>
              </a:ext>
            </a:extLst>
          </p:cNvPr>
          <p:cNvSpPr>
            <a:spLocks noChangeArrowheads="1"/>
          </p:cNvSpPr>
          <p:nvPr/>
        </p:nvSpPr>
        <p:spPr bwMode="auto">
          <a:xfrm>
            <a:off x="9798050" y="5640388"/>
            <a:ext cx="857607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000" b="1" i="0" u="none" strike="noStrike" cap="none" normalizeH="0" baseline="0">
                <a:ln>
                  <a:noFill/>
                </a:ln>
                <a:solidFill>
                  <a:srgbClr val="C00000"/>
                </a:solidFill>
                <a:effectLst>
                  <a:glow rad="63500">
                    <a:schemeClr val="bg1"/>
                  </a:glow>
                </a:effectLst>
                <a:latin typeface="Calibri" panose="020F0502020204030204" pitchFamily="34" charset="0"/>
              </a:rPr>
              <a:t>Eph. 4:5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rgbClr val="C00000"/>
              </a:solidFill>
              <a:effectLst>
                <a:glow rad="63500">
                  <a:schemeClr val="bg1"/>
                </a:glow>
              </a:effectLst>
            </a:endParaRPr>
          </a:p>
        </p:txBody>
      </p:sp>
      <p:sp>
        <p:nvSpPr>
          <p:cNvPr id="79" name="Rectangle 80">
            <a:extLst>
              <a:ext uri="{FF2B5EF4-FFF2-40B4-BE49-F238E27FC236}">
                <a16:creationId xmlns:a16="http://schemas.microsoft.com/office/drawing/2014/main" id="{F70045C2-4B78-4899-A0F9-B51FDAAD4DC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25713" y="6038850"/>
            <a:ext cx="1064394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000" b="1" i="0" u="none" strike="noStrike" cap="none" normalizeH="0" baseline="0">
                <a:ln>
                  <a:noFill/>
                </a:ln>
                <a:solidFill>
                  <a:srgbClr val="C00000"/>
                </a:solidFill>
                <a:effectLst>
                  <a:glow rad="63500">
                    <a:schemeClr val="bg1"/>
                  </a:glow>
                </a:effectLst>
                <a:latin typeface="Calibri" panose="020F0502020204030204" pitchFamily="34" charset="0"/>
              </a:rPr>
              <a:t>Mk. 16:16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rgbClr val="C00000"/>
              </a:solidFill>
              <a:effectLst>
                <a:glow rad="63500">
                  <a:schemeClr val="bg1"/>
                </a:glow>
              </a:effectLst>
            </a:endParaRPr>
          </a:p>
        </p:txBody>
      </p:sp>
      <p:sp>
        <p:nvSpPr>
          <p:cNvPr id="82" name="Rectangle 83">
            <a:extLst>
              <a:ext uri="{FF2B5EF4-FFF2-40B4-BE49-F238E27FC236}">
                <a16:creationId xmlns:a16="http://schemas.microsoft.com/office/drawing/2014/main" id="{7BFB250B-D86F-4CAD-84C7-B8C3ED35087F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62675" y="6038850"/>
            <a:ext cx="849592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000" b="1" i="0" u="none" strike="noStrike" cap="none" normalizeH="0" baseline="0">
                <a:ln>
                  <a:noFill/>
                </a:ln>
                <a:solidFill>
                  <a:srgbClr val="C00000"/>
                </a:solidFill>
                <a:effectLst>
                  <a:glow rad="63500">
                    <a:schemeClr val="bg1"/>
                  </a:glow>
                </a:effectLst>
                <a:latin typeface="Calibri" panose="020F0502020204030204" pitchFamily="34" charset="0"/>
              </a:rPr>
              <a:t>Ac. 8:13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rgbClr val="C00000"/>
              </a:solidFill>
              <a:effectLst>
                <a:glow rad="63500">
                  <a:schemeClr val="bg1"/>
                </a:glow>
              </a:effectLst>
            </a:endParaRPr>
          </a:p>
        </p:txBody>
      </p:sp>
      <p:sp>
        <p:nvSpPr>
          <p:cNvPr id="83" name="Rectangle 84">
            <a:extLst>
              <a:ext uri="{FF2B5EF4-FFF2-40B4-BE49-F238E27FC236}">
                <a16:creationId xmlns:a16="http://schemas.microsoft.com/office/drawing/2014/main" id="{1BF299A2-E534-4768-A74B-B57F2F8D385C}"/>
              </a:ext>
            </a:extLst>
          </p:cNvPr>
          <p:cNvSpPr>
            <a:spLocks noChangeArrowheads="1"/>
          </p:cNvSpPr>
          <p:nvPr/>
        </p:nvSpPr>
        <p:spPr bwMode="auto">
          <a:xfrm>
            <a:off x="7373938" y="6038850"/>
            <a:ext cx="979435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000" b="1" i="0" u="none" strike="noStrike" cap="none" normalizeH="0" baseline="0">
                <a:ln>
                  <a:noFill/>
                </a:ln>
                <a:solidFill>
                  <a:srgbClr val="C00000"/>
                </a:solidFill>
                <a:effectLst>
                  <a:glow rad="63500">
                    <a:schemeClr val="bg1"/>
                  </a:glow>
                </a:effectLst>
                <a:latin typeface="Calibri" panose="020F0502020204030204" pitchFamily="34" charset="0"/>
              </a:rPr>
              <a:t>Ac. 16:15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rgbClr val="C00000"/>
              </a:solidFill>
              <a:effectLst>
                <a:glow rad="63500">
                  <a:schemeClr val="bg1"/>
                </a:glow>
              </a:effectLst>
            </a:endParaRPr>
          </a:p>
        </p:txBody>
      </p:sp>
      <p:sp>
        <p:nvSpPr>
          <p:cNvPr id="84" name="Rectangle 85">
            <a:extLst>
              <a:ext uri="{FF2B5EF4-FFF2-40B4-BE49-F238E27FC236}">
                <a16:creationId xmlns:a16="http://schemas.microsoft.com/office/drawing/2014/main" id="{342997DC-415C-432F-A9BE-AEB8DD18743B}"/>
              </a:ext>
            </a:extLst>
          </p:cNvPr>
          <p:cNvSpPr>
            <a:spLocks noChangeArrowheads="1"/>
          </p:cNvSpPr>
          <p:nvPr/>
        </p:nvSpPr>
        <p:spPr bwMode="auto">
          <a:xfrm>
            <a:off x="8585200" y="6038850"/>
            <a:ext cx="990656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000" b="1" i="0" u="none" strike="noStrike" cap="none" normalizeH="0" baseline="0">
                <a:ln>
                  <a:noFill/>
                </a:ln>
                <a:solidFill>
                  <a:srgbClr val="C00000"/>
                </a:solidFill>
                <a:effectLst>
                  <a:glow rad="63500">
                    <a:schemeClr val="bg1"/>
                  </a:glow>
                </a:effectLst>
                <a:latin typeface="Calibri" panose="020F0502020204030204" pitchFamily="34" charset="0"/>
              </a:rPr>
              <a:t>1Co. 1:13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rgbClr val="C00000"/>
              </a:solidFill>
              <a:effectLst>
                <a:glow rad="63500">
                  <a:schemeClr val="bg1"/>
                </a:glow>
              </a:effectLst>
            </a:endParaRPr>
          </a:p>
        </p:txBody>
      </p:sp>
      <p:sp>
        <p:nvSpPr>
          <p:cNvPr id="85" name="Rectangle 86">
            <a:extLst>
              <a:ext uri="{FF2B5EF4-FFF2-40B4-BE49-F238E27FC236}">
                <a16:creationId xmlns:a16="http://schemas.microsoft.com/office/drawing/2014/main" id="{63BADBA7-8956-408E-AECC-A1C9A34229D0}"/>
              </a:ext>
            </a:extLst>
          </p:cNvPr>
          <p:cNvSpPr>
            <a:spLocks noChangeArrowheads="1"/>
          </p:cNvSpPr>
          <p:nvPr/>
        </p:nvSpPr>
        <p:spPr bwMode="auto">
          <a:xfrm>
            <a:off x="9798050" y="6038850"/>
            <a:ext cx="923330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000" b="1" i="0" u="none" strike="noStrike" cap="none" normalizeH="0" baseline="0">
                <a:ln>
                  <a:noFill/>
                </a:ln>
                <a:solidFill>
                  <a:srgbClr val="C00000"/>
                </a:solidFill>
                <a:effectLst>
                  <a:glow rad="63500">
                    <a:schemeClr val="bg1"/>
                  </a:glow>
                </a:effectLst>
                <a:latin typeface="Calibri" panose="020F0502020204030204" pitchFamily="34" charset="0"/>
              </a:rPr>
              <a:t>Col. 2:12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rgbClr val="C00000"/>
              </a:solidFill>
              <a:effectLst>
                <a:glow rad="63500">
                  <a:schemeClr val="bg1"/>
                </a:glow>
              </a:effectLst>
            </a:endParaRPr>
          </a:p>
        </p:txBody>
      </p:sp>
      <p:sp>
        <p:nvSpPr>
          <p:cNvPr id="91" name="Rectangle 92">
            <a:extLst>
              <a:ext uri="{FF2B5EF4-FFF2-40B4-BE49-F238E27FC236}">
                <a16:creationId xmlns:a16="http://schemas.microsoft.com/office/drawing/2014/main" id="{032C55F5-BF6B-4026-8824-D2B0BDD96D12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62675" y="6438900"/>
            <a:ext cx="849592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000" b="1" i="0" u="none" strike="noStrike" cap="none" normalizeH="0" baseline="0">
                <a:ln>
                  <a:noFill/>
                </a:ln>
                <a:solidFill>
                  <a:srgbClr val="C00000"/>
                </a:solidFill>
                <a:effectLst>
                  <a:glow rad="63500">
                    <a:schemeClr val="bg1"/>
                  </a:glow>
                </a:effectLst>
                <a:latin typeface="Calibri" panose="020F0502020204030204" pitchFamily="34" charset="0"/>
              </a:rPr>
              <a:t>Ac. 8:16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rgbClr val="C00000"/>
              </a:solidFill>
              <a:effectLst>
                <a:glow rad="63500">
                  <a:schemeClr val="bg1"/>
                </a:glow>
              </a:effectLst>
            </a:endParaRPr>
          </a:p>
        </p:txBody>
      </p:sp>
      <p:sp>
        <p:nvSpPr>
          <p:cNvPr id="92" name="Rectangle 93">
            <a:extLst>
              <a:ext uri="{FF2B5EF4-FFF2-40B4-BE49-F238E27FC236}">
                <a16:creationId xmlns:a16="http://schemas.microsoft.com/office/drawing/2014/main" id="{E9DED27F-2CED-4CF8-9ADE-56FEE6D5EBF1}"/>
              </a:ext>
            </a:extLst>
          </p:cNvPr>
          <p:cNvSpPr>
            <a:spLocks noChangeArrowheads="1"/>
          </p:cNvSpPr>
          <p:nvPr/>
        </p:nvSpPr>
        <p:spPr bwMode="auto">
          <a:xfrm>
            <a:off x="7373938" y="6438900"/>
            <a:ext cx="979435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000" b="1" i="0" u="none" strike="noStrike" cap="none" normalizeH="0" baseline="0">
                <a:ln>
                  <a:noFill/>
                </a:ln>
                <a:solidFill>
                  <a:srgbClr val="C00000"/>
                </a:solidFill>
                <a:effectLst>
                  <a:glow rad="63500">
                    <a:schemeClr val="bg1"/>
                  </a:glow>
                </a:effectLst>
                <a:latin typeface="Calibri" panose="020F0502020204030204" pitchFamily="34" charset="0"/>
              </a:rPr>
              <a:t>Ac. 16:33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rgbClr val="C00000"/>
              </a:solidFill>
              <a:effectLst>
                <a:glow rad="63500">
                  <a:schemeClr val="bg1"/>
                </a:glow>
              </a:effectLst>
            </a:endParaRPr>
          </a:p>
        </p:txBody>
      </p:sp>
      <p:sp>
        <p:nvSpPr>
          <p:cNvPr id="93" name="Rectangle 94">
            <a:extLst>
              <a:ext uri="{FF2B5EF4-FFF2-40B4-BE49-F238E27FC236}">
                <a16:creationId xmlns:a16="http://schemas.microsoft.com/office/drawing/2014/main" id="{A1F28B54-2136-4E8B-A5D9-BF40DDC9A67A}"/>
              </a:ext>
            </a:extLst>
          </p:cNvPr>
          <p:cNvSpPr>
            <a:spLocks noChangeArrowheads="1"/>
          </p:cNvSpPr>
          <p:nvPr/>
        </p:nvSpPr>
        <p:spPr bwMode="auto">
          <a:xfrm>
            <a:off x="8585200" y="6438900"/>
            <a:ext cx="990656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000" b="1" i="0" u="none" strike="noStrike" cap="none" normalizeH="0" baseline="0">
                <a:ln>
                  <a:noFill/>
                </a:ln>
                <a:solidFill>
                  <a:srgbClr val="C00000"/>
                </a:solidFill>
                <a:effectLst>
                  <a:glow rad="63500">
                    <a:schemeClr val="bg1"/>
                  </a:glow>
                </a:effectLst>
                <a:latin typeface="Calibri" panose="020F0502020204030204" pitchFamily="34" charset="0"/>
              </a:rPr>
              <a:t>1Co. 1:14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rgbClr val="C00000"/>
              </a:solidFill>
              <a:effectLst>
                <a:glow rad="63500">
                  <a:schemeClr val="bg1"/>
                </a:glo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24334874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5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5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5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5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5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25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25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2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5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25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25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25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25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25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25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25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25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25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25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2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2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25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25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25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25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25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2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2" grpId="0"/>
      <p:bldP spid="13" grpId="0"/>
      <p:bldP spid="20" grpId="0"/>
      <p:bldP spid="22" grpId="0"/>
      <p:bldP spid="29" grpId="0"/>
      <p:bldP spid="31" grpId="0"/>
      <p:bldP spid="47" grpId="0"/>
      <p:bldP spid="48" grpId="0"/>
      <p:bldP spid="49" grpId="0"/>
      <p:bldP spid="55" grpId="0"/>
      <p:bldP spid="56" grpId="0"/>
      <p:bldP spid="57" grpId="0"/>
      <p:bldP spid="60" grpId="0"/>
      <p:bldP spid="64" grpId="0"/>
      <p:bldP spid="66" grpId="0"/>
      <p:bldP spid="67" grpId="0"/>
      <p:bldP spid="73" grpId="0"/>
      <p:bldP spid="75" grpId="0"/>
      <p:bldP spid="76" grpId="0"/>
      <p:bldP spid="79" grpId="0"/>
      <p:bldP spid="82" grpId="0"/>
      <p:bldP spid="83" grpId="0"/>
      <p:bldP spid="84" grpId="0"/>
      <p:bldP spid="85" grpId="0"/>
      <p:bldP spid="91" grpId="0"/>
      <p:bldP spid="92" grpId="0"/>
      <p:bldP spid="9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C8DF64-6A04-4C2F-9F10-1097A95A4E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I. Baptism Is a Bible Subject.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7F8FD1B-F699-4E32-958C-D06F51C689F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Baptism is mentioned more than 100 times in the New Testament.</a:t>
            </a:r>
          </a:p>
          <a:p>
            <a:pPr lvl="1"/>
            <a:r>
              <a:rPr lang="en-US" dirty="0"/>
              <a:t>The words “baptism,” “Baptist,” “baptize,” “baptizes,” “baptized” and “baptizing” are found 115 times in 91 verses in the New Testament.</a:t>
            </a:r>
          </a:p>
          <a:p>
            <a:pPr lvl="1"/>
            <a:r>
              <a:rPr lang="en-US" dirty="0"/>
              <a:t>There are additional passages on baptism that do not use a “</a:t>
            </a:r>
            <a:r>
              <a:rPr lang="en-US" dirty="0" err="1"/>
              <a:t>bapt</a:t>
            </a:r>
            <a:r>
              <a:rPr lang="en-US" dirty="0"/>
              <a:t>-” root word.</a:t>
            </a:r>
          </a:p>
          <a:p>
            <a:r>
              <a:rPr lang="en-US" dirty="0"/>
              <a:t>Baptism is a vitally important subject for us, for it comes from God Himself. </a:t>
            </a:r>
          </a:p>
          <a:p>
            <a:r>
              <a:rPr lang="en-US" dirty="0"/>
              <a:t>We must allow the Bible to speak on this vitally important subject, since:</a:t>
            </a:r>
          </a:p>
          <a:p>
            <a:pPr lvl="1"/>
            <a:r>
              <a:rPr lang="en-US" dirty="0"/>
              <a:t>The very concept of baptism comes from heaven and not from man (Matt. 21:25).</a:t>
            </a:r>
          </a:p>
          <a:p>
            <a:pPr lvl="1"/>
            <a:r>
              <a:rPr lang="en-US" dirty="0"/>
              <a:t>The authority of Christ (not man) commanded baptism (Matt. 28:18-20).</a:t>
            </a:r>
          </a:p>
          <a:p>
            <a:pPr lvl="1"/>
            <a:r>
              <a:rPr lang="en-US" dirty="0"/>
              <a:t>The Word of Christ (not man) will judge us in the end (John 12:48).</a:t>
            </a:r>
          </a:p>
          <a:p>
            <a:pPr lvl="1"/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721925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000"/>
                            </p:stCondLst>
                            <p:childTnLst>
                              <p:par>
                                <p:cTn id="3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500"/>
                            </p:stCondLst>
                            <p:childTnLst>
                              <p:par>
                                <p:cTn id="4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C8DF64-6A04-4C2F-9F10-1097A95A4E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III. The Bible Specifies That There Is One Baptism.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7F8FD1B-F699-4E32-958C-D06F51C689F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9641" y="1803162"/>
            <a:ext cx="12072359" cy="5054837"/>
          </a:xfrm>
        </p:spPr>
        <p:txBody>
          <a:bodyPr>
            <a:normAutofit/>
          </a:bodyPr>
          <a:lstStyle/>
          <a:p>
            <a:pPr>
              <a:buFont typeface="+mj-lt"/>
              <a:buAutoNum type="alphaUcPeriod" startAt="6"/>
            </a:pPr>
            <a:r>
              <a:rPr lang="en-US" dirty="0"/>
              <a:t>Therefore, the “ONE baptism” is water baptism of Christ’s Great Commission.</a:t>
            </a:r>
          </a:p>
          <a:p>
            <a:pPr lvl="1"/>
            <a:r>
              <a:rPr lang="en-US" dirty="0"/>
              <a:t>The one baptism of Christ’s Great Commission is mentioned in the rest of the 91 verses. </a:t>
            </a:r>
          </a:p>
          <a:p>
            <a:pPr lvl="1"/>
            <a:r>
              <a:rPr lang="en-US" dirty="0"/>
              <a:t>It is the universal baptism for all mankind (Matt. 28:19; Mark 16:15).</a:t>
            </a:r>
          </a:p>
          <a:p>
            <a:pPr lvl="1"/>
            <a:r>
              <a:rPr lang="en-US" dirty="0"/>
              <a:t>It is the baptism that is commanded to be obeyed (Matt. 28:19; Acts 10:48).</a:t>
            </a:r>
          </a:p>
          <a:p>
            <a:pPr lvl="1"/>
            <a:r>
              <a:rPr lang="en-US" dirty="0"/>
              <a:t>It is the baptism administered by man (Matt. 28:19; Acts 8:38).</a:t>
            </a:r>
          </a:p>
          <a:p>
            <a:pPr lvl="1"/>
            <a:r>
              <a:rPr lang="en-US" dirty="0"/>
              <a:t>It is the baptism administered in water (Acts 8:36-39; 10:47; 1 Pet. 3:20-31).</a:t>
            </a:r>
          </a:p>
          <a:p>
            <a:pPr lvl="1"/>
            <a:r>
              <a:rPr lang="en-US" dirty="0"/>
              <a:t>It is the baptism done “in the name of the Lord Jesus” (Acts 2:38; 10:48; 19:5).</a:t>
            </a:r>
          </a:p>
          <a:p>
            <a:pPr lvl="1"/>
            <a:r>
              <a:rPr lang="en-US" dirty="0"/>
              <a:t>It is the baptism to be taught and practiced until the end of time (Matt. 28:19-20).</a:t>
            </a:r>
          </a:p>
          <a:p>
            <a:pPr lvl="1"/>
            <a:r>
              <a:rPr lang="en-US" dirty="0"/>
              <a:t>It is the baptism that is preceded by:</a:t>
            </a:r>
          </a:p>
          <a:p>
            <a:pPr lvl="2"/>
            <a:r>
              <a:rPr lang="en-US" dirty="0"/>
              <a:t>Belief that Jesus of Nazareth is the Christ, the Son of God (Mark 16:15-16; John 20:30-31).</a:t>
            </a:r>
          </a:p>
          <a:p>
            <a:pPr lvl="2"/>
            <a:r>
              <a:rPr lang="en-US" dirty="0"/>
              <a:t>Repentance from one’s personal sins and turning toward God (Acts 2:38; 17:30).</a:t>
            </a:r>
          </a:p>
          <a:p>
            <a:pPr lvl="2"/>
            <a:r>
              <a:rPr lang="en-US" dirty="0"/>
              <a:t>Confession of one’s faith in Jesus Christ (Rom. 10:9-10; Acts 8:37).</a:t>
            </a:r>
          </a:p>
          <a:p>
            <a:pPr lvl="1"/>
            <a:endParaRPr lang="en-US" dirty="0"/>
          </a:p>
          <a:p>
            <a:pPr lvl="1"/>
            <a:endParaRPr lang="en-US" dirty="0"/>
          </a:p>
          <a:p>
            <a:pPr>
              <a:buAutoNum type="alphaUcPeriod" startAt="6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7344616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"/>
                            </p:stCondLst>
                            <p:childTnLst>
                              <p:par>
                                <p:cTn id="3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000"/>
                            </p:stCondLst>
                            <p:childTnLst>
                              <p:par>
                                <p:cTn id="4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500"/>
                            </p:stCondLst>
                            <p:childTnLst>
                              <p:par>
                                <p:cTn id="4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C8DF64-6A04-4C2F-9F10-1097A95A4E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IV. Conclusion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7F8FD1B-F699-4E32-958C-D06F51C689F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Baptism is a vitally important subject to the God of heaven.</a:t>
            </a:r>
          </a:p>
          <a:p>
            <a:r>
              <a:rPr lang="en-US" dirty="0"/>
              <a:t>The Bible is the source of all we can know about God’s view of baptism.</a:t>
            </a:r>
          </a:p>
          <a:p>
            <a:r>
              <a:rPr lang="en-US" dirty="0"/>
              <a:t>No other inspired source of truth is available outside the Bible.</a:t>
            </a:r>
          </a:p>
          <a:p>
            <a:r>
              <a:rPr lang="en-US" dirty="0"/>
              <a:t>We must handle God’s teaching on baptism properly and accurately.</a:t>
            </a:r>
          </a:p>
          <a:p>
            <a:r>
              <a:rPr lang="en-US" dirty="0"/>
              <a:t>Baptism is tied to man’s relationship with God.</a:t>
            </a:r>
          </a:p>
          <a:p>
            <a:r>
              <a:rPr lang="en-US" dirty="0"/>
              <a:t>We cannot afford to be in error regarding the Bible doctrine of baptism.</a:t>
            </a:r>
          </a:p>
          <a:p>
            <a:r>
              <a:rPr lang="en-US" dirty="0"/>
              <a:t>What place does baptism have in our relationship with God?</a:t>
            </a:r>
          </a:p>
          <a:p>
            <a:r>
              <a:rPr lang="en-US" dirty="0"/>
              <a:t>The rest of the lessons will answer that question by examining each of the passages about the “one baptism” of Christ’s Great Commission.</a:t>
            </a:r>
          </a:p>
        </p:txBody>
      </p:sp>
    </p:spTree>
    <p:extLst>
      <p:ext uri="{BB962C8B-B14F-4D97-AF65-F5344CB8AC3E}">
        <p14:creationId xmlns:p14="http://schemas.microsoft.com/office/powerpoint/2010/main" val="8613599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C8DF64-6A04-4C2F-9F10-1097A95A4E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III. The Bible Specifies That There Is One Baptism.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7F8FD1B-F699-4E32-958C-D06F51C689F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The words “baptism,” “Baptist,” “baptize,” “baptizes,” “baptized” and “baptizing” are found 115 times in 91 verses in the New Testament:</a:t>
            </a:r>
          </a:p>
        </p:txBody>
      </p:sp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A62C9888-ED7B-4555-AAB4-2D34D141A95F}"/>
              </a:ext>
            </a:extLst>
          </p:cNvPr>
          <p:cNvGraphicFramePr>
            <a:graphicFrameLocks noGrp="1"/>
          </p:cNvGraphicFramePr>
          <p:nvPr/>
        </p:nvGraphicFramePr>
        <p:xfrm>
          <a:off x="34181" y="2793958"/>
          <a:ext cx="12117940" cy="400689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211794">
                  <a:extLst>
                    <a:ext uri="{9D8B030D-6E8A-4147-A177-3AD203B41FA5}">
                      <a16:colId xmlns:a16="http://schemas.microsoft.com/office/drawing/2014/main" val="2234217201"/>
                    </a:ext>
                  </a:extLst>
                </a:gridCol>
                <a:gridCol w="1211794">
                  <a:extLst>
                    <a:ext uri="{9D8B030D-6E8A-4147-A177-3AD203B41FA5}">
                      <a16:colId xmlns:a16="http://schemas.microsoft.com/office/drawing/2014/main" val="2481409499"/>
                    </a:ext>
                  </a:extLst>
                </a:gridCol>
                <a:gridCol w="1211794">
                  <a:extLst>
                    <a:ext uri="{9D8B030D-6E8A-4147-A177-3AD203B41FA5}">
                      <a16:colId xmlns:a16="http://schemas.microsoft.com/office/drawing/2014/main" val="1754457048"/>
                    </a:ext>
                  </a:extLst>
                </a:gridCol>
                <a:gridCol w="1211794">
                  <a:extLst>
                    <a:ext uri="{9D8B030D-6E8A-4147-A177-3AD203B41FA5}">
                      <a16:colId xmlns:a16="http://schemas.microsoft.com/office/drawing/2014/main" val="2130332680"/>
                    </a:ext>
                  </a:extLst>
                </a:gridCol>
                <a:gridCol w="1211794">
                  <a:extLst>
                    <a:ext uri="{9D8B030D-6E8A-4147-A177-3AD203B41FA5}">
                      <a16:colId xmlns:a16="http://schemas.microsoft.com/office/drawing/2014/main" val="3779179557"/>
                    </a:ext>
                  </a:extLst>
                </a:gridCol>
                <a:gridCol w="1211794">
                  <a:extLst>
                    <a:ext uri="{9D8B030D-6E8A-4147-A177-3AD203B41FA5}">
                      <a16:colId xmlns:a16="http://schemas.microsoft.com/office/drawing/2014/main" val="2308907640"/>
                    </a:ext>
                  </a:extLst>
                </a:gridCol>
                <a:gridCol w="1211794">
                  <a:extLst>
                    <a:ext uri="{9D8B030D-6E8A-4147-A177-3AD203B41FA5}">
                      <a16:colId xmlns:a16="http://schemas.microsoft.com/office/drawing/2014/main" val="922233322"/>
                    </a:ext>
                  </a:extLst>
                </a:gridCol>
                <a:gridCol w="1211794">
                  <a:extLst>
                    <a:ext uri="{9D8B030D-6E8A-4147-A177-3AD203B41FA5}">
                      <a16:colId xmlns:a16="http://schemas.microsoft.com/office/drawing/2014/main" val="2240358908"/>
                    </a:ext>
                  </a:extLst>
                </a:gridCol>
                <a:gridCol w="1253792">
                  <a:extLst>
                    <a:ext uri="{9D8B030D-6E8A-4147-A177-3AD203B41FA5}">
                      <a16:colId xmlns:a16="http://schemas.microsoft.com/office/drawing/2014/main" val="3194624599"/>
                    </a:ext>
                  </a:extLst>
                </a:gridCol>
                <a:gridCol w="1169796">
                  <a:extLst>
                    <a:ext uri="{9D8B030D-6E8A-4147-A177-3AD203B41FA5}">
                      <a16:colId xmlns:a16="http://schemas.microsoft.com/office/drawing/2014/main" val="2101622371"/>
                    </a:ext>
                  </a:extLst>
                </a:gridCol>
              </a:tblGrid>
              <a:tr h="400689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914400" algn="l"/>
                        </a:tabLst>
                      </a:pPr>
                      <a:r>
                        <a:rPr lang="en-US" sz="2000" b="1" dirty="0">
                          <a:effectLst>
                            <a:glow rad="63500">
                              <a:schemeClr val="bg1"/>
                            </a:glow>
                          </a:effectLst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Mt. 3:1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914400" algn="l"/>
                        </a:tabLst>
                      </a:pPr>
                      <a:r>
                        <a:rPr lang="en-US" sz="2000" b="1">
                          <a:effectLst>
                            <a:glow rad="63500">
                              <a:schemeClr val="bg1"/>
                            </a:glow>
                          </a:effectLst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Mt. 14:8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914400" algn="l"/>
                        </a:tabLst>
                      </a:pPr>
                      <a:r>
                        <a:rPr lang="en-US" sz="2000" b="1" dirty="0">
                          <a:effectLst>
                            <a:glow rad="63500">
                              <a:schemeClr val="bg1"/>
                            </a:glow>
                          </a:effectLst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Mk. 1:9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914400" algn="l"/>
                        </a:tabLst>
                      </a:pPr>
                      <a:r>
                        <a:rPr lang="en-US" sz="2000" b="1" dirty="0">
                          <a:effectLst>
                            <a:glow rad="63500">
                              <a:schemeClr val="bg1"/>
                            </a:glow>
                          </a:effectLst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Lk. 3:7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914400" algn="l"/>
                        </a:tabLst>
                      </a:pPr>
                      <a:r>
                        <a:rPr lang="en-US" sz="2000" b="1" dirty="0">
                          <a:effectLst>
                            <a:glow rad="63500">
                              <a:schemeClr val="bg1"/>
                            </a:glow>
                          </a:effectLst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Lk. 12:50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914400" algn="l"/>
                        </a:tabLst>
                      </a:pPr>
                      <a:r>
                        <a:rPr lang="en-US" sz="2000" b="1" dirty="0">
                          <a:effectLst>
                            <a:glow rad="63500">
                              <a:schemeClr val="bg1"/>
                            </a:glow>
                          </a:effectLst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Jn. 4:1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914400" algn="l"/>
                        </a:tabLst>
                      </a:pPr>
                      <a:r>
                        <a:rPr lang="en-US" sz="2000" b="1" dirty="0">
                          <a:effectLst>
                            <a:glow rad="63500">
                              <a:schemeClr val="bg1"/>
                            </a:glow>
                          </a:effectLst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Ac. 8:36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914400" algn="l"/>
                        </a:tabLst>
                      </a:pPr>
                      <a:r>
                        <a:rPr lang="en-US" sz="2000" b="1" dirty="0">
                          <a:effectLst>
                            <a:glow rad="63500">
                              <a:schemeClr val="bg1"/>
                            </a:glow>
                          </a:effectLst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Ac. 18:8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914400" algn="l"/>
                        </a:tabLst>
                      </a:pPr>
                      <a:r>
                        <a:rPr lang="en-US" sz="2000" b="1" dirty="0">
                          <a:effectLst>
                            <a:glow rad="63500">
                              <a:schemeClr val="bg1"/>
                            </a:glow>
                          </a:effectLst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1Co. 1:15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r>
                        <a:rPr lang="en-US" sz="2000" b="1" dirty="0">
                          <a:effectLst>
                            <a:glow rad="63500">
                              <a:schemeClr val="bg1"/>
                            </a:glow>
                          </a:effectLst>
                        </a:rPr>
                        <a:t>1Pe. 3:21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38453297"/>
                  </a:ext>
                </a:extLst>
              </a:tr>
              <a:tr h="400689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914400" algn="l"/>
                        </a:tabLst>
                      </a:pPr>
                      <a:r>
                        <a:rPr lang="en-US" sz="2000" b="1" dirty="0">
                          <a:effectLst>
                            <a:glow rad="63500">
                              <a:schemeClr val="bg1"/>
                            </a:glow>
                          </a:effectLst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Mt. 3:6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914400" algn="l"/>
                        </a:tabLst>
                      </a:pPr>
                      <a:r>
                        <a:rPr lang="en-US" sz="2000" b="1" dirty="0">
                          <a:effectLst>
                            <a:glow rad="63500">
                              <a:schemeClr val="bg1"/>
                            </a:glow>
                          </a:effectLst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Mt. 16:14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914400" algn="l"/>
                        </a:tabLst>
                      </a:pPr>
                      <a:r>
                        <a:rPr lang="en-US" sz="2000" b="1">
                          <a:effectLst>
                            <a:glow rad="63500">
                              <a:schemeClr val="bg1"/>
                            </a:glow>
                          </a:effectLst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Mk. 6:14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914400" algn="l"/>
                        </a:tabLst>
                      </a:pPr>
                      <a:r>
                        <a:rPr lang="en-US" sz="2000" b="1">
                          <a:effectLst>
                            <a:glow rad="63500">
                              <a:schemeClr val="bg1"/>
                            </a:glow>
                          </a:effectLst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Lk. 3:12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914400" algn="l"/>
                        </a:tabLst>
                      </a:pPr>
                      <a:r>
                        <a:rPr lang="en-US" sz="2000" b="1">
                          <a:effectLst>
                            <a:glow rad="63500">
                              <a:schemeClr val="bg1"/>
                            </a:glow>
                          </a:effectLst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Lk. 20:4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914400" algn="l"/>
                        </a:tabLst>
                      </a:pPr>
                      <a:r>
                        <a:rPr lang="en-US" sz="2000" b="1">
                          <a:effectLst>
                            <a:glow rad="63500">
                              <a:schemeClr val="bg1"/>
                            </a:glow>
                          </a:effectLst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Jn. 4:2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914400" algn="l"/>
                        </a:tabLst>
                      </a:pPr>
                      <a:r>
                        <a:rPr lang="en-US" sz="2000" b="1">
                          <a:effectLst>
                            <a:glow rad="63500">
                              <a:schemeClr val="bg1"/>
                            </a:glow>
                          </a:effectLst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Ac. 8:38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914400" algn="l"/>
                        </a:tabLst>
                      </a:pPr>
                      <a:r>
                        <a:rPr lang="en-US" sz="2000" b="1">
                          <a:effectLst>
                            <a:glow rad="63500">
                              <a:schemeClr val="bg1"/>
                            </a:glow>
                          </a:effectLst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Ac. 18:25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914400" algn="l"/>
                        </a:tabLst>
                      </a:pPr>
                      <a:r>
                        <a:rPr lang="en-US" sz="2000" b="1">
                          <a:effectLst>
                            <a:glow rad="63500">
                              <a:schemeClr val="bg1"/>
                            </a:glow>
                          </a:effectLst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1Co. 1:16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endParaRPr lang="en-US" sz="2000" b="1">
                        <a:effectLst>
                          <a:glow rad="63500">
                            <a:schemeClr val="bg1"/>
                          </a:glow>
                        </a:effectLst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744231696"/>
                  </a:ext>
                </a:extLst>
              </a:tr>
              <a:tr h="400689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914400" algn="l"/>
                        </a:tabLst>
                      </a:pPr>
                      <a:r>
                        <a:rPr lang="en-US" sz="2000" b="1" dirty="0">
                          <a:effectLst>
                            <a:glow rad="63500">
                              <a:schemeClr val="bg1"/>
                            </a:glow>
                          </a:effectLst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Mt. 3:7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914400" algn="l"/>
                        </a:tabLst>
                      </a:pPr>
                      <a:r>
                        <a:rPr lang="en-US" sz="2000" b="1">
                          <a:effectLst>
                            <a:glow rad="63500">
                              <a:schemeClr val="bg1"/>
                            </a:glow>
                          </a:effectLst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Mt. 17:13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914400" algn="l"/>
                        </a:tabLst>
                      </a:pPr>
                      <a:r>
                        <a:rPr lang="en-US" sz="2000" b="1" dirty="0">
                          <a:effectLst>
                            <a:glow rad="63500">
                              <a:schemeClr val="bg1"/>
                            </a:glow>
                          </a:effectLst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Mk. 6:24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914400" algn="l"/>
                        </a:tabLst>
                      </a:pPr>
                      <a:r>
                        <a:rPr lang="en-US" sz="2000" b="1" dirty="0">
                          <a:effectLst>
                            <a:glow rad="63500">
                              <a:schemeClr val="bg1"/>
                            </a:glow>
                          </a:effectLst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Lk. 3:16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914400" algn="l"/>
                        </a:tabLst>
                      </a:pPr>
                      <a:r>
                        <a:rPr lang="en-US" sz="2000" b="1">
                          <a:effectLst>
                            <a:glow rad="63500">
                              <a:schemeClr val="bg1"/>
                            </a:glow>
                          </a:effectLst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Jn. 1:25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914400" algn="l"/>
                        </a:tabLst>
                      </a:pPr>
                      <a:r>
                        <a:rPr lang="en-US" sz="2000" b="1">
                          <a:effectLst>
                            <a:glow rad="63500">
                              <a:schemeClr val="bg1"/>
                            </a:glow>
                          </a:effectLst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Jn. 10:40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914400" algn="l"/>
                        </a:tabLst>
                      </a:pPr>
                      <a:r>
                        <a:rPr lang="en-US" sz="2000" b="1">
                          <a:effectLst>
                            <a:glow rad="63500">
                              <a:schemeClr val="bg1"/>
                            </a:glow>
                          </a:effectLst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Ac. 9:18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914400" algn="l"/>
                        </a:tabLst>
                      </a:pPr>
                      <a:r>
                        <a:rPr lang="en-US" sz="2000" b="1">
                          <a:effectLst>
                            <a:glow rad="63500">
                              <a:schemeClr val="bg1"/>
                            </a:glow>
                          </a:effectLst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Ac. 19:3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914400" algn="l"/>
                        </a:tabLst>
                      </a:pPr>
                      <a:r>
                        <a:rPr lang="en-US" sz="2000" b="1">
                          <a:effectLst>
                            <a:glow rad="63500">
                              <a:schemeClr val="bg1"/>
                            </a:glow>
                          </a:effectLst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1Co. 1:17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endParaRPr lang="en-US" sz="2000" b="1">
                        <a:effectLst>
                          <a:glow rad="63500">
                            <a:schemeClr val="bg1"/>
                          </a:glow>
                        </a:effectLst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010421702"/>
                  </a:ext>
                </a:extLst>
              </a:tr>
              <a:tr h="400689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914400" algn="l"/>
                        </a:tabLst>
                      </a:pPr>
                      <a:r>
                        <a:rPr lang="en-US" sz="2000" b="1" dirty="0">
                          <a:effectLst>
                            <a:glow rad="63500">
                              <a:schemeClr val="bg1"/>
                            </a:glow>
                          </a:effectLst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Mt. 3:11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914400" algn="l"/>
                        </a:tabLst>
                      </a:pPr>
                      <a:r>
                        <a:rPr lang="en-US" sz="2000" b="1">
                          <a:effectLst>
                            <a:glow rad="63500">
                              <a:schemeClr val="bg1"/>
                            </a:glow>
                          </a:effectLst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Mt. 20:22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914400" algn="l"/>
                        </a:tabLst>
                      </a:pPr>
                      <a:r>
                        <a:rPr lang="en-US" sz="2000" b="1">
                          <a:effectLst>
                            <a:glow rad="63500">
                              <a:schemeClr val="bg1"/>
                            </a:glow>
                          </a:effectLst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Mk. 6:25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914400" algn="l"/>
                        </a:tabLst>
                      </a:pPr>
                      <a:r>
                        <a:rPr lang="en-US" sz="2000" b="1" dirty="0">
                          <a:effectLst>
                            <a:glow rad="63500">
                              <a:schemeClr val="bg1"/>
                            </a:glow>
                          </a:effectLst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Lk. 3:21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914400" algn="l"/>
                        </a:tabLst>
                      </a:pPr>
                      <a:r>
                        <a:rPr lang="en-US" sz="2000" b="1">
                          <a:effectLst>
                            <a:glow rad="63500">
                              <a:schemeClr val="bg1"/>
                            </a:glow>
                          </a:effectLst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Jn. 1:26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914400" algn="l"/>
                        </a:tabLst>
                      </a:pPr>
                      <a:r>
                        <a:rPr lang="en-US" sz="2000" b="1">
                          <a:effectLst>
                            <a:glow rad="63500">
                              <a:schemeClr val="bg1"/>
                            </a:glow>
                          </a:effectLst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Ac. 1:5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914400" algn="l"/>
                        </a:tabLst>
                      </a:pPr>
                      <a:r>
                        <a:rPr lang="en-US" sz="2000" b="1">
                          <a:effectLst>
                            <a:glow rad="63500">
                              <a:schemeClr val="bg1"/>
                            </a:glow>
                          </a:effectLst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Ac. 10:37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914400" algn="l"/>
                        </a:tabLst>
                      </a:pPr>
                      <a:r>
                        <a:rPr lang="en-US" sz="2000" b="1">
                          <a:effectLst>
                            <a:glow rad="63500">
                              <a:schemeClr val="bg1"/>
                            </a:glow>
                          </a:effectLst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Ac. 19:4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914400" algn="l"/>
                        </a:tabLst>
                      </a:pPr>
                      <a:r>
                        <a:rPr lang="en-US" sz="2000" b="1">
                          <a:effectLst>
                            <a:glow rad="63500">
                              <a:schemeClr val="bg1"/>
                            </a:glow>
                          </a:effectLst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1Co. 10:2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endParaRPr lang="en-US" sz="2000" b="1">
                        <a:effectLst>
                          <a:glow rad="63500">
                            <a:schemeClr val="bg1"/>
                          </a:glow>
                        </a:effectLst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602796624"/>
                  </a:ext>
                </a:extLst>
              </a:tr>
              <a:tr h="400689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914400" algn="l"/>
                        </a:tabLst>
                      </a:pPr>
                      <a:r>
                        <a:rPr lang="en-US" sz="2000" b="1" dirty="0">
                          <a:effectLst>
                            <a:glow rad="63500">
                              <a:schemeClr val="bg1"/>
                            </a:glow>
                          </a:effectLst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Mt. 3:13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914400" algn="l"/>
                        </a:tabLst>
                      </a:pPr>
                      <a:r>
                        <a:rPr lang="en-US" sz="2000" b="1">
                          <a:effectLst>
                            <a:glow rad="63500">
                              <a:schemeClr val="bg1"/>
                            </a:glow>
                          </a:effectLst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Mt. 20:23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914400" algn="l"/>
                        </a:tabLst>
                      </a:pPr>
                      <a:r>
                        <a:rPr lang="en-US" sz="2000" b="1">
                          <a:effectLst>
                            <a:glow rad="63500">
                              <a:schemeClr val="bg1"/>
                            </a:glow>
                          </a:effectLst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Mk. 8:28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914400" algn="l"/>
                        </a:tabLst>
                      </a:pPr>
                      <a:r>
                        <a:rPr lang="en-US" sz="2000" b="1">
                          <a:effectLst>
                            <a:glow rad="63500">
                              <a:schemeClr val="bg1"/>
                            </a:glow>
                          </a:effectLst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Lk. 7:20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914400" algn="l"/>
                        </a:tabLst>
                      </a:pPr>
                      <a:r>
                        <a:rPr lang="en-US" sz="2000" b="1" dirty="0">
                          <a:effectLst>
                            <a:glow rad="63500">
                              <a:schemeClr val="bg1"/>
                            </a:glow>
                          </a:effectLst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Jn. 1:28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914400" algn="l"/>
                        </a:tabLst>
                      </a:pPr>
                      <a:r>
                        <a:rPr lang="en-US" sz="2000" b="1">
                          <a:effectLst>
                            <a:glow rad="63500">
                              <a:schemeClr val="bg1"/>
                            </a:glow>
                          </a:effectLst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Ac. 1:22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914400" algn="l"/>
                        </a:tabLst>
                      </a:pPr>
                      <a:r>
                        <a:rPr lang="en-US" sz="2000" b="1">
                          <a:effectLst>
                            <a:glow rad="63500">
                              <a:schemeClr val="bg1"/>
                            </a:glow>
                          </a:effectLst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Ac. 10:47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914400" algn="l"/>
                        </a:tabLst>
                      </a:pPr>
                      <a:r>
                        <a:rPr lang="en-US" sz="2000" b="1">
                          <a:effectLst>
                            <a:glow rad="63500">
                              <a:schemeClr val="bg1"/>
                            </a:glow>
                          </a:effectLst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Ac. 19:5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914400" algn="l"/>
                        </a:tabLst>
                      </a:pPr>
                      <a:r>
                        <a:rPr lang="en-US" sz="2000" b="1" dirty="0">
                          <a:effectLst>
                            <a:glow rad="63500">
                              <a:schemeClr val="bg1"/>
                            </a:glow>
                          </a:effectLst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1Co. 12:13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endParaRPr lang="en-US" sz="2000" b="1">
                        <a:effectLst>
                          <a:glow rad="63500">
                            <a:schemeClr val="bg1"/>
                          </a:glow>
                        </a:effectLst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952404816"/>
                  </a:ext>
                </a:extLst>
              </a:tr>
              <a:tr h="400689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914400" algn="l"/>
                        </a:tabLst>
                      </a:pPr>
                      <a:r>
                        <a:rPr lang="en-US" sz="2000" b="1" dirty="0">
                          <a:effectLst>
                            <a:glow rad="63500">
                              <a:schemeClr val="bg1"/>
                            </a:glow>
                          </a:effectLst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Mt. 3:14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914400" algn="l"/>
                        </a:tabLst>
                      </a:pPr>
                      <a:r>
                        <a:rPr lang="en-US" sz="2000" b="1">
                          <a:effectLst>
                            <a:glow rad="63500">
                              <a:schemeClr val="bg1"/>
                            </a:glow>
                          </a:effectLst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Mt. 21:25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914400" algn="l"/>
                        </a:tabLst>
                      </a:pPr>
                      <a:r>
                        <a:rPr lang="en-US" sz="2000" b="1">
                          <a:effectLst>
                            <a:glow rad="63500">
                              <a:schemeClr val="bg1"/>
                            </a:glow>
                          </a:effectLst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Mk. 10:38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914400" algn="l"/>
                        </a:tabLst>
                      </a:pPr>
                      <a:r>
                        <a:rPr lang="en-US" sz="2000" b="1">
                          <a:effectLst>
                            <a:glow rad="63500">
                              <a:schemeClr val="bg1"/>
                            </a:glow>
                          </a:effectLst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Lk. 7:28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914400" algn="l"/>
                        </a:tabLst>
                      </a:pPr>
                      <a:r>
                        <a:rPr lang="en-US" sz="2000" b="1">
                          <a:effectLst>
                            <a:glow rad="63500">
                              <a:schemeClr val="bg1"/>
                            </a:glow>
                          </a:effectLst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Jn. 1:31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914400" algn="l"/>
                        </a:tabLst>
                      </a:pPr>
                      <a:r>
                        <a:rPr lang="en-US" sz="2000" b="1" dirty="0">
                          <a:effectLst>
                            <a:glow rad="63500">
                              <a:schemeClr val="bg1"/>
                            </a:glow>
                          </a:effectLst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Ac. 2:38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914400" algn="l"/>
                        </a:tabLst>
                      </a:pPr>
                      <a:r>
                        <a:rPr lang="en-US" sz="2000" b="1">
                          <a:effectLst>
                            <a:glow rad="63500">
                              <a:schemeClr val="bg1"/>
                            </a:glow>
                          </a:effectLst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Ac. 10:48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914400" algn="l"/>
                        </a:tabLst>
                      </a:pPr>
                      <a:r>
                        <a:rPr lang="en-US" sz="2000" b="1" dirty="0">
                          <a:effectLst>
                            <a:glow rad="63500">
                              <a:schemeClr val="bg1"/>
                            </a:glow>
                          </a:effectLst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Ac. 22:16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914400" algn="l"/>
                        </a:tabLst>
                      </a:pPr>
                      <a:r>
                        <a:rPr lang="en-US" sz="2000" b="1">
                          <a:effectLst>
                            <a:glow rad="63500">
                              <a:schemeClr val="bg1"/>
                            </a:glow>
                          </a:effectLst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1Co. 15:29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endParaRPr lang="en-US" sz="2000" b="1" dirty="0">
                        <a:effectLst>
                          <a:glow rad="63500">
                            <a:schemeClr val="bg1"/>
                          </a:glow>
                        </a:effectLst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68248030"/>
                  </a:ext>
                </a:extLst>
              </a:tr>
              <a:tr h="400689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914400" algn="l"/>
                        </a:tabLst>
                      </a:pPr>
                      <a:r>
                        <a:rPr lang="en-US" sz="2000" b="1" dirty="0">
                          <a:effectLst>
                            <a:glow rad="63500">
                              <a:schemeClr val="bg1"/>
                            </a:glow>
                          </a:effectLst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Mt. 3:16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914400" algn="l"/>
                        </a:tabLst>
                      </a:pPr>
                      <a:r>
                        <a:rPr lang="en-US" sz="2000" b="1">
                          <a:effectLst>
                            <a:glow rad="63500">
                              <a:schemeClr val="bg1"/>
                            </a:glow>
                          </a:effectLst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Mt. 28:19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914400" algn="l"/>
                        </a:tabLst>
                      </a:pPr>
                      <a:r>
                        <a:rPr lang="en-US" sz="2000" b="1">
                          <a:effectLst>
                            <a:glow rad="63500">
                              <a:schemeClr val="bg1"/>
                            </a:glow>
                          </a:effectLst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Mk. 10:39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914400" algn="l"/>
                        </a:tabLst>
                      </a:pPr>
                      <a:r>
                        <a:rPr lang="en-US" sz="2000" b="1">
                          <a:effectLst>
                            <a:glow rad="63500">
                              <a:schemeClr val="bg1"/>
                            </a:glow>
                          </a:effectLst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Lk. 7:29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914400" algn="l"/>
                        </a:tabLst>
                      </a:pPr>
                      <a:r>
                        <a:rPr lang="en-US" sz="2000" b="1">
                          <a:effectLst>
                            <a:glow rad="63500">
                              <a:schemeClr val="bg1"/>
                            </a:glow>
                          </a:effectLst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Jn. 1:33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914400" algn="l"/>
                        </a:tabLst>
                      </a:pPr>
                      <a:r>
                        <a:rPr lang="en-US" sz="2000" b="1" dirty="0">
                          <a:effectLst>
                            <a:glow rad="63500">
                              <a:schemeClr val="bg1"/>
                            </a:glow>
                          </a:effectLst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Ac. 2:41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914400" algn="l"/>
                        </a:tabLst>
                      </a:pPr>
                      <a:r>
                        <a:rPr lang="en-US" sz="2000" b="1" dirty="0">
                          <a:effectLst>
                            <a:glow rad="63500">
                              <a:schemeClr val="bg1"/>
                            </a:glow>
                          </a:effectLst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Ac. 11:16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914400" algn="l"/>
                        </a:tabLst>
                      </a:pPr>
                      <a:r>
                        <a:rPr lang="en-US" sz="2000" b="1" dirty="0">
                          <a:effectLst>
                            <a:glow rad="63500">
                              <a:schemeClr val="bg1"/>
                            </a:glow>
                          </a:effectLst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Ro. 6:3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914400" algn="l"/>
                        </a:tabLst>
                      </a:pPr>
                      <a:r>
                        <a:rPr lang="en-US" sz="2000" b="1" dirty="0">
                          <a:effectLst>
                            <a:glow rad="63500">
                              <a:schemeClr val="bg1"/>
                            </a:glow>
                          </a:effectLst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Gal. 3:27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endParaRPr lang="en-US" sz="2000" b="1" dirty="0">
                        <a:effectLst>
                          <a:glow rad="63500">
                            <a:schemeClr val="bg1"/>
                          </a:glow>
                        </a:effectLst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23604519"/>
                  </a:ext>
                </a:extLst>
              </a:tr>
              <a:tr h="400689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914400" algn="l"/>
                        </a:tabLst>
                      </a:pPr>
                      <a:r>
                        <a:rPr lang="en-US" sz="2000" b="1" dirty="0">
                          <a:effectLst>
                            <a:glow rad="63500">
                              <a:schemeClr val="bg1"/>
                            </a:glow>
                          </a:effectLst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Mt. 11:11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914400" algn="l"/>
                        </a:tabLst>
                      </a:pPr>
                      <a:r>
                        <a:rPr lang="en-US" sz="2000" b="1">
                          <a:effectLst>
                            <a:glow rad="63500">
                              <a:schemeClr val="bg1"/>
                            </a:glow>
                          </a:effectLst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Mk. 1:4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914400" algn="l"/>
                        </a:tabLst>
                      </a:pPr>
                      <a:r>
                        <a:rPr lang="en-US" sz="2000" b="1">
                          <a:effectLst>
                            <a:glow rad="63500">
                              <a:schemeClr val="bg1"/>
                            </a:glow>
                          </a:effectLst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Mk. 11:30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914400" algn="l"/>
                        </a:tabLst>
                      </a:pPr>
                      <a:r>
                        <a:rPr lang="en-US" sz="2000" b="1" dirty="0">
                          <a:effectLst>
                            <a:glow rad="63500">
                              <a:schemeClr val="bg1"/>
                            </a:glow>
                          </a:effectLst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Lk. 7:30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914400" algn="l"/>
                        </a:tabLst>
                      </a:pPr>
                      <a:r>
                        <a:rPr lang="en-US" sz="2000" b="1">
                          <a:effectLst>
                            <a:glow rad="63500">
                              <a:schemeClr val="bg1"/>
                            </a:glow>
                          </a:effectLst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Jn. 3:22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914400" algn="l"/>
                        </a:tabLst>
                      </a:pPr>
                      <a:r>
                        <a:rPr lang="en-US" sz="2000" b="1" dirty="0">
                          <a:effectLst>
                            <a:glow rad="63500">
                              <a:schemeClr val="bg1"/>
                            </a:glow>
                          </a:effectLst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Ac. 8:12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914400" algn="l"/>
                        </a:tabLst>
                      </a:pPr>
                      <a:r>
                        <a:rPr lang="en-US" sz="2000" b="1">
                          <a:effectLst>
                            <a:glow rad="63500">
                              <a:schemeClr val="bg1"/>
                            </a:glow>
                          </a:effectLst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Ac. 13:24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914400" algn="l"/>
                        </a:tabLst>
                      </a:pPr>
                      <a:r>
                        <a:rPr lang="en-US" sz="2000" b="1">
                          <a:effectLst>
                            <a:glow rad="63500">
                              <a:schemeClr val="bg1"/>
                            </a:glow>
                          </a:effectLst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Ro. 6:4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914400" algn="l"/>
                        </a:tabLst>
                      </a:pPr>
                      <a:r>
                        <a:rPr lang="en-US" sz="2000" b="1" dirty="0">
                          <a:effectLst>
                            <a:glow rad="63500">
                              <a:schemeClr val="bg1"/>
                            </a:glow>
                          </a:effectLst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Eph. 4:5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endParaRPr lang="en-US" sz="2000" b="1" dirty="0">
                        <a:effectLst>
                          <a:glow rad="63500">
                            <a:schemeClr val="bg1"/>
                          </a:glow>
                        </a:effectLst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208140847"/>
                  </a:ext>
                </a:extLst>
              </a:tr>
              <a:tr h="400689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914400" algn="l"/>
                        </a:tabLst>
                      </a:pPr>
                      <a:r>
                        <a:rPr lang="en-US" sz="2000" b="1" dirty="0">
                          <a:effectLst>
                            <a:glow rad="63500">
                              <a:schemeClr val="bg1"/>
                            </a:glow>
                          </a:effectLst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Mt. 11:12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914400" algn="l"/>
                        </a:tabLst>
                      </a:pPr>
                      <a:r>
                        <a:rPr lang="en-US" sz="2000" b="1" dirty="0">
                          <a:effectLst>
                            <a:glow rad="63500">
                              <a:schemeClr val="bg1"/>
                            </a:glow>
                          </a:effectLst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Mk. 1:5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914400" algn="l"/>
                        </a:tabLst>
                      </a:pPr>
                      <a:r>
                        <a:rPr lang="en-US" sz="2000" b="1">
                          <a:effectLst>
                            <a:glow rad="63500">
                              <a:schemeClr val="bg1"/>
                            </a:glow>
                          </a:effectLst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Mk. 16:16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914400" algn="l"/>
                        </a:tabLst>
                      </a:pPr>
                      <a:r>
                        <a:rPr lang="en-US" sz="2000" b="1" dirty="0">
                          <a:effectLst>
                            <a:glow rad="63500">
                              <a:schemeClr val="bg1"/>
                            </a:glow>
                          </a:effectLst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Lk. 7:33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914400" algn="l"/>
                        </a:tabLst>
                      </a:pPr>
                      <a:r>
                        <a:rPr lang="en-US" sz="2000" b="1">
                          <a:effectLst>
                            <a:glow rad="63500">
                              <a:schemeClr val="bg1"/>
                            </a:glow>
                          </a:effectLst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Jn. 3:23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914400" algn="l"/>
                        </a:tabLst>
                      </a:pPr>
                      <a:r>
                        <a:rPr lang="en-US" sz="2000" b="1">
                          <a:effectLst>
                            <a:glow rad="63500">
                              <a:schemeClr val="bg1"/>
                            </a:glow>
                          </a:effectLst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Ac. 8:13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914400" algn="l"/>
                        </a:tabLst>
                      </a:pPr>
                      <a:r>
                        <a:rPr lang="en-US" sz="2000" b="1">
                          <a:effectLst>
                            <a:glow rad="63500">
                              <a:schemeClr val="bg1"/>
                            </a:glow>
                          </a:effectLst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Ac. 16:15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914400" algn="l"/>
                        </a:tabLst>
                      </a:pPr>
                      <a:r>
                        <a:rPr lang="en-US" sz="2000" b="1">
                          <a:effectLst>
                            <a:glow rad="63500">
                              <a:schemeClr val="bg1"/>
                            </a:glow>
                          </a:effectLst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1Co. 1:13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914400" algn="l"/>
                        </a:tabLst>
                      </a:pPr>
                      <a:r>
                        <a:rPr lang="en-US" sz="2000" b="1">
                          <a:effectLst>
                            <a:glow rad="63500">
                              <a:schemeClr val="bg1"/>
                            </a:glow>
                          </a:effectLst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Col. 2:12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endParaRPr lang="en-US" sz="2000" b="1" dirty="0">
                        <a:effectLst>
                          <a:glow rad="63500">
                            <a:schemeClr val="bg1"/>
                          </a:glow>
                        </a:effectLst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829935859"/>
                  </a:ext>
                </a:extLst>
              </a:tr>
              <a:tr h="400689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914400" algn="l"/>
                        </a:tabLst>
                      </a:pPr>
                      <a:r>
                        <a:rPr lang="en-US" sz="2000" b="1" dirty="0">
                          <a:effectLst>
                            <a:glow rad="63500">
                              <a:schemeClr val="bg1"/>
                            </a:glow>
                          </a:effectLst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Mt. 14:2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914400" algn="l"/>
                        </a:tabLst>
                      </a:pPr>
                      <a:r>
                        <a:rPr lang="en-US" sz="2000" b="1" dirty="0">
                          <a:effectLst>
                            <a:glow rad="63500">
                              <a:schemeClr val="bg1"/>
                            </a:glow>
                          </a:effectLst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Mk. 1:8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914400" algn="l"/>
                        </a:tabLst>
                      </a:pPr>
                      <a:r>
                        <a:rPr lang="en-US" sz="2000" b="1" dirty="0">
                          <a:effectLst>
                            <a:glow rad="63500">
                              <a:schemeClr val="bg1"/>
                            </a:glow>
                          </a:effectLst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Lk. 3:3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914400" algn="l"/>
                        </a:tabLst>
                      </a:pPr>
                      <a:r>
                        <a:rPr lang="en-US" sz="2000" b="1" dirty="0">
                          <a:effectLst>
                            <a:glow rad="63500">
                              <a:schemeClr val="bg1"/>
                            </a:glow>
                          </a:effectLst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Lk. 9:19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914400" algn="l"/>
                        </a:tabLst>
                      </a:pPr>
                      <a:r>
                        <a:rPr lang="en-US" sz="2000" b="1" dirty="0">
                          <a:effectLst>
                            <a:glow rad="63500">
                              <a:schemeClr val="bg1"/>
                            </a:glow>
                          </a:effectLst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Jn. 3:26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914400" algn="l"/>
                        </a:tabLst>
                      </a:pPr>
                      <a:r>
                        <a:rPr lang="en-US" sz="2000" b="1" dirty="0">
                          <a:effectLst>
                            <a:glow rad="63500">
                              <a:schemeClr val="bg1"/>
                            </a:glow>
                          </a:effectLst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Ac. 8:16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914400" algn="l"/>
                        </a:tabLst>
                      </a:pPr>
                      <a:r>
                        <a:rPr lang="en-US" sz="2000" b="1" dirty="0">
                          <a:effectLst>
                            <a:glow rad="63500">
                              <a:schemeClr val="bg1"/>
                            </a:glow>
                          </a:effectLst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Ac. 16:33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914400" algn="l"/>
                        </a:tabLst>
                      </a:pPr>
                      <a:r>
                        <a:rPr lang="en-US" sz="2000" b="1" dirty="0">
                          <a:effectLst>
                            <a:glow rad="63500">
                              <a:schemeClr val="bg1"/>
                            </a:glow>
                          </a:effectLst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1Co. 1:14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914400" algn="l"/>
                        </a:tabLst>
                      </a:pPr>
                      <a:r>
                        <a:rPr lang="en-US" sz="2000" b="1" dirty="0">
                          <a:effectLst>
                            <a:glow rad="63500">
                              <a:schemeClr val="bg1"/>
                            </a:glow>
                          </a:effectLst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Heb. 6:2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endParaRPr lang="en-US" sz="2000" b="1" dirty="0">
                        <a:effectLst>
                          <a:glow rad="63500">
                            <a:schemeClr val="bg1"/>
                          </a:glow>
                        </a:effectLst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70578267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490035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C8DF64-6A04-4C2F-9F10-1097A95A4E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181" y="1266863"/>
            <a:ext cx="12032481" cy="648101"/>
          </a:xfrm>
        </p:spPr>
        <p:txBody>
          <a:bodyPr>
            <a:normAutofit fontScale="90000"/>
          </a:bodyPr>
          <a:lstStyle/>
          <a:p>
            <a:pPr marL="630238" indent="-630238"/>
            <a:r>
              <a:rPr lang="en-US" dirty="0"/>
              <a:t>II.  It Is Essential to Define Terms in the Way That the Bible Defines Terms.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7F8FD1B-F699-4E32-958C-D06F51C689F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9641" y="2147977"/>
            <a:ext cx="11947021" cy="4710022"/>
          </a:xfrm>
        </p:spPr>
        <p:txBody>
          <a:bodyPr>
            <a:normAutofit/>
          </a:bodyPr>
          <a:lstStyle/>
          <a:p>
            <a:r>
              <a:rPr lang="en-US" dirty="0"/>
              <a:t>English dictionaries define words as they are commonly and currently used.</a:t>
            </a:r>
          </a:p>
          <a:p>
            <a:pPr lvl="1"/>
            <a:r>
              <a:rPr lang="en-US" dirty="0"/>
              <a:t>Dictionary.com defines “baptize”: “to immerse in water or sprinkle or pour water on.”</a:t>
            </a:r>
          </a:p>
          <a:p>
            <a:r>
              <a:rPr lang="en-US" dirty="0"/>
              <a:t>The Bible very plainly describes what is involved in Bible baptism:</a:t>
            </a:r>
          </a:p>
          <a:p>
            <a:pPr lvl="1"/>
            <a:r>
              <a:rPr lang="en-US" dirty="0"/>
              <a:t>“Much water” is required to be baptized with Bible baptism (John 3:23).</a:t>
            </a:r>
          </a:p>
          <a:p>
            <a:pPr lvl="1"/>
            <a:r>
              <a:rPr lang="en-US" dirty="0"/>
              <a:t>The person being baptized must come “to” the water (Matt. 3:13; Acts 8:36).</a:t>
            </a:r>
          </a:p>
          <a:p>
            <a:pPr lvl="1"/>
            <a:r>
              <a:rPr lang="en-US" dirty="0"/>
              <a:t>The person being baptized and the baptizer must go “down into the water” (Ac. 8:38).</a:t>
            </a:r>
          </a:p>
          <a:p>
            <a:pPr lvl="1"/>
            <a:r>
              <a:rPr lang="en-US" dirty="0"/>
              <a:t>The person being baptized must be “buried…in baptism” (Col. 2:12; Rom. 6:4).</a:t>
            </a:r>
          </a:p>
          <a:p>
            <a:pPr lvl="1"/>
            <a:r>
              <a:rPr lang="en-US" dirty="0"/>
              <a:t>The person being baptized must be “raised” from the water (Rom. 6:4; Col. 2:12).</a:t>
            </a:r>
          </a:p>
          <a:p>
            <a:pPr lvl="1"/>
            <a:r>
              <a:rPr lang="en-US" dirty="0"/>
              <a:t>The person being baptized must come “up out of the water” (Acts 8:39; Mark 1:10).</a:t>
            </a:r>
          </a:p>
          <a:p>
            <a:pPr lvl="1"/>
            <a:r>
              <a:rPr lang="en-US" dirty="0"/>
              <a:t>The Bible makes it very clear that baptism is immersion of the body into water. 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760887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C8DF64-6A04-4C2F-9F10-1097A95A4E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181" y="1266863"/>
            <a:ext cx="12032481" cy="648101"/>
          </a:xfrm>
        </p:spPr>
        <p:txBody>
          <a:bodyPr>
            <a:normAutofit fontScale="90000"/>
          </a:bodyPr>
          <a:lstStyle/>
          <a:p>
            <a:pPr marL="630238" indent="-630238"/>
            <a:r>
              <a:rPr lang="en-US" dirty="0"/>
              <a:t>II.  It Is Essential to Define Terms in the Way That the Bible Defines Terms.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7F8FD1B-F699-4E32-958C-D06F51C689F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9641" y="2147977"/>
            <a:ext cx="11947021" cy="4710022"/>
          </a:xfrm>
        </p:spPr>
        <p:txBody>
          <a:bodyPr>
            <a:normAutofit/>
          </a:bodyPr>
          <a:lstStyle/>
          <a:p>
            <a:pPr>
              <a:buFont typeface="+mj-lt"/>
              <a:buAutoNum type="alphaUcPeriod" startAt="3"/>
            </a:pPr>
            <a:r>
              <a:rPr lang="en-US" dirty="0"/>
              <a:t>The original Greek word for “baptize” is clearly defined by Greek scholars.</a:t>
            </a:r>
          </a:p>
          <a:p>
            <a:pPr lvl="1"/>
            <a:r>
              <a:rPr lang="en-US" dirty="0"/>
              <a:t>The verb “baptize” is from the Greek </a:t>
            </a:r>
            <a:r>
              <a:rPr lang="en-US" i="1" dirty="0" err="1"/>
              <a:t>baptizo</a:t>
            </a:r>
            <a:r>
              <a:rPr lang="en-US" dirty="0"/>
              <a:t>, which is defined as:</a:t>
            </a:r>
          </a:p>
          <a:p>
            <a:pPr lvl="2"/>
            <a:r>
              <a:rPr lang="en-US" dirty="0"/>
              <a:t>“dip, immerse”</a:t>
            </a:r>
          </a:p>
          <a:p>
            <a:pPr lvl="2"/>
            <a:r>
              <a:rPr lang="en-US" dirty="0"/>
              <a:t>“plunge, dip, wash”</a:t>
            </a:r>
          </a:p>
          <a:p>
            <a:pPr lvl="2"/>
            <a:r>
              <a:rPr lang="en-US" dirty="0"/>
              <a:t>“dip, immerse, submerge in water”</a:t>
            </a:r>
          </a:p>
          <a:p>
            <a:pPr lvl="2"/>
            <a:r>
              <a:rPr lang="en-US" dirty="0"/>
              <a:t>“consisting of the process of immersion, submersion and emergence”</a:t>
            </a:r>
          </a:p>
          <a:p>
            <a:pPr lvl="2"/>
            <a:r>
              <a:rPr lang="en-US" dirty="0"/>
              <a:t>“literally means ‘to put or go under water’”</a:t>
            </a:r>
          </a:p>
          <a:p>
            <a:pPr lvl="1"/>
            <a:r>
              <a:rPr lang="en-US" dirty="0"/>
              <a:t>English Bible translators merely transposed the letters of the Greek word into a new English word, creating an English word (“baptize”) that is imprecise in its meaning.</a:t>
            </a:r>
          </a:p>
        </p:txBody>
      </p:sp>
    </p:spTree>
    <p:extLst>
      <p:ext uri="{BB962C8B-B14F-4D97-AF65-F5344CB8AC3E}">
        <p14:creationId xmlns:p14="http://schemas.microsoft.com/office/powerpoint/2010/main" val="110730905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3000"/>
                            </p:stCondLst>
                            <p:childTnLst>
                              <p:par>
                                <p:cTn id="3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C8DF64-6A04-4C2F-9F10-1097A95A4E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III. The Bible Specifies That There Is One Baptism.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7F8FD1B-F699-4E32-958C-D06F51C689F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The words “baptism,” “Baptist,” “baptize,” “baptizes,” “baptized” and “baptizing” are found 115 times in 91 verses in the New Testament:</a:t>
            </a:r>
          </a:p>
        </p:txBody>
      </p:sp>
      <p:sp>
        <p:nvSpPr>
          <p:cNvPr id="9" name="AutoShape 3">
            <a:extLst>
              <a:ext uri="{FF2B5EF4-FFF2-40B4-BE49-F238E27FC236}">
                <a16:creationId xmlns:a16="http://schemas.microsoft.com/office/drawing/2014/main" id="{D365988D-028E-4F27-B079-DB269E4ACAD0}"/>
              </a:ext>
            </a:extLst>
          </p:cNvPr>
          <p:cNvSpPr>
            <a:spLocks noChangeAspect="1" noChangeArrowheads="1" noTextEdit="1"/>
          </p:cNvSpPr>
          <p:nvPr/>
        </p:nvSpPr>
        <p:spPr bwMode="auto">
          <a:xfrm>
            <a:off x="31750" y="2759075"/>
            <a:ext cx="12120563" cy="4143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Rectangle 5">
            <a:extLst>
              <a:ext uri="{FF2B5EF4-FFF2-40B4-BE49-F238E27FC236}">
                <a16:creationId xmlns:a16="http://schemas.microsoft.com/office/drawing/2014/main" id="{1ECFBAE0-A443-4F76-BF01-7978E794818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1600" y="2832100"/>
            <a:ext cx="769441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0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>
                  <a:glow rad="63500">
                    <a:schemeClr val="bg1"/>
                  </a:glow>
                </a:effectLst>
                <a:latin typeface="Calibri" panose="020F0502020204030204" pitchFamily="34" charset="0"/>
              </a:rPr>
              <a:t>Mt. 3:1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>
                <a:glow rad="63500">
                  <a:schemeClr val="bg1"/>
                </a:glow>
              </a:effectLst>
            </a:endParaRPr>
          </a:p>
        </p:txBody>
      </p:sp>
      <p:sp>
        <p:nvSpPr>
          <p:cNvPr id="11" name="Rectangle 6">
            <a:extLst>
              <a:ext uri="{FF2B5EF4-FFF2-40B4-BE49-F238E27FC236}">
                <a16:creationId xmlns:a16="http://schemas.microsoft.com/office/drawing/2014/main" id="{CE089706-73DD-4847-B71C-5691479F967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14450" y="2832100"/>
            <a:ext cx="899285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000" b="1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>
                  <a:glow rad="63500">
                    <a:schemeClr val="bg1"/>
                  </a:glow>
                </a:effectLst>
                <a:latin typeface="Calibri" panose="020F0502020204030204" pitchFamily="34" charset="0"/>
              </a:rPr>
              <a:t>Mt. 14:8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>
                <a:glow rad="63500">
                  <a:schemeClr val="bg1"/>
                </a:glow>
              </a:effectLst>
            </a:endParaRPr>
          </a:p>
        </p:txBody>
      </p:sp>
      <p:sp>
        <p:nvSpPr>
          <p:cNvPr id="12" name="Rectangle 7">
            <a:extLst>
              <a:ext uri="{FF2B5EF4-FFF2-40B4-BE49-F238E27FC236}">
                <a16:creationId xmlns:a16="http://schemas.microsoft.com/office/drawing/2014/main" id="{1BDDF813-ADE1-4CB4-8AFE-9A81D18D23D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25713" y="2832100"/>
            <a:ext cx="804707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000" b="1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>
                  <a:glow rad="63500">
                    <a:schemeClr val="bg1"/>
                  </a:glow>
                </a:effectLst>
                <a:latin typeface="Calibri" panose="020F0502020204030204" pitchFamily="34" charset="0"/>
              </a:rPr>
              <a:t>Mk. 1:9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>
                <a:glow rad="63500">
                  <a:schemeClr val="bg1"/>
                </a:glow>
              </a:effectLst>
            </a:endParaRPr>
          </a:p>
        </p:txBody>
      </p:sp>
      <p:sp>
        <p:nvSpPr>
          <p:cNvPr id="13" name="Rectangle 8">
            <a:extLst>
              <a:ext uri="{FF2B5EF4-FFF2-40B4-BE49-F238E27FC236}">
                <a16:creationId xmlns:a16="http://schemas.microsoft.com/office/drawing/2014/main" id="{C29BD092-4C88-4C5C-B61F-4642E344A330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38563" y="2832100"/>
            <a:ext cx="689291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000" b="1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>
                  <a:glow rad="63500">
                    <a:schemeClr val="bg1"/>
                  </a:glow>
                </a:effectLst>
                <a:latin typeface="Calibri" panose="020F0502020204030204" pitchFamily="34" charset="0"/>
              </a:rPr>
              <a:t>Lk. 3:7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>
                <a:glow rad="63500">
                  <a:schemeClr val="bg1"/>
                </a:glow>
              </a:effectLst>
            </a:endParaRPr>
          </a:p>
        </p:txBody>
      </p:sp>
      <p:sp>
        <p:nvSpPr>
          <p:cNvPr id="14" name="Rectangle 9">
            <a:extLst>
              <a:ext uri="{FF2B5EF4-FFF2-40B4-BE49-F238E27FC236}">
                <a16:creationId xmlns:a16="http://schemas.microsoft.com/office/drawing/2014/main" id="{CBC4BCD0-4B24-40D6-8B1B-A1AC0A00FE18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49825" y="2832100"/>
            <a:ext cx="948978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000" b="1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>
                  <a:glow rad="63500">
                    <a:schemeClr val="bg1"/>
                  </a:glow>
                </a:effectLst>
                <a:latin typeface="Calibri" panose="020F0502020204030204" pitchFamily="34" charset="0"/>
              </a:rPr>
              <a:t>Lk. 12:50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>
                <a:glow rad="63500">
                  <a:schemeClr val="bg1"/>
                </a:glow>
              </a:effectLst>
            </a:endParaRPr>
          </a:p>
        </p:txBody>
      </p:sp>
      <p:sp>
        <p:nvSpPr>
          <p:cNvPr id="15" name="Rectangle 10">
            <a:extLst>
              <a:ext uri="{FF2B5EF4-FFF2-40B4-BE49-F238E27FC236}">
                <a16:creationId xmlns:a16="http://schemas.microsoft.com/office/drawing/2014/main" id="{9558519D-FADE-4D91-B580-7CA0732F7DEA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62675" y="2832100"/>
            <a:ext cx="679673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000" b="1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>
                  <a:glow rad="63500">
                    <a:schemeClr val="bg1"/>
                  </a:glow>
                </a:effectLst>
                <a:latin typeface="Calibri" panose="020F0502020204030204" pitchFamily="34" charset="0"/>
              </a:rPr>
              <a:t>Jn. 4:1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>
                <a:glow rad="63500">
                  <a:schemeClr val="bg1"/>
                </a:glow>
              </a:effectLst>
            </a:endParaRPr>
          </a:p>
        </p:txBody>
      </p:sp>
      <p:sp>
        <p:nvSpPr>
          <p:cNvPr id="16" name="Rectangle 11">
            <a:extLst>
              <a:ext uri="{FF2B5EF4-FFF2-40B4-BE49-F238E27FC236}">
                <a16:creationId xmlns:a16="http://schemas.microsoft.com/office/drawing/2014/main" id="{3F4B1C0C-99C9-40F3-BB31-FE1237086E64}"/>
              </a:ext>
            </a:extLst>
          </p:cNvPr>
          <p:cNvSpPr>
            <a:spLocks noChangeArrowheads="1"/>
          </p:cNvSpPr>
          <p:nvPr/>
        </p:nvSpPr>
        <p:spPr bwMode="auto">
          <a:xfrm>
            <a:off x="7373938" y="2832100"/>
            <a:ext cx="849592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000" b="1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>
                  <a:glow rad="63500">
                    <a:schemeClr val="bg1"/>
                  </a:glow>
                </a:effectLst>
                <a:latin typeface="Calibri" panose="020F0502020204030204" pitchFamily="34" charset="0"/>
              </a:rPr>
              <a:t>Ac. 8:36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>
                <a:glow rad="63500">
                  <a:schemeClr val="bg1"/>
                </a:glow>
              </a:effectLst>
            </a:endParaRPr>
          </a:p>
        </p:txBody>
      </p:sp>
      <p:sp>
        <p:nvSpPr>
          <p:cNvPr id="17" name="Rectangle 12">
            <a:extLst>
              <a:ext uri="{FF2B5EF4-FFF2-40B4-BE49-F238E27FC236}">
                <a16:creationId xmlns:a16="http://schemas.microsoft.com/office/drawing/2014/main" id="{5DA275F3-F4B8-40F9-A15A-7A008C4D036E}"/>
              </a:ext>
            </a:extLst>
          </p:cNvPr>
          <p:cNvSpPr>
            <a:spLocks noChangeArrowheads="1"/>
          </p:cNvSpPr>
          <p:nvPr/>
        </p:nvSpPr>
        <p:spPr bwMode="auto">
          <a:xfrm>
            <a:off x="8585200" y="2832100"/>
            <a:ext cx="849592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000" b="1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>
                  <a:glow rad="63500">
                    <a:schemeClr val="bg1"/>
                  </a:glow>
                </a:effectLst>
                <a:latin typeface="Calibri" panose="020F0502020204030204" pitchFamily="34" charset="0"/>
              </a:rPr>
              <a:t>Ac. 18:8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>
                <a:glow rad="63500">
                  <a:schemeClr val="bg1"/>
                </a:glow>
              </a:effectLst>
            </a:endParaRPr>
          </a:p>
        </p:txBody>
      </p:sp>
      <p:sp>
        <p:nvSpPr>
          <p:cNvPr id="18" name="Rectangle 13">
            <a:extLst>
              <a:ext uri="{FF2B5EF4-FFF2-40B4-BE49-F238E27FC236}">
                <a16:creationId xmlns:a16="http://schemas.microsoft.com/office/drawing/2014/main" id="{D92C57B6-DDD2-4C9F-8A8B-7CA54E341F1C}"/>
              </a:ext>
            </a:extLst>
          </p:cNvPr>
          <p:cNvSpPr>
            <a:spLocks noChangeArrowheads="1"/>
          </p:cNvSpPr>
          <p:nvPr/>
        </p:nvSpPr>
        <p:spPr bwMode="auto">
          <a:xfrm>
            <a:off x="9798050" y="2832100"/>
            <a:ext cx="990656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000" b="1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>
                  <a:glow rad="63500">
                    <a:schemeClr val="bg1"/>
                  </a:glow>
                </a:effectLst>
                <a:latin typeface="Calibri" panose="020F0502020204030204" pitchFamily="34" charset="0"/>
              </a:rPr>
              <a:t>1Co. 1:15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>
                <a:glow rad="63500">
                  <a:schemeClr val="bg1"/>
                </a:glow>
              </a:effectLst>
            </a:endParaRPr>
          </a:p>
        </p:txBody>
      </p:sp>
      <p:sp>
        <p:nvSpPr>
          <p:cNvPr id="19" name="Rectangle 14">
            <a:extLst>
              <a:ext uri="{FF2B5EF4-FFF2-40B4-BE49-F238E27FC236}">
                <a16:creationId xmlns:a16="http://schemas.microsoft.com/office/drawing/2014/main" id="{BA323880-5615-4BEB-84C3-558D36A15DD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074400" y="2832100"/>
            <a:ext cx="978538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0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>
                  <a:glow rad="63500">
                    <a:schemeClr val="bg1"/>
                  </a:glow>
                </a:effectLst>
                <a:latin typeface="Calibri" panose="020F0502020204030204" pitchFamily="34" charset="0"/>
              </a:rPr>
              <a:t>1Pe. 3:21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>
                <a:glow rad="63500">
                  <a:schemeClr val="bg1"/>
                </a:glow>
              </a:effectLst>
            </a:endParaRPr>
          </a:p>
        </p:txBody>
      </p:sp>
      <p:sp>
        <p:nvSpPr>
          <p:cNvPr id="20" name="Rectangle 15">
            <a:extLst>
              <a:ext uri="{FF2B5EF4-FFF2-40B4-BE49-F238E27FC236}">
                <a16:creationId xmlns:a16="http://schemas.microsoft.com/office/drawing/2014/main" id="{AD9D35C0-0533-4F60-B1B1-3EF04C84D9A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1600" y="3235325"/>
            <a:ext cx="769441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000" b="1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>
                  <a:glow rad="63500">
                    <a:schemeClr val="bg1"/>
                  </a:glow>
                </a:effectLst>
                <a:latin typeface="Calibri" panose="020F0502020204030204" pitchFamily="34" charset="0"/>
              </a:rPr>
              <a:t>Mt. 3:6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>
                <a:glow rad="63500">
                  <a:schemeClr val="bg1"/>
                </a:glow>
              </a:effectLst>
            </a:endParaRPr>
          </a:p>
        </p:txBody>
      </p:sp>
      <p:sp>
        <p:nvSpPr>
          <p:cNvPr id="21" name="Rectangle 16">
            <a:extLst>
              <a:ext uri="{FF2B5EF4-FFF2-40B4-BE49-F238E27FC236}">
                <a16:creationId xmlns:a16="http://schemas.microsoft.com/office/drawing/2014/main" id="{14778BF8-7A00-4A1A-9DE8-FFFB95E797B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14450" y="3235325"/>
            <a:ext cx="1029128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000" b="1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>
                  <a:glow rad="63500">
                    <a:schemeClr val="bg1"/>
                  </a:glow>
                </a:effectLst>
                <a:latin typeface="Calibri" panose="020F0502020204030204" pitchFamily="34" charset="0"/>
              </a:rPr>
              <a:t>Mt. 16:14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>
                <a:glow rad="63500">
                  <a:schemeClr val="bg1"/>
                </a:glow>
              </a:effectLst>
            </a:endParaRPr>
          </a:p>
        </p:txBody>
      </p:sp>
      <p:sp>
        <p:nvSpPr>
          <p:cNvPr id="22" name="Rectangle 17">
            <a:extLst>
              <a:ext uri="{FF2B5EF4-FFF2-40B4-BE49-F238E27FC236}">
                <a16:creationId xmlns:a16="http://schemas.microsoft.com/office/drawing/2014/main" id="{85ED2D44-46D5-4742-8038-7FD607C7AA2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25713" y="3235325"/>
            <a:ext cx="934551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000" b="1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>
                  <a:glow rad="63500">
                    <a:schemeClr val="bg1"/>
                  </a:glow>
                </a:effectLst>
                <a:latin typeface="Calibri" panose="020F0502020204030204" pitchFamily="34" charset="0"/>
              </a:rPr>
              <a:t>Mk. 6:14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>
                <a:glow rad="63500">
                  <a:schemeClr val="bg1"/>
                </a:glow>
              </a:effectLst>
            </a:endParaRPr>
          </a:p>
        </p:txBody>
      </p:sp>
      <p:sp>
        <p:nvSpPr>
          <p:cNvPr id="23" name="Rectangle 18">
            <a:extLst>
              <a:ext uri="{FF2B5EF4-FFF2-40B4-BE49-F238E27FC236}">
                <a16:creationId xmlns:a16="http://schemas.microsoft.com/office/drawing/2014/main" id="{AB496490-9E69-41E2-9822-5031218475FD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38563" y="3235325"/>
            <a:ext cx="819135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000" b="1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>
                  <a:glow rad="63500">
                    <a:schemeClr val="bg1"/>
                  </a:glow>
                </a:effectLst>
                <a:latin typeface="Calibri" panose="020F0502020204030204" pitchFamily="34" charset="0"/>
              </a:rPr>
              <a:t>Lk. 3:12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>
                <a:glow rad="63500">
                  <a:schemeClr val="bg1"/>
                </a:glow>
              </a:effectLst>
            </a:endParaRPr>
          </a:p>
        </p:txBody>
      </p:sp>
      <p:sp>
        <p:nvSpPr>
          <p:cNvPr id="24" name="Rectangle 19">
            <a:extLst>
              <a:ext uri="{FF2B5EF4-FFF2-40B4-BE49-F238E27FC236}">
                <a16:creationId xmlns:a16="http://schemas.microsoft.com/office/drawing/2014/main" id="{D9344749-8626-4C81-BC92-D7076B073F74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49825" y="3235325"/>
            <a:ext cx="819135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000" b="1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>
                  <a:glow rad="63500">
                    <a:schemeClr val="bg1"/>
                  </a:glow>
                </a:effectLst>
                <a:latin typeface="Calibri" panose="020F0502020204030204" pitchFamily="34" charset="0"/>
              </a:rPr>
              <a:t>Lk. 20:4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>
                <a:glow rad="63500">
                  <a:schemeClr val="bg1"/>
                </a:glow>
              </a:effectLst>
            </a:endParaRPr>
          </a:p>
        </p:txBody>
      </p:sp>
      <p:sp>
        <p:nvSpPr>
          <p:cNvPr id="25" name="Rectangle 20">
            <a:extLst>
              <a:ext uri="{FF2B5EF4-FFF2-40B4-BE49-F238E27FC236}">
                <a16:creationId xmlns:a16="http://schemas.microsoft.com/office/drawing/2014/main" id="{E7CB11B8-D1A5-47F5-A0D1-972255E1A456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62675" y="3235325"/>
            <a:ext cx="679673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000" b="1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>
                  <a:glow rad="63500">
                    <a:schemeClr val="bg1"/>
                  </a:glow>
                </a:effectLst>
                <a:latin typeface="Calibri" panose="020F0502020204030204" pitchFamily="34" charset="0"/>
              </a:rPr>
              <a:t>Jn. 4:2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>
                <a:glow rad="63500">
                  <a:schemeClr val="bg1"/>
                </a:glow>
              </a:effectLst>
            </a:endParaRPr>
          </a:p>
        </p:txBody>
      </p:sp>
      <p:sp>
        <p:nvSpPr>
          <p:cNvPr id="26" name="Rectangle 21">
            <a:extLst>
              <a:ext uri="{FF2B5EF4-FFF2-40B4-BE49-F238E27FC236}">
                <a16:creationId xmlns:a16="http://schemas.microsoft.com/office/drawing/2014/main" id="{9B37D759-F5D0-4DE2-BC5D-E77F0E51DBB1}"/>
              </a:ext>
            </a:extLst>
          </p:cNvPr>
          <p:cNvSpPr>
            <a:spLocks noChangeArrowheads="1"/>
          </p:cNvSpPr>
          <p:nvPr/>
        </p:nvSpPr>
        <p:spPr bwMode="auto">
          <a:xfrm>
            <a:off x="7373938" y="3235325"/>
            <a:ext cx="849592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000" b="1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>
                  <a:glow rad="63500">
                    <a:schemeClr val="bg1"/>
                  </a:glow>
                </a:effectLst>
                <a:latin typeface="Calibri" panose="020F0502020204030204" pitchFamily="34" charset="0"/>
              </a:rPr>
              <a:t>Ac. 8:38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>
                <a:glow rad="63500">
                  <a:schemeClr val="bg1"/>
                </a:glow>
              </a:effectLst>
            </a:endParaRPr>
          </a:p>
        </p:txBody>
      </p:sp>
      <p:sp>
        <p:nvSpPr>
          <p:cNvPr id="27" name="Rectangle 22">
            <a:extLst>
              <a:ext uri="{FF2B5EF4-FFF2-40B4-BE49-F238E27FC236}">
                <a16:creationId xmlns:a16="http://schemas.microsoft.com/office/drawing/2014/main" id="{6B1A99FB-6E13-4293-AF61-6702EABC85C3}"/>
              </a:ext>
            </a:extLst>
          </p:cNvPr>
          <p:cNvSpPr>
            <a:spLocks noChangeArrowheads="1"/>
          </p:cNvSpPr>
          <p:nvPr/>
        </p:nvSpPr>
        <p:spPr bwMode="auto">
          <a:xfrm>
            <a:off x="8585200" y="3235325"/>
            <a:ext cx="979435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000" b="1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>
                  <a:glow rad="63500">
                    <a:schemeClr val="bg1"/>
                  </a:glow>
                </a:effectLst>
                <a:latin typeface="Calibri" panose="020F0502020204030204" pitchFamily="34" charset="0"/>
              </a:rPr>
              <a:t>Ac. 18:25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>
                <a:glow rad="63500">
                  <a:schemeClr val="bg1"/>
                </a:glow>
              </a:effectLst>
            </a:endParaRPr>
          </a:p>
        </p:txBody>
      </p:sp>
      <p:sp>
        <p:nvSpPr>
          <p:cNvPr id="28" name="Rectangle 23">
            <a:extLst>
              <a:ext uri="{FF2B5EF4-FFF2-40B4-BE49-F238E27FC236}">
                <a16:creationId xmlns:a16="http://schemas.microsoft.com/office/drawing/2014/main" id="{AF0C95FC-60B8-4CD1-823B-A19BFD3B874E}"/>
              </a:ext>
            </a:extLst>
          </p:cNvPr>
          <p:cNvSpPr>
            <a:spLocks noChangeArrowheads="1"/>
          </p:cNvSpPr>
          <p:nvPr/>
        </p:nvSpPr>
        <p:spPr bwMode="auto">
          <a:xfrm>
            <a:off x="9798050" y="3235325"/>
            <a:ext cx="990656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000" b="1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>
                  <a:glow rad="63500">
                    <a:schemeClr val="bg1"/>
                  </a:glow>
                </a:effectLst>
                <a:latin typeface="Calibri" panose="020F0502020204030204" pitchFamily="34" charset="0"/>
              </a:rPr>
              <a:t>1Co. 1:16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>
                <a:glow rad="63500">
                  <a:schemeClr val="bg1"/>
                </a:glow>
              </a:effectLst>
            </a:endParaRPr>
          </a:p>
        </p:txBody>
      </p:sp>
      <p:sp>
        <p:nvSpPr>
          <p:cNvPr id="29" name="Rectangle 24">
            <a:extLst>
              <a:ext uri="{FF2B5EF4-FFF2-40B4-BE49-F238E27FC236}">
                <a16:creationId xmlns:a16="http://schemas.microsoft.com/office/drawing/2014/main" id="{AC6DE8C3-C522-4CD6-B854-35D822ECD25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1600" y="3633788"/>
            <a:ext cx="769441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000" b="1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>
                  <a:glow rad="63500">
                    <a:schemeClr val="bg1"/>
                  </a:glow>
                </a:effectLst>
                <a:latin typeface="Calibri" panose="020F0502020204030204" pitchFamily="34" charset="0"/>
              </a:rPr>
              <a:t>Mt. 3:7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>
                <a:glow rad="63500">
                  <a:schemeClr val="bg1"/>
                </a:glow>
              </a:effectLst>
            </a:endParaRPr>
          </a:p>
        </p:txBody>
      </p:sp>
      <p:sp>
        <p:nvSpPr>
          <p:cNvPr id="30" name="Rectangle 25">
            <a:extLst>
              <a:ext uri="{FF2B5EF4-FFF2-40B4-BE49-F238E27FC236}">
                <a16:creationId xmlns:a16="http://schemas.microsoft.com/office/drawing/2014/main" id="{C5E88A36-EC94-401D-826A-2D41A3E8E7D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14450" y="3633788"/>
            <a:ext cx="1029128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000" b="1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>
                  <a:glow rad="63500">
                    <a:schemeClr val="bg1"/>
                  </a:glow>
                </a:effectLst>
                <a:latin typeface="Calibri" panose="020F0502020204030204" pitchFamily="34" charset="0"/>
              </a:rPr>
              <a:t>Mt. 17:13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>
                <a:glow rad="63500">
                  <a:schemeClr val="bg1"/>
                </a:glow>
              </a:effectLst>
            </a:endParaRPr>
          </a:p>
        </p:txBody>
      </p:sp>
      <p:sp>
        <p:nvSpPr>
          <p:cNvPr id="31" name="Rectangle 26">
            <a:extLst>
              <a:ext uri="{FF2B5EF4-FFF2-40B4-BE49-F238E27FC236}">
                <a16:creationId xmlns:a16="http://schemas.microsoft.com/office/drawing/2014/main" id="{97A45419-0360-44A0-A9BE-39C1EDC301D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25713" y="3633788"/>
            <a:ext cx="934551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000" b="1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>
                  <a:glow rad="63500">
                    <a:schemeClr val="bg1"/>
                  </a:glow>
                </a:effectLst>
                <a:latin typeface="Calibri" panose="020F0502020204030204" pitchFamily="34" charset="0"/>
              </a:rPr>
              <a:t>Mk. 6:24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>
                <a:glow rad="63500">
                  <a:schemeClr val="bg1"/>
                </a:glow>
              </a:effectLst>
            </a:endParaRPr>
          </a:p>
        </p:txBody>
      </p:sp>
      <p:sp>
        <p:nvSpPr>
          <p:cNvPr id="32" name="Rectangle 27">
            <a:extLst>
              <a:ext uri="{FF2B5EF4-FFF2-40B4-BE49-F238E27FC236}">
                <a16:creationId xmlns:a16="http://schemas.microsoft.com/office/drawing/2014/main" id="{821C9073-1B39-4841-B139-98CFDB48A1D5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38563" y="3633788"/>
            <a:ext cx="819135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000" b="1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>
                  <a:glow rad="63500">
                    <a:schemeClr val="bg1"/>
                  </a:glow>
                </a:effectLst>
                <a:latin typeface="Calibri" panose="020F0502020204030204" pitchFamily="34" charset="0"/>
              </a:rPr>
              <a:t>Lk. 3:16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>
                <a:glow rad="63500">
                  <a:schemeClr val="bg1"/>
                </a:glow>
              </a:effectLst>
            </a:endParaRPr>
          </a:p>
        </p:txBody>
      </p:sp>
      <p:sp>
        <p:nvSpPr>
          <p:cNvPr id="33" name="Rectangle 28">
            <a:extLst>
              <a:ext uri="{FF2B5EF4-FFF2-40B4-BE49-F238E27FC236}">
                <a16:creationId xmlns:a16="http://schemas.microsoft.com/office/drawing/2014/main" id="{C97BBCA2-FCCC-41D2-AEB3-0DCE4C29CBC0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49825" y="3633788"/>
            <a:ext cx="809517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000" b="1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>
                  <a:glow rad="63500">
                    <a:schemeClr val="bg1"/>
                  </a:glow>
                </a:effectLst>
                <a:latin typeface="Calibri" panose="020F0502020204030204" pitchFamily="34" charset="0"/>
              </a:rPr>
              <a:t>Jn. 1:25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>
                <a:glow rad="63500">
                  <a:schemeClr val="bg1"/>
                </a:glow>
              </a:effectLst>
            </a:endParaRPr>
          </a:p>
        </p:txBody>
      </p:sp>
      <p:sp>
        <p:nvSpPr>
          <p:cNvPr id="34" name="Rectangle 29">
            <a:extLst>
              <a:ext uri="{FF2B5EF4-FFF2-40B4-BE49-F238E27FC236}">
                <a16:creationId xmlns:a16="http://schemas.microsoft.com/office/drawing/2014/main" id="{675A5982-D838-4CC0-813A-97FB6200071A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62675" y="3633788"/>
            <a:ext cx="939360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000" b="1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>
                  <a:glow rad="63500">
                    <a:schemeClr val="bg1"/>
                  </a:glow>
                </a:effectLst>
                <a:latin typeface="Calibri" panose="020F0502020204030204" pitchFamily="34" charset="0"/>
              </a:rPr>
              <a:t>Jn. 10:40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>
                <a:glow rad="63500">
                  <a:schemeClr val="bg1"/>
                </a:glow>
              </a:effectLst>
            </a:endParaRPr>
          </a:p>
        </p:txBody>
      </p:sp>
      <p:sp>
        <p:nvSpPr>
          <p:cNvPr id="35" name="Rectangle 30">
            <a:extLst>
              <a:ext uri="{FF2B5EF4-FFF2-40B4-BE49-F238E27FC236}">
                <a16:creationId xmlns:a16="http://schemas.microsoft.com/office/drawing/2014/main" id="{034C0627-6E92-49AC-8D31-79261959C2F6}"/>
              </a:ext>
            </a:extLst>
          </p:cNvPr>
          <p:cNvSpPr>
            <a:spLocks noChangeArrowheads="1"/>
          </p:cNvSpPr>
          <p:nvPr/>
        </p:nvSpPr>
        <p:spPr bwMode="auto">
          <a:xfrm>
            <a:off x="7373938" y="3633788"/>
            <a:ext cx="849592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000" b="1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>
                  <a:glow rad="63500">
                    <a:schemeClr val="bg1"/>
                  </a:glow>
                </a:effectLst>
                <a:latin typeface="Calibri" panose="020F0502020204030204" pitchFamily="34" charset="0"/>
              </a:rPr>
              <a:t>Ac. 9:18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>
                <a:glow rad="63500">
                  <a:schemeClr val="bg1"/>
                </a:glow>
              </a:effectLst>
            </a:endParaRPr>
          </a:p>
        </p:txBody>
      </p:sp>
      <p:sp>
        <p:nvSpPr>
          <p:cNvPr id="36" name="Rectangle 31">
            <a:extLst>
              <a:ext uri="{FF2B5EF4-FFF2-40B4-BE49-F238E27FC236}">
                <a16:creationId xmlns:a16="http://schemas.microsoft.com/office/drawing/2014/main" id="{F5953C1F-B71D-48A0-B328-B8EA471A1509}"/>
              </a:ext>
            </a:extLst>
          </p:cNvPr>
          <p:cNvSpPr>
            <a:spLocks noChangeArrowheads="1"/>
          </p:cNvSpPr>
          <p:nvPr/>
        </p:nvSpPr>
        <p:spPr bwMode="auto">
          <a:xfrm>
            <a:off x="8585200" y="3633788"/>
            <a:ext cx="849592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000" b="1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>
                  <a:glow rad="63500">
                    <a:schemeClr val="bg1"/>
                  </a:glow>
                </a:effectLst>
                <a:latin typeface="Calibri" panose="020F0502020204030204" pitchFamily="34" charset="0"/>
              </a:rPr>
              <a:t>Ac. 19:3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>
                <a:glow rad="63500">
                  <a:schemeClr val="bg1"/>
                </a:glow>
              </a:effectLst>
            </a:endParaRPr>
          </a:p>
        </p:txBody>
      </p:sp>
      <p:sp>
        <p:nvSpPr>
          <p:cNvPr id="37" name="Rectangle 32">
            <a:extLst>
              <a:ext uri="{FF2B5EF4-FFF2-40B4-BE49-F238E27FC236}">
                <a16:creationId xmlns:a16="http://schemas.microsoft.com/office/drawing/2014/main" id="{9E192E48-5EB5-4BAC-A567-7C702D9DDF00}"/>
              </a:ext>
            </a:extLst>
          </p:cNvPr>
          <p:cNvSpPr>
            <a:spLocks noChangeArrowheads="1"/>
          </p:cNvSpPr>
          <p:nvPr/>
        </p:nvSpPr>
        <p:spPr bwMode="auto">
          <a:xfrm>
            <a:off x="9798050" y="3633788"/>
            <a:ext cx="990656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000" b="1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>
                  <a:glow rad="63500">
                    <a:schemeClr val="bg1"/>
                  </a:glow>
                </a:effectLst>
                <a:latin typeface="Calibri" panose="020F0502020204030204" pitchFamily="34" charset="0"/>
              </a:rPr>
              <a:t>1Co. 1:17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>
                <a:glow rad="63500">
                  <a:schemeClr val="bg1"/>
                </a:glow>
              </a:effectLst>
            </a:endParaRPr>
          </a:p>
        </p:txBody>
      </p:sp>
      <p:sp>
        <p:nvSpPr>
          <p:cNvPr id="38" name="Rectangle 33">
            <a:extLst>
              <a:ext uri="{FF2B5EF4-FFF2-40B4-BE49-F238E27FC236}">
                <a16:creationId xmlns:a16="http://schemas.microsoft.com/office/drawing/2014/main" id="{48AA633D-D885-41E7-AAF2-35B55EECCD9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1600" y="4037013"/>
            <a:ext cx="899285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000" b="1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>
                  <a:glow rad="63500">
                    <a:schemeClr val="bg1"/>
                  </a:glow>
                </a:effectLst>
                <a:latin typeface="Calibri" panose="020F0502020204030204" pitchFamily="34" charset="0"/>
              </a:rPr>
              <a:t>Mt. 3:11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>
                <a:glow rad="63500">
                  <a:schemeClr val="bg1"/>
                </a:glow>
              </a:effectLst>
            </a:endParaRPr>
          </a:p>
        </p:txBody>
      </p:sp>
      <p:sp>
        <p:nvSpPr>
          <p:cNvPr id="39" name="Rectangle 34">
            <a:extLst>
              <a:ext uri="{FF2B5EF4-FFF2-40B4-BE49-F238E27FC236}">
                <a16:creationId xmlns:a16="http://schemas.microsoft.com/office/drawing/2014/main" id="{0897C90E-94BF-484C-A71C-37F4195C582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14450" y="4037013"/>
            <a:ext cx="1029128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000" b="1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>
                  <a:glow rad="63500">
                    <a:schemeClr val="bg1"/>
                  </a:glow>
                </a:effectLst>
                <a:latin typeface="Calibri" panose="020F0502020204030204" pitchFamily="34" charset="0"/>
              </a:rPr>
              <a:t>Mt. 20:22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>
                <a:glow rad="63500">
                  <a:schemeClr val="bg1"/>
                </a:glow>
              </a:effectLst>
            </a:endParaRPr>
          </a:p>
        </p:txBody>
      </p:sp>
      <p:sp>
        <p:nvSpPr>
          <p:cNvPr id="40" name="Rectangle 35">
            <a:extLst>
              <a:ext uri="{FF2B5EF4-FFF2-40B4-BE49-F238E27FC236}">
                <a16:creationId xmlns:a16="http://schemas.microsoft.com/office/drawing/2014/main" id="{67AFED31-A735-40BD-91D8-494AE81FD21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25713" y="4037013"/>
            <a:ext cx="934551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000" b="1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>
                  <a:glow rad="63500">
                    <a:schemeClr val="bg1"/>
                  </a:glow>
                </a:effectLst>
                <a:latin typeface="Calibri" panose="020F0502020204030204" pitchFamily="34" charset="0"/>
              </a:rPr>
              <a:t>Mk. 6:25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>
                <a:glow rad="63500">
                  <a:schemeClr val="bg1"/>
                </a:glow>
              </a:effectLst>
            </a:endParaRPr>
          </a:p>
        </p:txBody>
      </p:sp>
      <p:sp>
        <p:nvSpPr>
          <p:cNvPr id="41" name="Rectangle 36">
            <a:extLst>
              <a:ext uri="{FF2B5EF4-FFF2-40B4-BE49-F238E27FC236}">
                <a16:creationId xmlns:a16="http://schemas.microsoft.com/office/drawing/2014/main" id="{5B1F9154-31BF-479E-987D-855E3CDDC3FD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38563" y="4037013"/>
            <a:ext cx="819135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000" b="1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>
                  <a:glow rad="63500">
                    <a:schemeClr val="bg1"/>
                  </a:glow>
                </a:effectLst>
                <a:latin typeface="Calibri" panose="020F0502020204030204" pitchFamily="34" charset="0"/>
              </a:rPr>
              <a:t>Lk. 3:21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>
                <a:glow rad="63500">
                  <a:schemeClr val="bg1"/>
                </a:glow>
              </a:effectLst>
            </a:endParaRPr>
          </a:p>
        </p:txBody>
      </p:sp>
      <p:sp>
        <p:nvSpPr>
          <p:cNvPr id="42" name="Rectangle 37">
            <a:extLst>
              <a:ext uri="{FF2B5EF4-FFF2-40B4-BE49-F238E27FC236}">
                <a16:creationId xmlns:a16="http://schemas.microsoft.com/office/drawing/2014/main" id="{2480A188-A45C-45CC-8580-FB494DCC15AB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49825" y="4037013"/>
            <a:ext cx="809517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000" b="1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>
                  <a:glow rad="63500">
                    <a:schemeClr val="bg1"/>
                  </a:glow>
                </a:effectLst>
                <a:latin typeface="Calibri" panose="020F0502020204030204" pitchFamily="34" charset="0"/>
              </a:rPr>
              <a:t>Jn. 1:26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>
                <a:glow rad="63500">
                  <a:schemeClr val="bg1"/>
                </a:glow>
              </a:effectLst>
            </a:endParaRPr>
          </a:p>
        </p:txBody>
      </p:sp>
      <p:sp>
        <p:nvSpPr>
          <p:cNvPr id="43" name="Rectangle 38">
            <a:extLst>
              <a:ext uri="{FF2B5EF4-FFF2-40B4-BE49-F238E27FC236}">
                <a16:creationId xmlns:a16="http://schemas.microsoft.com/office/drawing/2014/main" id="{1F843FFF-B124-4D96-81E7-7A3C6980C23F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62675" y="4037013"/>
            <a:ext cx="719749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0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>
                  <a:glow rad="63500">
                    <a:schemeClr val="bg1"/>
                  </a:glow>
                </a:effectLst>
                <a:latin typeface="Calibri" panose="020F0502020204030204" pitchFamily="34" charset="0"/>
              </a:rPr>
              <a:t>Ac. 1:5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>
                <a:glow rad="63500">
                  <a:schemeClr val="bg1"/>
                </a:glow>
              </a:effectLst>
            </a:endParaRPr>
          </a:p>
        </p:txBody>
      </p:sp>
      <p:sp>
        <p:nvSpPr>
          <p:cNvPr id="44" name="Rectangle 39">
            <a:extLst>
              <a:ext uri="{FF2B5EF4-FFF2-40B4-BE49-F238E27FC236}">
                <a16:creationId xmlns:a16="http://schemas.microsoft.com/office/drawing/2014/main" id="{7C091B0D-2899-4367-882A-3347EDD89FAC}"/>
              </a:ext>
            </a:extLst>
          </p:cNvPr>
          <p:cNvSpPr>
            <a:spLocks noChangeArrowheads="1"/>
          </p:cNvSpPr>
          <p:nvPr/>
        </p:nvSpPr>
        <p:spPr bwMode="auto">
          <a:xfrm>
            <a:off x="7373938" y="4037013"/>
            <a:ext cx="979435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000" b="1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>
                  <a:glow rad="63500">
                    <a:schemeClr val="bg1"/>
                  </a:glow>
                </a:effectLst>
                <a:latin typeface="Calibri" panose="020F0502020204030204" pitchFamily="34" charset="0"/>
              </a:rPr>
              <a:t>Ac. 10:37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>
                <a:glow rad="63500">
                  <a:schemeClr val="bg1"/>
                </a:glow>
              </a:effectLst>
            </a:endParaRPr>
          </a:p>
        </p:txBody>
      </p:sp>
      <p:sp>
        <p:nvSpPr>
          <p:cNvPr id="45" name="Rectangle 40">
            <a:extLst>
              <a:ext uri="{FF2B5EF4-FFF2-40B4-BE49-F238E27FC236}">
                <a16:creationId xmlns:a16="http://schemas.microsoft.com/office/drawing/2014/main" id="{27ACCCB9-57CA-4B7F-99ED-76DA61CB7C14}"/>
              </a:ext>
            </a:extLst>
          </p:cNvPr>
          <p:cNvSpPr>
            <a:spLocks noChangeArrowheads="1"/>
          </p:cNvSpPr>
          <p:nvPr/>
        </p:nvSpPr>
        <p:spPr bwMode="auto">
          <a:xfrm>
            <a:off x="8585200" y="4037013"/>
            <a:ext cx="849592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000" b="1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>
                  <a:glow rad="63500">
                    <a:schemeClr val="bg1"/>
                  </a:glow>
                </a:effectLst>
                <a:latin typeface="Calibri" panose="020F0502020204030204" pitchFamily="34" charset="0"/>
              </a:rPr>
              <a:t>Ac. 19:4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>
                <a:glow rad="63500">
                  <a:schemeClr val="bg1"/>
                </a:glow>
              </a:effectLst>
            </a:endParaRPr>
          </a:p>
        </p:txBody>
      </p:sp>
      <p:sp>
        <p:nvSpPr>
          <p:cNvPr id="46" name="Rectangle 41">
            <a:extLst>
              <a:ext uri="{FF2B5EF4-FFF2-40B4-BE49-F238E27FC236}">
                <a16:creationId xmlns:a16="http://schemas.microsoft.com/office/drawing/2014/main" id="{F6FAD524-0391-462D-BAE4-40496F97E578}"/>
              </a:ext>
            </a:extLst>
          </p:cNvPr>
          <p:cNvSpPr>
            <a:spLocks noChangeArrowheads="1"/>
          </p:cNvSpPr>
          <p:nvPr/>
        </p:nvSpPr>
        <p:spPr bwMode="auto">
          <a:xfrm>
            <a:off x="9798050" y="4037013"/>
            <a:ext cx="990656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000" b="1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>
                  <a:glow rad="63500">
                    <a:schemeClr val="bg1"/>
                  </a:glow>
                </a:effectLst>
                <a:latin typeface="Calibri" panose="020F0502020204030204" pitchFamily="34" charset="0"/>
              </a:rPr>
              <a:t>1Co. 10:2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>
                <a:glow rad="63500">
                  <a:schemeClr val="bg1"/>
                </a:glow>
              </a:effectLst>
            </a:endParaRPr>
          </a:p>
        </p:txBody>
      </p:sp>
      <p:sp>
        <p:nvSpPr>
          <p:cNvPr id="47" name="Rectangle 42">
            <a:extLst>
              <a:ext uri="{FF2B5EF4-FFF2-40B4-BE49-F238E27FC236}">
                <a16:creationId xmlns:a16="http://schemas.microsoft.com/office/drawing/2014/main" id="{E4A7F5AE-28D0-4931-A944-2DC5FEF218F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1600" y="4435475"/>
            <a:ext cx="899285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000" b="1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>
                  <a:glow rad="63500">
                    <a:schemeClr val="bg1"/>
                  </a:glow>
                </a:effectLst>
                <a:latin typeface="Calibri" panose="020F0502020204030204" pitchFamily="34" charset="0"/>
              </a:rPr>
              <a:t>Mt. 3:13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>
                <a:glow rad="63500">
                  <a:schemeClr val="bg1"/>
                </a:glow>
              </a:effectLst>
            </a:endParaRPr>
          </a:p>
        </p:txBody>
      </p:sp>
      <p:sp>
        <p:nvSpPr>
          <p:cNvPr id="48" name="Rectangle 43">
            <a:extLst>
              <a:ext uri="{FF2B5EF4-FFF2-40B4-BE49-F238E27FC236}">
                <a16:creationId xmlns:a16="http://schemas.microsoft.com/office/drawing/2014/main" id="{D6D13343-029F-4CCE-90F6-A2D54E12DB6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14450" y="4435475"/>
            <a:ext cx="1029128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000" b="1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>
                  <a:glow rad="63500">
                    <a:schemeClr val="bg1"/>
                  </a:glow>
                </a:effectLst>
                <a:latin typeface="Calibri" panose="020F0502020204030204" pitchFamily="34" charset="0"/>
              </a:rPr>
              <a:t>Mt. 20:23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>
                <a:glow rad="63500">
                  <a:schemeClr val="bg1"/>
                </a:glow>
              </a:effectLst>
            </a:endParaRPr>
          </a:p>
        </p:txBody>
      </p:sp>
      <p:sp>
        <p:nvSpPr>
          <p:cNvPr id="49" name="Rectangle 44">
            <a:extLst>
              <a:ext uri="{FF2B5EF4-FFF2-40B4-BE49-F238E27FC236}">
                <a16:creationId xmlns:a16="http://schemas.microsoft.com/office/drawing/2014/main" id="{77094CD4-C9EC-4F2B-AF35-72929CB2977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25713" y="4435475"/>
            <a:ext cx="934551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000" b="1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>
                  <a:glow rad="63500">
                    <a:schemeClr val="bg1"/>
                  </a:glow>
                </a:effectLst>
                <a:latin typeface="Calibri" panose="020F0502020204030204" pitchFamily="34" charset="0"/>
              </a:rPr>
              <a:t>Mk. 8:28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>
                <a:glow rad="63500">
                  <a:schemeClr val="bg1"/>
                </a:glow>
              </a:effectLst>
            </a:endParaRPr>
          </a:p>
        </p:txBody>
      </p:sp>
      <p:sp>
        <p:nvSpPr>
          <p:cNvPr id="50" name="Rectangle 45">
            <a:extLst>
              <a:ext uri="{FF2B5EF4-FFF2-40B4-BE49-F238E27FC236}">
                <a16:creationId xmlns:a16="http://schemas.microsoft.com/office/drawing/2014/main" id="{84B1116B-280E-486A-9481-5E49EB682779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38563" y="4435475"/>
            <a:ext cx="819135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000" b="1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>
                  <a:glow rad="63500">
                    <a:schemeClr val="bg1"/>
                  </a:glow>
                </a:effectLst>
                <a:latin typeface="Calibri" panose="020F0502020204030204" pitchFamily="34" charset="0"/>
              </a:rPr>
              <a:t>Lk. 7:20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>
                <a:glow rad="63500">
                  <a:schemeClr val="bg1"/>
                </a:glow>
              </a:effectLst>
            </a:endParaRPr>
          </a:p>
        </p:txBody>
      </p:sp>
      <p:sp>
        <p:nvSpPr>
          <p:cNvPr id="51" name="Rectangle 46">
            <a:extLst>
              <a:ext uri="{FF2B5EF4-FFF2-40B4-BE49-F238E27FC236}">
                <a16:creationId xmlns:a16="http://schemas.microsoft.com/office/drawing/2014/main" id="{4CF0F64B-DFDC-4771-9B41-4EF01D9D4C17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49825" y="4435475"/>
            <a:ext cx="809517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000" b="1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>
                  <a:glow rad="63500">
                    <a:schemeClr val="bg1"/>
                  </a:glow>
                </a:effectLst>
                <a:latin typeface="Calibri" panose="020F0502020204030204" pitchFamily="34" charset="0"/>
              </a:rPr>
              <a:t>Jn. 1:28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>
                <a:glow rad="63500">
                  <a:schemeClr val="bg1"/>
                </a:glow>
              </a:effectLst>
            </a:endParaRPr>
          </a:p>
        </p:txBody>
      </p:sp>
      <p:sp>
        <p:nvSpPr>
          <p:cNvPr id="52" name="Rectangle 47">
            <a:extLst>
              <a:ext uri="{FF2B5EF4-FFF2-40B4-BE49-F238E27FC236}">
                <a16:creationId xmlns:a16="http://schemas.microsoft.com/office/drawing/2014/main" id="{CA83EFF5-FB44-4B14-90C0-2BEB53A38F90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62675" y="4435475"/>
            <a:ext cx="849592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000" b="1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>
                  <a:glow rad="63500">
                    <a:schemeClr val="bg1"/>
                  </a:glow>
                </a:effectLst>
                <a:latin typeface="Calibri" panose="020F0502020204030204" pitchFamily="34" charset="0"/>
              </a:rPr>
              <a:t>Ac. 1:22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>
                <a:glow rad="63500">
                  <a:schemeClr val="bg1"/>
                </a:glow>
              </a:effectLst>
            </a:endParaRPr>
          </a:p>
        </p:txBody>
      </p:sp>
      <p:sp>
        <p:nvSpPr>
          <p:cNvPr id="53" name="Rectangle 48">
            <a:extLst>
              <a:ext uri="{FF2B5EF4-FFF2-40B4-BE49-F238E27FC236}">
                <a16:creationId xmlns:a16="http://schemas.microsoft.com/office/drawing/2014/main" id="{78C7E5ED-F711-4CBC-87B6-6DDA34744064}"/>
              </a:ext>
            </a:extLst>
          </p:cNvPr>
          <p:cNvSpPr>
            <a:spLocks noChangeArrowheads="1"/>
          </p:cNvSpPr>
          <p:nvPr/>
        </p:nvSpPr>
        <p:spPr bwMode="auto">
          <a:xfrm>
            <a:off x="7373938" y="4435475"/>
            <a:ext cx="979435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000" b="1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>
                  <a:glow rad="63500">
                    <a:schemeClr val="bg1"/>
                  </a:glow>
                </a:effectLst>
                <a:latin typeface="Calibri" panose="020F0502020204030204" pitchFamily="34" charset="0"/>
              </a:rPr>
              <a:t>Ac. 10:47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>
                <a:glow rad="63500">
                  <a:schemeClr val="bg1"/>
                </a:glow>
              </a:effectLst>
            </a:endParaRPr>
          </a:p>
        </p:txBody>
      </p:sp>
      <p:sp>
        <p:nvSpPr>
          <p:cNvPr id="54" name="Rectangle 49">
            <a:extLst>
              <a:ext uri="{FF2B5EF4-FFF2-40B4-BE49-F238E27FC236}">
                <a16:creationId xmlns:a16="http://schemas.microsoft.com/office/drawing/2014/main" id="{87603321-7B61-4D2C-BA3E-38C9F87380C3}"/>
              </a:ext>
            </a:extLst>
          </p:cNvPr>
          <p:cNvSpPr>
            <a:spLocks noChangeArrowheads="1"/>
          </p:cNvSpPr>
          <p:nvPr/>
        </p:nvSpPr>
        <p:spPr bwMode="auto">
          <a:xfrm>
            <a:off x="8585200" y="4435475"/>
            <a:ext cx="849592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000" b="1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>
                  <a:glow rad="63500">
                    <a:schemeClr val="bg1"/>
                  </a:glow>
                </a:effectLst>
                <a:latin typeface="Calibri" panose="020F0502020204030204" pitchFamily="34" charset="0"/>
              </a:rPr>
              <a:t>Ac. 19:5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>
                <a:glow rad="63500">
                  <a:schemeClr val="bg1"/>
                </a:glow>
              </a:effectLst>
            </a:endParaRPr>
          </a:p>
        </p:txBody>
      </p:sp>
      <p:sp>
        <p:nvSpPr>
          <p:cNvPr id="55" name="Rectangle 50">
            <a:extLst>
              <a:ext uri="{FF2B5EF4-FFF2-40B4-BE49-F238E27FC236}">
                <a16:creationId xmlns:a16="http://schemas.microsoft.com/office/drawing/2014/main" id="{C8D5C27F-7490-4B73-B100-AB0EB5A8DE70}"/>
              </a:ext>
            </a:extLst>
          </p:cNvPr>
          <p:cNvSpPr>
            <a:spLocks noChangeArrowheads="1"/>
          </p:cNvSpPr>
          <p:nvPr/>
        </p:nvSpPr>
        <p:spPr bwMode="auto">
          <a:xfrm>
            <a:off x="9798050" y="4435475"/>
            <a:ext cx="1120500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000" b="1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>
                  <a:glow rad="63500">
                    <a:schemeClr val="bg1"/>
                  </a:glow>
                </a:effectLst>
                <a:latin typeface="Calibri" panose="020F0502020204030204" pitchFamily="34" charset="0"/>
              </a:rPr>
              <a:t>1Co. 12:13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>
                <a:glow rad="63500">
                  <a:schemeClr val="bg1"/>
                </a:glow>
              </a:effectLst>
            </a:endParaRPr>
          </a:p>
        </p:txBody>
      </p:sp>
      <p:sp>
        <p:nvSpPr>
          <p:cNvPr id="56" name="Rectangle 51">
            <a:extLst>
              <a:ext uri="{FF2B5EF4-FFF2-40B4-BE49-F238E27FC236}">
                <a16:creationId xmlns:a16="http://schemas.microsoft.com/office/drawing/2014/main" id="{AC143B75-B72E-42C8-ABFD-4B6D68239CA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1600" y="4838700"/>
            <a:ext cx="899285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000" b="1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>
                  <a:glow rad="63500">
                    <a:schemeClr val="bg1"/>
                  </a:glow>
                </a:effectLst>
                <a:latin typeface="Calibri" panose="020F0502020204030204" pitchFamily="34" charset="0"/>
              </a:rPr>
              <a:t>Mt. 3:14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>
                <a:glow rad="63500">
                  <a:schemeClr val="bg1"/>
                </a:glow>
              </a:effectLst>
            </a:endParaRPr>
          </a:p>
        </p:txBody>
      </p:sp>
      <p:sp>
        <p:nvSpPr>
          <p:cNvPr id="57" name="Rectangle 52">
            <a:extLst>
              <a:ext uri="{FF2B5EF4-FFF2-40B4-BE49-F238E27FC236}">
                <a16:creationId xmlns:a16="http://schemas.microsoft.com/office/drawing/2014/main" id="{719128A8-22B9-4F4F-851D-CEAF9A9B9E6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14450" y="4838700"/>
            <a:ext cx="1029128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000" b="1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>
                  <a:glow rad="63500">
                    <a:schemeClr val="bg1"/>
                  </a:glow>
                </a:effectLst>
                <a:latin typeface="Calibri" panose="020F0502020204030204" pitchFamily="34" charset="0"/>
              </a:rPr>
              <a:t>Mt. 21:25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>
                <a:glow rad="63500">
                  <a:schemeClr val="bg1"/>
                </a:glow>
              </a:effectLst>
            </a:endParaRPr>
          </a:p>
        </p:txBody>
      </p:sp>
      <p:sp>
        <p:nvSpPr>
          <p:cNvPr id="58" name="Rectangle 53">
            <a:extLst>
              <a:ext uri="{FF2B5EF4-FFF2-40B4-BE49-F238E27FC236}">
                <a16:creationId xmlns:a16="http://schemas.microsoft.com/office/drawing/2014/main" id="{CF0019B7-B24C-4AEE-91E4-32B868F0E5E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25713" y="4838700"/>
            <a:ext cx="1064394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000" b="1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>
                  <a:glow rad="63500">
                    <a:schemeClr val="bg1"/>
                  </a:glow>
                </a:effectLst>
                <a:latin typeface="Calibri" panose="020F0502020204030204" pitchFamily="34" charset="0"/>
              </a:rPr>
              <a:t>Mk. 10:38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>
                <a:glow rad="63500">
                  <a:schemeClr val="bg1"/>
                </a:glow>
              </a:effectLst>
            </a:endParaRPr>
          </a:p>
        </p:txBody>
      </p:sp>
      <p:sp>
        <p:nvSpPr>
          <p:cNvPr id="59" name="Rectangle 54">
            <a:extLst>
              <a:ext uri="{FF2B5EF4-FFF2-40B4-BE49-F238E27FC236}">
                <a16:creationId xmlns:a16="http://schemas.microsoft.com/office/drawing/2014/main" id="{1AFB9EF7-E816-448C-9852-25871D9DEA26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38563" y="4838700"/>
            <a:ext cx="819135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000" b="1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>
                  <a:glow rad="63500">
                    <a:schemeClr val="bg1"/>
                  </a:glow>
                </a:effectLst>
                <a:latin typeface="Calibri" panose="020F0502020204030204" pitchFamily="34" charset="0"/>
              </a:rPr>
              <a:t>Lk. 7:28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>
                <a:glow rad="63500">
                  <a:schemeClr val="bg1"/>
                </a:glow>
              </a:effectLst>
            </a:endParaRPr>
          </a:p>
        </p:txBody>
      </p:sp>
      <p:sp>
        <p:nvSpPr>
          <p:cNvPr id="60" name="Rectangle 55">
            <a:extLst>
              <a:ext uri="{FF2B5EF4-FFF2-40B4-BE49-F238E27FC236}">
                <a16:creationId xmlns:a16="http://schemas.microsoft.com/office/drawing/2014/main" id="{4BAC4591-4860-4488-B84E-65ABCA5145A3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49825" y="4838700"/>
            <a:ext cx="809517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000" b="1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>
                  <a:glow rad="63500">
                    <a:schemeClr val="bg1"/>
                  </a:glow>
                </a:effectLst>
                <a:latin typeface="Calibri" panose="020F0502020204030204" pitchFamily="34" charset="0"/>
              </a:rPr>
              <a:t>Jn. 1:31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>
                <a:glow rad="63500">
                  <a:schemeClr val="bg1"/>
                </a:glow>
              </a:effectLst>
            </a:endParaRPr>
          </a:p>
        </p:txBody>
      </p:sp>
      <p:sp>
        <p:nvSpPr>
          <p:cNvPr id="61" name="Rectangle 56">
            <a:extLst>
              <a:ext uri="{FF2B5EF4-FFF2-40B4-BE49-F238E27FC236}">
                <a16:creationId xmlns:a16="http://schemas.microsoft.com/office/drawing/2014/main" id="{BCF0B76D-1449-404E-AFD1-91A8447F0A6F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62675" y="4838700"/>
            <a:ext cx="849592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000" b="1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>
                  <a:glow rad="63500">
                    <a:schemeClr val="bg1"/>
                  </a:glow>
                </a:effectLst>
                <a:latin typeface="Calibri" panose="020F0502020204030204" pitchFamily="34" charset="0"/>
              </a:rPr>
              <a:t>Ac. 2:38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>
                <a:glow rad="63500">
                  <a:schemeClr val="bg1"/>
                </a:glow>
              </a:effectLst>
            </a:endParaRPr>
          </a:p>
        </p:txBody>
      </p:sp>
      <p:sp>
        <p:nvSpPr>
          <p:cNvPr id="62" name="Rectangle 57">
            <a:extLst>
              <a:ext uri="{FF2B5EF4-FFF2-40B4-BE49-F238E27FC236}">
                <a16:creationId xmlns:a16="http://schemas.microsoft.com/office/drawing/2014/main" id="{DE6B8EFE-3E2B-4E4F-86E3-26F8BFF7EA1E}"/>
              </a:ext>
            </a:extLst>
          </p:cNvPr>
          <p:cNvSpPr>
            <a:spLocks noChangeArrowheads="1"/>
          </p:cNvSpPr>
          <p:nvPr/>
        </p:nvSpPr>
        <p:spPr bwMode="auto">
          <a:xfrm>
            <a:off x="7373938" y="4838700"/>
            <a:ext cx="979435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000" b="1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>
                  <a:glow rad="63500">
                    <a:schemeClr val="bg1"/>
                  </a:glow>
                </a:effectLst>
                <a:latin typeface="Calibri" panose="020F0502020204030204" pitchFamily="34" charset="0"/>
              </a:rPr>
              <a:t>Ac. 10:48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>
                <a:glow rad="63500">
                  <a:schemeClr val="bg1"/>
                </a:glow>
              </a:effectLst>
            </a:endParaRPr>
          </a:p>
        </p:txBody>
      </p:sp>
      <p:sp>
        <p:nvSpPr>
          <p:cNvPr id="63" name="Rectangle 58">
            <a:extLst>
              <a:ext uri="{FF2B5EF4-FFF2-40B4-BE49-F238E27FC236}">
                <a16:creationId xmlns:a16="http://schemas.microsoft.com/office/drawing/2014/main" id="{E7432D5C-0001-40B7-AB51-6C4F01037B6A}"/>
              </a:ext>
            </a:extLst>
          </p:cNvPr>
          <p:cNvSpPr>
            <a:spLocks noChangeArrowheads="1"/>
          </p:cNvSpPr>
          <p:nvPr/>
        </p:nvSpPr>
        <p:spPr bwMode="auto">
          <a:xfrm>
            <a:off x="8585200" y="4838700"/>
            <a:ext cx="979435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000" b="1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>
                  <a:glow rad="63500">
                    <a:schemeClr val="bg1"/>
                  </a:glow>
                </a:effectLst>
                <a:latin typeface="Calibri" panose="020F0502020204030204" pitchFamily="34" charset="0"/>
              </a:rPr>
              <a:t>Ac. 22:16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>
                <a:glow rad="63500">
                  <a:schemeClr val="bg1"/>
                </a:glow>
              </a:effectLst>
            </a:endParaRPr>
          </a:p>
        </p:txBody>
      </p:sp>
      <p:sp>
        <p:nvSpPr>
          <p:cNvPr id="64" name="Rectangle 59">
            <a:extLst>
              <a:ext uri="{FF2B5EF4-FFF2-40B4-BE49-F238E27FC236}">
                <a16:creationId xmlns:a16="http://schemas.microsoft.com/office/drawing/2014/main" id="{E4937166-C5F2-4CB1-8931-B0B400A80DC3}"/>
              </a:ext>
            </a:extLst>
          </p:cNvPr>
          <p:cNvSpPr>
            <a:spLocks noChangeArrowheads="1"/>
          </p:cNvSpPr>
          <p:nvPr/>
        </p:nvSpPr>
        <p:spPr bwMode="auto">
          <a:xfrm>
            <a:off x="9798050" y="4838700"/>
            <a:ext cx="1120500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000" b="1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>
                  <a:glow rad="63500">
                    <a:schemeClr val="bg1"/>
                  </a:glow>
                </a:effectLst>
                <a:latin typeface="Calibri" panose="020F0502020204030204" pitchFamily="34" charset="0"/>
              </a:rPr>
              <a:t>1Co. 15:29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>
                <a:glow rad="63500">
                  <a:schemeClr val="bg1"/>
                </a:glow>
              </a:effectLst>
            </a:endParaRPr>
          </a:p>
        </p:txBody>
      </p:sp>
      <p:sp>
        <p:nvSpPr>
          <p:cNvPr id="65" name="Rectangle 60">
            <a:extLst>
              <a:ext uri="{FF2B5EF4-FFF2-40B4-BE49-F238E27FC236}">
                <a16:creationId xmlns:a16="http://schemas.microsoft.com/office/drawing/2014/main" id="{6A71D168-A32B-4C30-A8B1-0E205706AA5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1600" y="5237163"/>
            <a:ext cx="899285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000" b="1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>
                  <a:glow rad="63500">
                    <a:schemeClr val="bg1"/>
                  </a:glow>
                </a:effectLst>
                <a:latin typeface="Calibri" panose="020F0502020204030204" pitchFamily="34" charset="0"/>
              </a:rPr>
              <a:t>Mt. 3:16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>
                <a:glow rad="63500">
                  <a:schemeClr val="bg1"/>
                </a:glow>
              </a:effectLst>
            </a:endParaRPr>
          </a:p>
        </p:txBody>
      </p:sp>
      <p:sp>
        <p:nvSpPr>
          <p:cNvPr id="66" name="Rectangle 61">
            <a:extLst>
              <a:ext uri="{FF2B5EF4-FFF2-40B4-BE49-F238E27FC236}">
                <a16:creationId xmlns:a16="http://schemas.microsoft.com/office/drawing/2014/main" id="{E1875089-BBA8-4DC5-8C1B-3F850EC140E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14450" y="5237163"/>
            <a:ext cx="1029128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000" b="1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>
                  <a:glow rad="63500">
                    <a:schemeClr val="bg1"/>
                  </a:glow>
                </a:effectLst>
                <a:latin typeface="Calibri" panose="020F0502020204030204" pitchFamily="34" charset="0"/>
              </a:rPr>
              <a:t>Mt. 28:19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>
                <a:glow rad="63500">
                  <a:schemeClr val="bg1"/>
                </a:glow>
              </a:effectLst>
            </a:endParaRPr>
          </a:p>
        </p:txBody>
      </p:sp>
      <p:sp>
        <p:nvSpPr>
          <p:cNvPr id="67" name="Rectangle 62">
            <a:extLst>
              <a:ext uri="{FF2B5EF4-FFF2-40B4-BE49-F238E27FC236}">
                <a16:creationId xmlns:a16="http://schemas.microsoft.com/office/drawing/2014/main" id="{27F16E3C-CBD4-4400-A044-E9F71034FE0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25713" y="5237163"/>
            <a:ext cx="1064394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000" b="1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>
                  <a:glow rad="63500">
                    <a:schemeClr val="bg1"/>
                  </a:glow>
                </a:effectLst>
                <a:latin typeface="Calibri" panose="020F0502020204030204" pitchFamily="34" charset="0"/>
              </a:rPr>
              <a:t>Mk. 10:39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>
                <a:glow rad="63500">
                  <a:schemeClr val="bg1"/>
                </a:glow>
              </a:effectLst>
            </a:endParaRPr>
          </a:p>
        </p:txBody>
      </p:sp>
      <p:sp>
        <p:nvSpPr>
          <p:cNvPr id="68" name="Rectangle 63">
            <a:extLst>
              <a:ext uri="{FF2B5EF4-FFF2-40B4-BE49-F238E27FC236}">
                <a16:creationId xmlns:a16="http://schemas.microsoft.com/office/drawing/2014/main" id="{0E48C9EF-7683-4F4E-8DCE-E90D8D65ABF0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38563" y="5237163"/>
            <a:ext cx="819135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000" b="1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>
                  <a:glow rad="63500">
                    <a:schemeClr val="bg1"/>
                  </a:glow>
                </a:effectLst>
                <a:latin typeface="Calibri" panose="020F0502020204030204" pitchFamily="34" charset="0"/>
              </a:rPr>
              <a:t>Lk. 7:29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>
                <a:glow rad="63500">
                  <a:schemeClr val="bg1"/>
                </a:glow>
              </a:effectLst>
            </a:endParaRPr>
          </a:p>
        </p:txBody>
      </p:sp>
      <p:sp>
        <p:nvSpPr>
          <p:cNvPr id="69" name="Rectangle 64">
            <a:extLst>
              <a:ext uri="{FF2B5EF4-FFF2-40B4-BE49-F238E27FC236}">
                <a16:creationId xmlns:a16="http://schemas.microsoft.com/office/drawing/2014/main" id="{F43BB59D-54E3-4339-99B8-562CC98509C1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49825" y="5237163"/>
            <a:ext cx="809517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000" b="1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>
                  <a:glow rad="63500">
                    <a:schemeClr val="bg1"/>
                  </a:glow>
                </a:effectLst>
                <a:latin typeface="Calibri" panose="020F0502020204030204" pitchFamily="34" charset="0"/>
              </a:rPr>
              <a:t>Jn. 1:33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>
                <a:glow rad="63500">
                  <a:schemeClr val="bg1"/>
                </a:glow>
              </a:effectLst>
            </a:endParaRPr>
          </a:p>
        </p:txBody>
      </p:sp>
      <p:sp>
        <p:nvSpPr>
          <p:cNvPr id="70" name="Rectangle 65">
            <a:extLst>
              <a:ext uri="{FF2B5EF4-FFF2-40B4-BE49-F238E27FC236}">
                <a16:creationId xmlns:a16="http://schemas.microsoft.com/office/drawing/2014/main" id="{E88F9687-AB4F-44F2-AD67-4AD705681565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62675" y="5237163"/>
            <a:ext cx="849592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000" b="1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>
                  <a:glow rad="63500">
                    <a:schemeClr val="bg1"/>
                  </a:glow>
                </a:effectLst>
                <a:latin typeface="Calibri" panose="020F0502020204030204" pitchFamily="34" charset="0"/>
              </a:rPr>
              <a:t>Ac. 2:41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>
                <a:glow rad="63500">
                  <a:schemeClr val="bg1"/>
                </a:glow>
              </a:effectLst>
            </a:endParaRPr>
          </a:p>
        </p:txBody>
      </p:sp>
      <p:sp>
        <p:nvSpPr>
          <p:cNvPr id="71" name="Rectangle 66">
            <a:extLst>
              <a:ext uri="{FF2B5EF4-FFF2-40B4-BE49-F238E27FC236}">
                <a16:creationId xmlns:a16="http://schemas.microsoft.com/office/drawing/2014/main" id="{72D9FDEC-E0F5-4816-B4C5-62F443CB29A9}"/>
              </a:ext>
            </a:extLst>
          </p:cNvPr>
          <p:cNvSpPr>
            <a:spLocks noChangeArrowheads="1"/>
          </p:cNvSpPr>
          <p:nvPr/>
        </p:nvSpPr>
        <p:spPr bwMode="auto">
          <a:xfrm>
            <a:off x="7373938" y="5237163"/>
            <a:ext cx="979435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000" b="1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>
                  <a:glow rad="63500">
                    <a:schemeClr val="bg1"/>
                  </a:glow>
                </a:effectLst>
                <a:latin typeface="Calibri" panose="020F0502020204030204" pitchFamily="34" charset="0"/>
              </a:rPr>
              <a:t>Ac. 11:16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>
                <a:glow rad="63500">
                  <a:schemeClr val="bg1"/>
                </a:glow>
              </a:effectLst>
            </a:endParaRPr>
          </a:p>
        </p:txBody>
      </p:sp>
      <p:sp>
        <p:nvSpPr>
          <p:cNvPr id="72" name="Rectangle 67">
            <a:extLst>
              <a:ext uri="{FF2B5EF4-FFF2-40B4-BE49-F238E27FC236}">
                <a16:creationId xmlns:a16="http://schemas.microsoft.com/office/drawing/2014/main" id="{F7E126D2-1B2B-43A8-99BE-AEC83E04C467}"/>
              </a:ext>
            </a:extLst>
          </p:cNvPr>
          <p:cNvSpPr>
            <a:spLocks noChangeArrowheads="1"/>
          </p:cNvSpPr>
          <p:nvPr/>
        </p:nvSpPr>
        <p:spPr bwMode="auto">
          <a:xfrm>
            <a:off x="8585200" y="5237163"/>
            <a:ext cx="734496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000" b="1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>
                  <a:glow rad="63500">
                    <a:schemeClr val="bg1"/>
                  </a:glow>
                </a:effectLst>
                <a:latin typeface="Calibri" panose="020F0502020204030204" pitchFamily="34" charset="0"/>
              </a:rPr>
              <a:t>Ro. 6:3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>
                <a:glow rad="63500">
                  <a:schemeClr val="bg1"/>
                </a:glow>
              </a:effectLst>
            </a:endParaRPr>
          </a:p>
        </p:txBody>
      </p:sp>
      <p:sp>
        <p:nvSpPr>
          <p:cNvPr id="73" name="Rectangle 68">
            <a:extLst>
              <a:ext uri="{FF2B5EF4-FFF2-40B4-BE49-F238E27FC236}">
                <a16:creationId xmlns:a16="http://schemas.microsoft.com/office/drawing/2014/main" id="{980B1A2A-3AC2-43F0-8D95-70C84362614E}"/>
              </a:ext>
            </a:extLst>
          </p:cNvPr>
          <p:cNvSpPr>
            <a:spLocks noChangeArrowheads="1"/>
          </p:cNvSpPr>
          <p:nvPr/>
        </p:nvSpPr>
        <p:spPr bwMode="auto">
          <a:xfrm>
            <a:off x="9798050" y="5237163"/>
            <a:ext cx="939360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000" b="1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>
                  <a:glow rad="63500">
                    <a:schemeClr val="bg1"/>
                  </a:glow>
                </a:effectLst>
                <a:latin typeface="Calibri" panose="020F0502020204030204" pitchFamily="34" charset="0"/>
              </a:rPr>
              <a:t>Gal. 3:27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>
                <a:glow rad="63500">
                  <a:schemeClr val="bg1"/>
                </a:glow>
              </a:effectLst>
            </a:endParaRPr>
          </a:p>
        </p:txBody>
      </p:sp>
      <p:sp>
        <p:nvSpPr>
          <p:cNvPr id="74" name="Rectangle 69">
            <a:extLst>
              <a:ext uri="{FF2B5EF4-FFF2-40B4-BE49-F238E27FC236}">
                <a16:creationId xmlns:a16="http://schemas.microsoft.com/office/drawing/2014/main" id="{DDE701C7-D719-4A52-8525-B8E65DD9839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1600" y="5640388"/>
            <a:ext cx="1029128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000" b="1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>
                  <a:glow rad="63500">
                    <a:schemeClr val="bg1"/>
                  </a:glow>
                </a:effectLst>
                <a:latin typeface="Calibri" panose="020F0502020204030204" pitchFamily="34" charset="0"/>
              </a:rPr>
              <a:t>Mt. 11:11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>
                <a:glow rad="63500">
                  <a:schemeClr val="bg1"/>
                </a:glow>
              </a:effectLst>
            </a:endParaRPr>
          </a:p>
        </p:txBody>
      </p:sp>
      <p:sp>
        <p:nvSpPr>
          <p:cNvPr id="75" name="Rectangle 70">
            <a:extLst>
              <a:ext uri="{FF2B5EF4-FFF2-40B4-BE49-F238E27FC236}">
                <a16:creationId xmlns:a16="http://schemas.microsoft.com/office/drawing/2014/main" id="{E374DB68-F63D-44EE-9EDD-9F92C9A1518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14450" y="5640388"/>
            <a:ext cx="804707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000" b="1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>
                  <a:glow rad="63500">
                    <a:schemeClr val="bg1"/>
                  </a:glow>
                </a:effectLst>
                <a:latin typeface="Calibri" panose="020F0502020204030204" pitchFamily="34" charset="0"/>
              </a:rPr>
              <a:t>Mk. 1:4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>
                <a:glow rad="63500">
                  <a:schemeClr val="bg1"/>
                </a:glow>
              </a:effectLst>
            </a:endParaRPr>
          </a:p>
        </p:txBody>
      </p:sp>
      <p:sp>
        <p:nvSpPr>
          <p:cNvPr id="76" name="Rectangle 71">
            <a:extLst>
              <a:ext uri="{FF2B5EF4-FFF2-40B4-BE49-F238E27FC236}">
                <a16:creationId xmlns:a16="http://schemas.microsoft.com/office/drawing/2014/main" id="{1DE5026F-0A7A-406D-B2C8-786717F842B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25713" y="5640388"/>
            <a:ext cx="1064394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000" b="1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>
                  <a:glow rad="63500">
                    <a:schemeClr val="bg1"/>
                  </a:glow>
                </a:effectLst>
                <a:latin typeface="Calibri" panose="020F0502020204030204" pitchFamily="34" charset="0"/>
              </a:rPr>
              <a:t>Mk. 11:30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>
                <a:glow rad="63500">
                  <a:schemeClr val="bg1"/>
                </a:glow>
              </a:effectLst>
            </a:endParaRPr>
          </a:p>
        </p:txBody>
      </p:sp>
      <p:sp>
        <p:nvSpPr>
          <p:cNvPr id="77" name="Rectangle 72">
            <a:extLst>
              <a:ext uri="{FF2B5EF4-FFF2-40B4-BE49-F238E27FC236}">
                <a16:creationId xmlns:a16="http://schemas.microsoft.com/office/drawing/2014/main" id="{3F3FE113-7140-4DDE-B06F-0B3B0591635F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38563" y="5640388"/>
            <a:ext cx="819135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000" b="1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>
                  <a:glow rad="63500">
                    <a:schemeClr val="bg1"/>
                  </a:glow>
                </a:effectLst>
                <a:latin typeface="Calibri" panose="020F0502020204030204" pitchFamily="34" charset="0"/>
              </a:rPr>
              <a:t>Lk. 7:30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>
                <a:glow rad="63500">
                  <a:schemeClr val="bg1"/>
                </a:glow>
              </a:effectLst>
            </a:endParaRPr>
          </a:p>
        </p:txBody>
      </p:sp>
      <p:sp>
        <p:nvSpPr>
          <p:cNvPr id="78" name="Rectangle 73">
            <a:extLst>
              <a:ext uri="{FF2B5EF4-FFF2-40B4-BE49-F238E27FC236}">
                <a16:creationId xmlns:a16="http://schemas.microsoft.com/office/drawing/2014/main" id="{FEE0BBA4-286B-47B5-81AD-927787975838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49825" y="5640388"/>
            <a:ext cx="809517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000" b="1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>
                  <a:glow rad="63500">
                    <a:schemeClr val="bg1"/>
                  </a:glow>
                </a:effectLst>
                <a:latin typeface="Calibri" panose="020F0502020204030204" pitchFamily="34" charset="0"/>
              </a:rPr>
              <a:t>Jn. 3:22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>
                <a:glow rad="63500">
                  <a:schemeClr val="bg1"/>
                </a:glow>
              </a:effectLst>
            </a:endParaRPr>
          </a:p>
        </p:txBody>
      </p:sp>
      <p:sp>
        <p:nvSpPr>
          <p:cNvPr id="79" name="Rectangle 74">
            <a:extLst>
              <a:ext uri="{FF2B5EF4-FFF2-40B4-BE49-F238E27FC236}">
                <a16:creationId xmlns:a16="http://schemas.microsoft.com/office/drawing/2014/main" id="{B029A982-6A4F-413D-AC7C-B52A651DB71D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62675" y="5640388"/>
            <a:ext cx="849592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000" b="1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>
                  <a:glow rad="63500">
                    <a:schemeClr val="bg1"/>
                  </a:glow>
                </a:effectLst>
                <a:latin typeface="Calibri" panose="020F0502020204030204" pitchFamily="34" charset="0"/>
              </a:rPr>
              <a:t>Ac. 8:12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>
                <a:glow rad="63500">
                  <a:schemeClr val="bg1"/>
                </a:glow>
              </a:effectLst>
            </a:endParaRPr>
          </a:p>
        </p:txBody>
      </p:sp>
      <p:sp>
        <p:nvSpPr>
          <p:cNvPr id="80" name="Rectangle 75">
            <a:extLst>
              <a:ext uri="{FF2B5EF4-FFF2-40B4-BE49-F238E27FC236}">
                <a16:creationId xmlns:a16="http://schemas.microsoft.com/office/drawing/2014/main" id="{7B347927-7058-45A2-938D-ACD636295459}"/>
              </a:ext>
            </a:extLst>
          </p:cNvPr>
          <p:cNvSpPr>
            <a:spLocks noChangeArrowheads="1"/>
          </p:cNvSpPr>
          <p:nvPr/>
        </p:nvSpPr>
        <p:spPr bwMode="auto">
          <a:xfrm>
            <a:off x="7373938" y="5640388"/>
            <a:ext cx="979435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000" b="1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>
                  <a:glow rad="63500">
                    <a:schemeClr val="bg1"/>
                  </a:glow>
                </a:effectLst>
                <a:latin typeface="Calibri" panose="020F0502020204030204" pitchFamily="34" charset="0"/>
              </a:rPr>
              <a:t>Ac. 13:24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>
                <a:glow rad="63500">
                  <a:schemeClr val="bg1"/>
                </a:glow>
              </a:effectLst>
            </a:endParaRPr>
          </a:p>
        </p:txBody>
      </p:sp>
      <p:sp>
        <p:nvSpPr>
          <p:cNvPr id="81" name="Rectangle 76">
            <a:extLst>
              <a:ext uri="{FF2B5EF4-FFF2-40B4-BE49-F238E27FC236}">
                <a16:creationId xmlns:a16="http://schemas.microsoft.com/office/drawing/2014/main" id="{07FA34A9-60C6-4146-A171-24EA2E1E1AC7}"/>
              </a:ext>
            </a:extLst>
          </p:cNvPr>
          <p:cNvSpPr>
            <a:spLocks noChangeArrowheads="1"/>
          </p:cNvSpPr>
          <p:nvPr/>
        </p:nvSpPr>
        <p:spPr bwMode="auto">
          <a:xfrm>
            <a:off x="8585200" y="5640388"/>
            <a:ext cx="734496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000" b="1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>
                  <a:glow rad="63500">
                    <a:schemeClr val="bg1"/>
                  </a:glow>
                </a:effectLst>
                <a:latin typeface="Calibri" panose="020F0502020204030204" pitchFamily="34" charset="0"/>
              </a:rPr>
              <a:t>Ro. 6:4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>
                <a:glow rad="63500">
                  <a:schemeClr val="bg1"/>
                </a:glow>
              </a:effectLst>
            </a:endParaRPr>
          </a:p>
        </p:txBody>
      </p:sp>
      <p:sp>
        <p:nvSpPr>
          <p:cNvPr id="82" name="Rectangle 77">
            <a:extLst>
              <a:ext uri="{FF2B5EF4-FFF2-40B4-BE49-F238E27FC236}">
                <a16:creationId xmlns:a16="http://schemas.microsoft.com/office/drawing/2014/main" id="{2A0EC749-D762-415E-BAB3-DCE035ADEA78}"/>
              </a:ext>
            </a:extLst>
          </p:cNvPr>
          <p:cNvSpPr>
            <a:spLocks noChangeArrowheads="1"/>
          </p:cNvSpPr>
          <p:nvPr/>
        </p:nvSpPr>
        <p:spPr bwMode="auto">
          <a:xfrm>
            <a:off x="9798050" y="5640388"/>
            <a:ext cx="857607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000" b="1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>
                  <a:glow rad="63500">
                    <a:schemeClr val="bg1"/>
                  </a:glow>
                </a:effectLst>
                <a:latin typeface="Calibri" panose="020F0502020204030204" pitchFamily="34" charset="0"/>
              </a:rPr>
              <a:t>Eph. 4:5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>
                <a:glow rad="63500">
                  <a:schemeClr val="bg1"/>
                </a:glow>
              </a:effectLst>
            </a:endParaRPr>
          </a:p>
        </p:txBody>
      </p:sp>
      <p:sp>
        <p:nvSpPr>
          <p:cNvPr id="83" name="Rectangle 78">
            <a:extLst>
              <a:ext uri="{FF2B5EF4-FFF2-40B4-BE49-F238E27FC236}">
                <a16:creationId xmlns:a16="http://schemas.microsoft.com/office/drawing/2014/main" id="{CC000E17-50C0-4470-A6B0-F83B3384A8E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1600" y="6038850"/>
            <a:ext cx="1029128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000" b="1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>
                  <a:glow rad="63500">
                    <a:schemeClr val="bg1"/>
                  </a:glow>
                </a:effectLst>
                <a:latin typeface="Calibri" panose="020F0502020204030204" pitchFamily="34" charset="0"/>
              </a:rPr>
              <a:t>Mt. 11:12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>
                <a:glow rad="63500">
                  <a:schemeClr val="bg1"/>
                </a:glow>
              </a:effectLst>
            </a:endParaRPr>
          </a:p>
        </p:txBody>
      </p:sp>
      <p:sp>
        <p:nvSpPr>
          <p:cNvPr id="84" name="Rectangle 79">
            <a:extLst>
              <a:ext uri="{FF2B5EF4-FFF2-40B4-BE49-F238E27FC236}">
                <a16:creationId xmlns:a16="http://schemas.microsoft.com/office/drawing/2014/main" id="{7262F72B-FEA6-4AC6-B9DC-A5AFF1AEAF0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14450" y="6038850"/>
            <a:ext cx="804707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000" b="1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>
                  <a:glow rad="63500">
                    <a:schemeClr val="bg1"/>
                  </a:glow>
                </a:effectLst>
                <a:latin typeface="Calibri" panose="020F0502020204030204" pitchFamily="34" charset="0"/>
              </a:rPr>
              <a:t>Mk. 1:5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>
                <a:glow rad="63500">
                  <a:schemeClr val="bg1"/>
                </a:glow>
              </a:effectLst>
            </a:endParaRPr>
          </a:p>
        </p:txBody>
      </p:sp>
      <p:sp>
        <p:nvSpPr>
          <p:cNvPr id="85" name="Rectangle 80">
            <a:extLst>
              <a:ext uri="{FF2B5EF4-FFF2-40B4-BE49-F238E27FC236}">
                <a16:creationId xmlns:a16="http://schemas.microsoft.com/office/drawing/2014/main" id="{17E2FCDD-C72A-47AA-9D03-1D5D8C76121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25713" y="6038850"/>
            <a:ext cx="1064394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000" b="1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>
                  <a:glow rad="63500">
                    <a:schemeClr val="bg1"/>
                  </a:glow>
                </a:effectLst>
                <a:latin typeface="Calibri" panose="020F0502020204030204" pitchFamily="34" charset="0"/>
              </a:rPr>
              <a:t>Mk. 16:16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>
                <a:glow rad="63500">
                  <a:schemeClr val="bg1"/>
                </a:glow>
              </a:effectLst>
            </a:endParaRPr>
          </a:p>
        </p:txBody>
      </p:sp>
      <p:sp>
        <p:nvSpPr>
          <p:cNvPr id="86" name="Rectangle 81">
            <a:extLst>
              <a:ext uri="{FF2B5EF4-FFF2-40B4-BE49-F238E27FC236}">
                <a16:creationId xmlns:a16="http://schemas.microsoft.com/office/drawing/2014/main" id="{951DC35E-CA9B-49AB-9ACB-9C4941C89ED3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38563" y="6038850"/>
            <a:ext cx="819135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000" b="1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>
                  <a:glow rad="63500">
                    <a:schemeClr val="bg1"/>
                  </a:glow>
                </a:effectLst>
                <a:latin typeface="Calibri" panose="020F0502020204030204" pitchFamily="34" charset="0"/>
              </a:rPr>
              <a:t>Lk. 7:33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>
                <a:glow rad="63500">
                  <a:schemeClr val="bg1"/>
                </a:glow>
              </a:effectLst>
            </a:endParaRPr>
          </a:p>
        </p:txBody>
      </p:sp>
      <p:sp>
        <p:nvSpPr>
          <p:cNvPr id="87" name="Rectangle 82">
            <a:extLst>
              <a:ext uri="{FF2B5EF4-FFF2-40B4-BE49-F238E27FC236}">
                <a16:creationId xmlns:a16="http://schemas.microsoft.com/office/drawing/2014/main" id="{45250C5F-49CC-4BE3-9F4C-79AD2B010C19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49825" y="6038850"/>
            <a:ext cx="809517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000" b="1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>
                  <a:glow rad="63500">
                    <a:schemeClr val="bg1"/>
                  </a:glow>
                </a:effectLst>
                <a:latin typeface="Calibri" panose="020F0502020204030204" pitchFamily="34" charset="0"/>
              </a:rPr>
              <a:t>Jn. 3:23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>
                <a:glow rad="63500">
                  <a:schemeClr val="bg1"/>
                </a:glow>
              </a:effectLst>
            </a:endParaRPr>
          </a:p>
        </p:txBody>
      </p:sp>
      <p:sp>
        <p:nvSpPr>
          <p:cNvPr id="88" name="Rectangle 83">
            <a:extLst>
              <a:ext uri="{FF2B5EF4-FFF2-40B4-BE49-F238E27FC236}">
                <a16:creationId xmlns:a16="http://schemas.microsoft.com/office/drawing/2014/main" id="{41E3E672-E8FA-4101-9457-1B185E20021B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62675" y="6038850"/>
            <a:ext cx="849592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000" b="1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>
                  <a:glow rad="63500">
                    <a:schemeClr val="bg1"/>
                  </a:glow>
                </a:effectLst>
                <a:latin typeface="Calibri" panose="020F0502020204030204" pitchFamily="34" charset="0"/>
              </a:rPr>
              <a:t>Ac. 8:13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>
                <a:glow rad="63500">
                  <a:schemeClr val="bg1"/>
                </a:glow>
              </a:effectLst>
            </a:endParaRPr>
          </a:p>
        </p:txBody>
      </p:sp>
      <p:sp>
        <p:nvSpPr>
          <p:cNvPr id="89" name="Rectangle 84">
            <a:extLst>
              <a:ext uri="{FF2B5EF4-FFF2-40B4-BE49-F238E27FC236}">
                <a16:creationId xmlns:a16="http://schemas.microsoft.com/office/drawing/2014/main" id="{EC81A289-0561-4BDB-9F49-01BD5486A0D9}"/>
              </a:ext>
            </a:extLst>
          </p:cNvPr>
          <p:cNvSpPr>
            <a:spLocks noChangeArrowheads="1"/>
          </p:cNvSpPr>
          <p:nvPr/>
        </p:nvSpPr>
        <p:spPr bwMode="auto">
          <a:xfrm>
            <a:off x="7373938" y="6038850"/>
            <a:ext cx="979435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000" b="1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>
                  <a:glow rad="63500">
                    <a:schemeClr val="bg1"/>
                  </a:glow>
                </a:effectLst>
                <a:latin typeface="Calibri" panose="020F0502020204030204" pitchFamily="34" charset="0"/>
              </a:rPr>
              <a:t>Ac. 16:15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>
                <a:glow rad="63500">
                  <a:schemeClr val="bg1"/>
                </a:glow>
              </a:effectLst>
            </a:endParaRPr>
          </a:p>
        </p:txBody>
      </p:sp>
      <p:sp>
        <p:nvSpPr>
          <p:cNvPr id="90" name="Rectangle 85">
            <a:extLst>
              <a:ext uri="{FF2B5EF4-FFF2-40B4-BE49-F238E27FC236}">
                <a16:creationId xmlns:a16="http://schemas.microsoft.com/office/drawing/2014/main" id="{30ADD5C5-285E-4135-B2C7-63D47FAD74E5}"/>
              </a:ext>
            </a:extLst>
          </p:cNvPr>
          <p:cNvSpPr>
            <a:spLocks noChangeArrowheads="1"/>
          </p:cNvSpPr>
          <p:nvPr/>
        </p:nvSpPr>
        <p:spPr bwMode="auto">
          <a:xfrm>
            <a:off x="8585200" y="6038850"/>
            <a:ext cx="990656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000" b="1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>
                  <a:glow rad="63500">
                    <a:schemeClr val="bg1"/>
                  </a:glow>
                </a:effectLst>
                <a:latin typeface="Calibri" panose="020F0502020204030204" pitchFamily="34" charset="0"/>
              </a:rPr>
              <a:t>1Co. 1:13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>
                <a:glow rad="63500">
                  <a:schemeClr val="bg1"/>
                </a:glow>
              </a:effectLst>
            </a:endParaRPr>
          </a:p>
        </p:txBody>
      </p:sp>
      <p:sp>
        <p:nvSpPr>
          <p:cNvPr id="91" name="Rectangle 86">
            <a:extLst>
              <a:ext uri="{FF2B5EF4-FFF2-40B4-BE49-F238E27FC236}">
                <a16:creationId xmlns:a16="http://schemas.microsoft.com/office/drawing/2014/main" id="{53273052-D288-4FA3-956F-DEC4F2A74949}"/>
              </a:ext>
            </a:extLst>
          </p:cNvPr>
          <p:cNvSpPr>
            <a:spLocks noChangeArrowheads="1"/>
          </p:cNvSpPr>
          <p:nvPr/>
        </p:nvSpPr>
        <p:spPr bwMode="auto">
          <a:xfrm>
            <a:off x="9798050" y="6038850"/>
            <a:ext cx="923330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000" b="1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>
                  <a:glow rad="63500">
                    <a:schemeClr val="bg1"/>
                  </a:glow>
                </a:effectLst>
                <a:latin typeface="Calibri" panose="020F0502020204030204" pitchFamily="34" charset="0"/>
              </a:rPr>
              <a:t>Col. 2:12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>
                <a:glow rad="63500">
                  <a:schemeClr val="bg1"/>
                </a:glow>
              </a:effectLst>
            </a:endParaRPr>
          </a:p>
        </p:txBody>
      </p:sp>
      <p:sp>
        <p:nvSpPr>
          <p:cNvPr id="92" name="Rectangle 87">
            <a:extLst>
              <a:ext uri="{FF2B5EF4-FFF2-40B4-BE49-F238E27FC236}">
                <a16:creationId xmlns:a16="http://schemas.microsoft.com/office/drawing/2014/main" id="{7CC6E7D1-1E10-471F-8EAC-B9CB7B33053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1600" y="6438900"/>
            <a:ext cx="899285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000" b="1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>
                  <a:glow rad="63500">
                    <a:schemeClr val="bg1"/>
                  </a:glow>
                </a:effectLst>
                <a:latin typeface="Calibri" panose="020F0502020204030204" pitchFamily="34" charset="0"/>
              </a:rPr>
              <a:t>Mt. 14:2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>
                <a:glow rad="63500">
                  <a:schemeClr val="bg1"/>
                </a:glow>
              </a:effectLst>
            </a:endParaRPr>
          </a:p>
        </p:txBody>
      </p:sp>
      <p:sp>
        <p:nvSpPr>
          <p:cNvPr id="93" name="Rectangle 88">
            <a:extLst>
              <a:ext uri="{FF2B5EF4-FFF2-40B4-BE49-F238E27FC236}">
                <a16:creationId xmlns:a16="http://schemas.microsoft.com/office/drawing/2014/main" id="{14893F3D-22BD-4F88-A57D-632E26AD5EC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14450" y="6438900"/>
            <a:ext cx="804707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000" b="1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>
                  <a:glow rad="63500">
                    <a:schemeClr val="bg1"/>
                  </a:glow>
                </a:effectLst>
                <a:latin typeface="Calibri" panose="020F0502020204030204" pitchFamily="34" charset="0"/>
              </a:rPr>
              <a:t>Mk. 1:8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>
                <a:glow rad="63500">
                  <a:schemeClr val="bg1"/>
                </a:glow>
              </a:effectLst>
            </a:endParaRPr>
          </a:p>
        </p:txBody>
      </p:sp>
      <p:sp>
        <p:nvSpPr>
          <p:cNvPr id="94" name="Rectangle 89">
            <a:extLst>
              <a:ext uri="{FF2B5EF4-FFF2-40B4-BE49-F238E27FC236}">
                <a16:creationId xmlns:a16="http://schemas.microsoft.com/office/drawing/2014/main" id="{DE85032E-F8A8-4CCA-A0B3-56C0C6F3656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25713" y="6438900"/>
            <a:ext cx="689291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000" b="1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>
                  <a:glow rad="63500">
                    <a:schemeClr val="bg1"/>
                  </a:glow>
                </a:effectLst>
                <a:latin typeface="Calibri" panose="020F0502020204030204" pitchFamily="34" charset="0"/>
              </a:rPr>
              <a:t>Lk. 3:3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>
                <a:glow rad="63500">
                  <a:schemeClr val="bg1"/>
                </a:glow>
              </a:effectLst>
            </a:endParaRPr>
          </a:p>
        </p:txBody>
      </p:sp>
      <p:sp>
        <p:nvSpPr>
          <p:cNvPr id="95" name="Rectangle 90">
            <a:extLst>
              <a:ext uri="{FF2B5EF4-FFF2-40B4-BE49-F238E27FC236}">
                <a16:creationId xmlns:a16="http://schemas.microsoft.com/office/drawing/2014/main" id="{385F8E7D-4285-4BA2-B806-37A890CD81EA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38563" y="6438900"/>
            <a:ext cx="819135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000" b="1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>
                  <a:glow rad="63500">
                    <a:schemeClr val="bg1"/>
                  </a:glow>
                </a:effectLst>
                <a:latin typeface="Calibri" panose="020F0502020204030204" pitchFamily="34" charset="0"/>
              </a:rPr>
              <a:t>Lk. 9:19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>
                <a:glow rad="63500">
                  <a:schemeClr val="bg1"/>
                </a:glow>
              </a:effectLst>
            </a:endParaRPr>
          </a:p>
        </p:txBody>
      </p:sp>
      <p:sp>
        <p:nvSpPr>
          <p:cNvPr id="96" name="Rectangle 91">
            <a:extLst>
              <a:ext uri="{FF2B5EF4-FFF2-40B4-BE49-F238E27FC236}">
                <a16:creationId xmlns:a16="http://schemas.microsoft.com/office/drawing/2014/main" id="{0E706521-64C5-4A08-9CAB-560A3B56EBFB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49825" y="6438900"/>
            <a:ext cx="809517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000" b="1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>
                  <a:glow rad="63500">
                    <a:schemeClr val="bg1"/>
                  </a:glow>
                </a:effectLst>
                <a:latin typeface="Calibri" panose="020F0502020204030204" pitchFamily="34" charset="0"/>
              </a:rPr>
              <a:t>Jn. 3:26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>
                <a:glow rad="63500">
                  <a:schemeClr val="bg1"/>
                </a:glow>
              </a:effectLst>
            </a:endParaRPr>
          </a:p>
        </p:txBody>
      </p:sp>
      <p:sp>
        <p:nvSpPr>
          <p:cNvPr id="97" name="Rectangle 92">
            <a:extLst>
              <a:ext uri="{FF2B5EF4-FFF2-40B4-BE49-F238E27FC236}">
                <a16:creationId xmlns:a16="http://schemas.microsoft.com/office/drawing/2014/main" id="{7E26EC45-2207-47BB-A7A4-78870812DDC6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62675" y="6438900"/>
            <a:ext cx="849592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000" b="1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>
                  <a:glow rad="63500">
                    <a:schemeClr val="bg1"/>
                  </a:glow>
                </a:effectLst>
                <a:latin typeface="Calibri" panose="020F0502020204030204" pitchFamily="34" charset="0"/>
              </a:rPr>
              <a:t>Ac. 8:16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>
                <a:glow rad="63500">
                  <a:schemeClr val="bg1"/>
                </a:glow>
              </a:effectLst>
            </a:endParaRPr>
          </a:p>
        </p:txBody>
      </p:sp>
      <p:sp>
        <p:nvSpPr>
          <p:cNvPr id="98" name="Rectangle 93">
            <a:extLst>
              <a:ext uri="{FF2B5EF4-FFF2-40B4-BE49-F238E27FC236}">
                <a16:creationId xmlns:a16="http://schemas.microsoft.com/office/drawing/2014/main" id="{86BC9F25-6646-4933-A2B6-1C0738A4EA0C}"/>
              </a:ext>
            </a:extLst>
          </p:cNvPr>
          <p:cNvSpPr>
            <a:spLocks noChangeArrowheads="1"/>
          </p:cNvSpPr>
          <p:nvPr/>
        </p:nvSpPr>
        <p:spPr bwMode="auto">
          <a:xfrm>
            <a:off x="7373938" y="6438900"/>
            <a:ext cx="979435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000" b="1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>
                  <a:glow rad="63500">
                    <a:schemeClr val="bg1"/>
                  </a:glow>
                </a:effectLst>
                <a:latin typeface="Calibri" panose="020F0502020204030204" pitchFamily="34" charset="0"/>
              </a:rPr>
              <a:t>Ac. 16:33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>
                <a:glow rad="63500">
                  <a:schemeClr val="bg1"/>
                </a:glow>
              </a:effectLst>
            </a:endParaRPr>
          </a:p>
        </p:txBody>
      </p:sp>
      <p:sp>
        <p:nvSpPr>
          <p:cNvPr id="99" name="Rectangle 94">
            <a:extLst>
              <a:ext uri="{FF2B5EF4-FFF2-40B4-BE49-F238E27FC236}">
                <a16:creationId xmlns:a16="http://schemas.microsoft.com/office/drawing/2014/main" id="{D803125E-3D75-4325-92A7-19F55F7CA212}"/>
              </a:ext>
            </a:extLst>
          </p:cNvPr>
          <p:cNvSpPr>
            <a:spLocks noChangeArrowheads="1"/>
          </p:cNvSpPr>
          <p:nvPr/>
        </p:nvSpPr>
        <p:spPr bwMode="auto">
          <a:xfrm>
            <a:off x="8585200" y="6438900"/>
            <a:ext cx="990656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000" b="1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>
                  <a:glow rad="63500">
                    <a:schemeClr val="bg1"/>
                  </a:glow>
                </a:effectLst>
                <a:latin typeface="Calibri" panose="020F0502020204030204" pitchFamily="34" charset="0"/>
              </a:rPr>
              <a:t>1Co. 1:14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>
                <a:glow rad="63500">
                  <a:schemeClr val="bg1"/>
                </a:glow>
              </a:effectLst>
            </a:endParaRPr>
          </a:p>
        </p:txBody>
      </p:sp>
      <p:sp>
        <p:nvSpPr>
          <p:cNvPr id="100" name="Rectangle 95">
            <a:extLst>
              <a:ext uri="{FF2B5EF4-FFF2-40B4-BE49-F238E27FC236}">
                <a16:creationId xmlns:a16="http://schemas.microsoft.com/office/drawing/2014/main" id="{1DE7B622-0B06-4F2A-B089-DCE4E8E65A4F}"/>
              </a:ext>
            </a:extLst>
          </p:cNvPr>
          <p:cNvSpPr>
            <a:spLocks noChangeArrowheads="1"/>
          </p:cNvSpPr>
          <p:nvPr/>
        </p:nvSpPr>
        <p:spPr bwMode="auto">
          <a:xfrm>
            <a:off x="9798050" y="6438900"/>
            <a:ext cx="886461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000" b="1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>
                  <a:glow rad="63500">
                    <a:schemeClr val="bg1"/>
                  </a:glow>
                </a:effectLst>
                <a:latin typeface="Calibri" panose="020F0502020204030204" pitchFamily="34" charset="0"/>
              </a:rPr>
              <a:t>Heb. 6:2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>
                <a:glow rad="63500">
                  <a:schemeClr val="bg1"/>
                </a:glo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6443366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50"/>
                            </p:stCondLst>
                            <p:childTnLst>
                              <p:par>
                                <p:cTn id="1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600"/>
                            </p:stCondLst>
                            <p:childTnLst>
                              <p:par>
                                <p:cTn id="2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650"/>
                            </p:stCondLst>
                            <p:childTnLst>
                              <p:par>
                                <p:cTn id="2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700"/>
                            </p:stCondLst>
                            <p:childTnLst>
                              <p:par>
                                <p:cTn id="3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750"/>
                            </p:stCondLst>
                            <p:childTnLst>
                              <p:par>
                                <p:cTn id="3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800"/>
                            </p:stCondLst>
                            <p:childTnLst>
                              <p:par>
                                <p:cTn id="3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850"/>
                            </p:stCondLst>
                            <p:childTnLst>
                              <p:par>
                                <p:cTn id="4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900"/>
                            </p:stCondLst>
                            <p:childTnLst>
                              <p:par>
                                <p:cTn id="4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950"/>
                            </p:stCondLst>
                            <p:childTnLst>
                              <p:par>
                                <p:cTn id="5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1000"/>
                            </p:stCondLst>
                            <p:childTnLst>
                              <p:par>
                                <p:cTn id="5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1050"/>
                            </p:stCondLst>
                            <p:childTnLst>
                              <p:par>
                                <p:cTn id="5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1100"/>
                            </p:stCondLst>
                            <p:childTnLst>
                              <p:par>
                                <p:cTn id="6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1150"/>
                            </p:stCondLst>
                            <p:childTnLst>
                              <p:par>
                                <p:cTn id="6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1200"/>
                            </p:stCondLst>
                            <p:childTnLst>
                              <p:par>
                                <p:cTn id="7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1250"/>
                            </p:stCondLst>
                            <p:childTnLst>
                              <p:par>
                                <p:cTn id="7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1300"/>
                            </p:stCondLst>
                            <p:childTnLst>
                              <p:par>
                                <p:cTn id="7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1350"/>
                            </p:stCondLst>
                            <p:childTnLst>
                              <p:par>
                                <p:cTn id="8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5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1400"/>
                            </p:stCondLst>
                            <p:childTnLst>
                              <p:par>
                                <p:cTn id="8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5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1450"/>
                            </p:stCondLst>
                            <p:childTnLst>
                              <p:par>
                                <p:cTn id="9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1500"/>
                            </p:stCondLst>
                            <p:childTnLst>
                              <p:par>
                                <p:cTn id="9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1550"/>
                            </p:stCondLst>
                            <p:childTnLst>
                              <p:par>
                                <p:cTn id="9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1600"/>
                            </p:stCondLst>
                            <p:childTnLst>
                              <p:par>
                                <p:cTn id="10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" dur="5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>
                            <p:stCondLst>
                              <p:cond delay="1650"/>
                            </p:stCondLst>
                            <p:childTnLst>
                              <p:par>
                                <p:cTn id="10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8" dur="5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>
                            <p:stCondLst>
                              <p:cond delay="1700"/>
                            </p:stCondLst>
                            <p:childTnLst>
                              <p:par>
                                <p:cTn id="11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5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3" fill="hold">
                            <p:stCondLst>
                              <p:cond delay="1750"/>
                            </p:stCondLst>
                            <p:childTnLst>
                              <p:par>
                                <p:cTn id="11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6" dur="5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7" fill="hold">
                            <p:stCondLst>
                              <p:cond delay="1800"/>
                            </p:stCondLst>
                            <p:childTnLst>
                              <p:par>
                                <p:cTn id="11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0" dur="5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1" fill="hold">
                            <p:stCondLst>
                              <p:cond delay="1850"/>
                            </p:stCondLst>
                            <p:childTnLst>
                              <p:par>
                                <p:cTn id="12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4" dur="5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5" fill="hold">
                            <p:stCondLst>
                              <p:cond delay="1900"/>
                            </p:stCondLst>
                            <p:childTnLst>
                              <p:par>
                                <p:cTn id="12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8" dur="5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9" fill="hold">
                            <p:stCondLst>
                              <p:cond delay="1950"/>
                            </p:stCondLst>
                            <p:childTnLst>
                              <p:par>
                                <p:cTn id="13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2" dur="5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3" fill="hold">
                            <p:stCondLst>
                              <p:cond delay="2000"/>
                            </p:stCondLst>
                            <p:childTnLst>
                              <p:par>
                                <p:cTn id="13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6" dur="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7" fill="hold">
                            <p:stCondLst>
                              <p:cond delay="2050"/>
                            </p:stCondLst>
                            <p:childTnLst>
                              <p:par>
                                <p:cTn id="13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0" dur="5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1" fill="hold">
                            <p:stCondLst>
                              <p:cond delay="2100"/>
                            </p:stCondLst>
                            <p:childTnLst>
                              <p:par>
                                <p:cTn id="14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4" dur="5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5" fill="hold">
                            <p:stCondLst>
                              <p:cond delay="2150"/>
                            </p:stCondLst>
                            <p:childTnLst>
                              <p:par>
                                <p:cTn id="14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8" dur="5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9" fill="hold">
                            <p:stCondLst>
                              <p:cond delay="2200"/>
                            </p:stCondLst>
                            <p:childTnLst>
                              <p:par>
                                <p:cTn id="15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2" dur="5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3" fill="hold">
                            <p:stCondLst>
                              <p:cond delay="2250"/>
                            </p:stCondLst>
                            <p:childTnLst>
                              <p:par>
                                <p:cTn id="15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6" dur="5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7" fill="hold">
                            <p:stCondLst>
                              <p:cond delay="2300"/>
                            </p:stCondLst>
                            <p:childTnLst>
                              <p:par>
                                <p:cTn id="15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0" dur="5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1" fill="hold">
                            <p:stCondLst>
                              <p:cond delay="2350"/>
                            </p:stCondLst>
                            <p:childTnLst>
                              <p:par>
                                <p:cTn id="16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4" dur="5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5" fill="hold">
                            <p:stCondLst>
                              <p:cond delay="2400"/>
                            </p:stCondLst>
                            <p:childTnLst>
                              <p:par>
                                <p:cTn id="16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8" dur="5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9" fill="hold">
                            <p:stCondLst>
                              <p:cond delay="2450"/>
                            </p:stCondLst>
                            <p:childTnLst>
                              <p:par>
                                <p:cTn id="17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2" dur="5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3" fill="hold">
                            <p:stCondLst>
                              <p:cond delay="2500"/>
                            </p:stCondLst>
                            <p:childTnLst>
                              <p:par>
                                <p:cTn id="17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6" dur="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7" fill="hold">
                            <p:stCondLst>
                              <p:cond delay="2550"/>
                            </p:stCondLst>
                            <p:childTnLst>
                              <p:par>
                                <p:cTn id="17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0" dur="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1" fill="hold">
                            <p:stCondLst>
                              <p:cond delay="2600"/>
                            </p:stCondLst>
                            <p:childTnLst>
                              <p:par>
                                <p:cTn id="18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4" dur="5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5" fill="hold">
                            <p:stCondLst>
                              <p:cond delay="2650"/>
                            </p:stCondLst>
                            <p:childTnLst>
                              <p:par>
                                <p:cTn id="18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8" dur="5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9" fill="hold">
                            <p:stCondLst>
                              <p:cond delay="2700"/>
                            </p:stCondLst>
                            <p:childTnLst>
                              <p:par>
                                <p:cTn id="19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2" dur="5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3" fill="hold">
                            <p:stCondLst>
                              <p:cond delay="2750"/>
                            </p:stCondLst>
                            <p:childTnLst>
                              <p:par>
                                <p:cTn id="19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6" dur="5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7" fill="hold">
                            <p:stCondLst>
                              <p:cond delay="2800"/>
                            </p:stCondLst>
                            <p:childTnLst>
                              <p:par>
                                <p:cTn id="19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0" dur="5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1" fill="hold">
                            <p:stCondLst>
                              <p:cond delay="2850"/>
                            </p:stCondLst>
                            <p:childTnLst>
                              <p:par>
                                <p:cTn id="20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4" dur="5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5" fill="hold">
                            <p:stCondLst>
                              <p:cond delay="2900"/>
                            </p:stCondLst>
                            <p:childTnLst>
                              <p:par>
                                <p:cTn id="20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8" dur="5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9" fill="hold">
                            <p:stCondLst>
                              <p:cond delay="2950"/>
                            </p:stCondLst>
                            <p:childTnLst>
                              <p:par>
                                <p:cTn id="21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2" dur="5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3" fill="hold">
                            <p:stCondLst>
                              <p:cond delay="3000"/>
                            </p:stCondLst>
                            <p:childTnLst>
                              <p:par>
                                <p:cTn id="21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6" dur="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7" fill="hold">
                            <p:stCondLst>
                              <p:cond delay="3050"/>
                            </p:stCondLst>
                            <p:childTnLst>
                              <p:par>
                                <p:cTn id="21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0" dur="5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1" fill="hold">
                            <p:stCondLst>
                              <p:cond delay="3100"/>
                            </p:stCondLst>
                            <p:childTnLst>
                              <p:par>
                                <p:cTn id="22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4" dur="5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5" fill="hold">
                            <p:stCondLst>
                              <p:cond delay="3150"/>
                            </p:stCondLst>
                            <p:childTnLst>
                              <p:par>
                                <p:cTn id="22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8" dur="5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9" fill="hold">
                            <p:stCondLst>
                              <p:cond delay="3200"/>
                            </p:stCondLst>
                            <p:childTnLst>
                              <p:par>
                                <p:cTn id="23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2" dur="5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3" fill="hold">
                            <p:stCondLst>
                              <p:cond delay="3250"/>
                            </p:stCondLst>
                            <p:childTnLst>
                              <p:par>
                                <p:cTn id="23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6" dur="5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7" fill="hold">
                            <p:stCondLst>
                              <p:cond delay="3300"/>
                            </p:stCondLst>
                            <p:childTnLst>
                              <p:par>
                                <p:cTn id="23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0" dur="5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1" fill="hold">
                            <p:stCondLst>
                              <p:cond delay="3350"/>
                            </p:stCondLst>
                            <p:childTnLst>
                              <p:par>
                                <p:cTn id="24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4" dur="5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5" fill="hold">
                            <p:stCondLst>
                              <p:cond delay="3400"/>
                            </p:stCondLst>
                            <p:childTnLst>
                              <p:par>
                                <p:cTn id="24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8" dur="5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9" fill="hold">
                            <p:stCondLst>
                              <p:cond delay="3450"/>
                            </p:stCondLst>
                            <p:childTnLst>
                              <p:par>
                                <p:cTn id="25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2" dur="5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3" fill="hold">
                            <p:stCondLst>
                              <p:cond delay="3500"/>
                            </p:stCondLst>
                            <p:childTnLst>
                              <p:par>
                                <p:cTn id="25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6" dur="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7" fill="hold">
                            <p:stCondLst>
                              <p:cond delay="3550"/>
                            </p:stCondLst>
                            <p:childTnLst>
                              <p:par>
                                <p:cTn id="25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0" dur="5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1" fill="hold">
                            <p:stCondLst>
                              <p:cond delay="3600"/>
                            </p:stCondLst>
                            <p:childTnLst>
                              <p:par>
                                <p:cTn id="26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4" dur="5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5" fill="hold">
                            <p:stCondLst>
                              <p:cond delay="3650"/>
                            </p:stCondLst>
                            <p:childTnLst>
                              <p:par>
                                <p:cTn id="26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8" dur="5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9" fill="hold">
                            <p:stCondLst>
                              <p:cond delay="3700"/>
                            </p:stCondLst>
                            <p:childTnLst>
                              <p:par>
                                <p:cTn id="27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2" dur="5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3" fill="hold">
                            <p:stCondLst>
                              <p:cond delay="3750"/>
                            </p:stCondLst>
                            <p:childTnLst>
                              <p:par>
                                <p:cTn id="27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6" dur="5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7" fill="hold">
                            <p:stCondLst>
                              <p:cond delay="3800"/>
                            </p:stCondLst>
                            <p:childTnLst>
                              <p:par>
                                <p:cTn id="27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0" dur="5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1" fill="hold">
                            <p:stCondLst>
                              <p:cond delay="3850"/>
                            </p:stCondLst>
                            <p:childTnLst>
                              <p:par>
                                <p:cTn id="28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4" dur="5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5" fill="hold">
                            <p:stCondLst>
                              <p:cond delay="3900"/>
                            </p:stCondLst>
                            <p:childTnLst>
                              <p:par>
                                <p:cTn id="28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8" dur="5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9" fill="hold">
                            <p:stCondLst>
                              <p:cond delay="3950"/>
                            </p:stCondLst>
                            <p:childTnLst>
                              <p:par>
                                <p:cTn id="29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2" dur="5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3" fill="hold">
                            <p:stCondLst>
                              <p:cond delay="4000"/>
                            </p:stCondLst>
                            <p:childTnLst>
                              <p:par>
                                <p:cTn id="29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6" dur="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7" fill="hold">
                            <p:stCondLst>
                              <p:cond delay="4050"/>
                            </p:stCondLst>
                            <p:childTnLst>
                              <p:par>
                                <p:cTn id="29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0" dur="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1" fill="hold">
                            <p:stCondLst>
                              <p:cond delay="4100"/>
                            </p:stCondLst>
                            <p:childTnLst>
                              <p:par>
                                <p:cTn id="30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4" dur="5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5" fill="hold">
                            <p:stCondLst>
                              <p:cond delay="4150"/>
                            </p:stCondLst>
                            <p:childTnLst>
                              <p:par>
                                <p:cTn id="30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8" dur="5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9" fill="hold">
                            <p:stCondLst>
                              <p:cond delay="4200"/>
                            </p:stCondLst>
                            <p:childTnLst>
                              <p:par>
                                <p:cTn id="31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2" dur="5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3" fill="hold">
                            <p:stCondLst>
                              <p:cond delay="4250"/>
                            </p:stCondLst>
                            <p:childTnLst>
                              <p:par>
                                <p:cTn id="31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6" dur="5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7" fill="hold">
                            <p:stCondLst>
                              <p:cond delay="4300"/>
                            </p:stCondLst>
                            <p:childTnLst>
                              <p:par>
                                <p:cTn id="31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0" dur="5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1" fill="hold">
                            <p:stCondLst>
                              <p:cond delay="4350"/>
                            </p:stCondLst>
                            <p:childTnLst>
                              <p:par>
                                <p:cTn id="32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4" dur="5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5" fill="hold">
                            <p:stCondLst>
                              <p:cond delay="4400"/>
                            </p:stCondLst>
                            <p:childTnLst>
                              <p:par>
                                <p:cTn id="32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8" dur="5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9" fill="hold">
                            <p:stCondLst>
                              <p:cond delay="4450"/>
                            </p:stCondLst>
                            <p:childTnLst>
                              <p:par>
                                <p:cTn id="33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2" dur="5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3" fill="hold">
                            <p:stCondLst>
                              <p:cond delay="4500"/>
                            </p:stCondLst>
                            <p:childTnLst>
                              <p:par>
                                <p:cTn id="33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6" dur="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7" fill="hold">
                            <p:stCondLst>
                              <p:cond delay="4550"/>
                            </p:stCondLst>
                            <p:childTnLst>
                              <p:par>
                                <p:cTn id="33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0" dur="5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1" fill="hold">
                            <p:stCondLst>
                              <p:cond delay="4600"/>
                            </p:stCondLst>
                            <p:childTnLst>
                              <p:par>
                                <p:cTn id="34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4" dur="5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5" fill="hold">
                            <p:stCondLst>
                              <p:cond delay="4650"/>
                            </p:stCondLst>
                            <p:childTnLst>
                              <p:par>
                                <p:cTn id="34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8" dur="5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9" fill="hold">
                            <p:stCondLst>
                              <p:cond delay="4700"/>
                            </p:stCondLst>
                            <p:childTnLst>
                              <p:par>
                                <p:cTn id="35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2" dur="5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3" fill="hold">
                            <p:stCondLst>
                              <p:cond delay="4750"/>
                            </p:stCondLst>
                            <p:childTnLst>
                              <p:par>
                                <p:cTn id="35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6" dur="5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7" fill="hold">
                            <p:stCondLst>
                              <p:cond delay="4800"/>
                            </p:stCondLst>
                            <p:childTnLst>
                              <p:par>
                                <p:cTn id="35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0" dur="5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1" fill="hold">
                            <p:stCondLst>
                              <p:cond delay="4850"/>
                            </p:stCondLst>
                            <p:childTnLst>
                              <p:par>
                                <p:cTn id="36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4" dur="5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5" fill="hold">
                            <p:stCondLst>
                              <p:cond delay="4900"/>
                            </p:stCondLst>
                            <p:childTnLst>
                              <p:par>
                                <p:cTn id="36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8" dur="5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9" fill="hold">
                            <p:stCondLst>
                              <p:cond delay="4950"/>
                            </p:stCondLst>
                            <p:childTnLst>
                              <p:par>
                                <p:cTn id="37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2" dur="5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3" fill="hold">
                            <p:stCondLst>
                              <p:cond delay="5000"/>
                            </p:stCondLst>
                            <p:childTnLst>
                              <p:par>
                                <p:cTn id="37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6" dur="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0" grpId="0"/>
      <p:bldP spid="11" grpId="0"/>
      <p:bldP spid="12" grpId="0"/>
      <p:bldP spid="13" grpId="0"/>
      <p:bldP spid="14" grpId="0"/>
      <p:bldP spid="15" grpId="0"/>
      <p:bldP spid="16" grpId="0"/>
      <p:bldP spid="17" grpId="0"/>
      <p:bldP spid="18" grpId="0"/>
      <p:bldP spid="19" grpId="0"/>
      <p:bldP spid="20" grpId="0"/>
      <p:bldP spid="21" grpId="0"/>
      <p:bldP spid="22" grpId="0"/>
      <p:bldP spid="23" grpId="0"/>
      <p:bldP spid="24" grpId="0"/>
      <p:bldP spid="25" grpId="0"/>
      <p:bldP spid="26" grpId="0"/>
      <p:bldP spid="27" grpId="0"/>
      <p:bldP spid="28" grpId="0"/>
      <p:bldP spid="29" grpId="0"/>
      <p:bldP spid="30" grpId="0"/>
      <p:bldP spid="31" grpId="0"/>
      <p:bldP spid="32" grpId="0"/>
      <p:bldP spid="33" grpId="0"/>
      <p:bldP spid="34" grpId="0"/>
      <p:bldP spid="35" grpId="0"/>
      <p:bldP spid="36" grpId="0"/>
      <p:bldP spid="37" grpId="0"/>
      <p:bldP spid="38" grpId="0"/>
      <p:bldP spid="39" grpId="0"/>
      <p:bldP spid="40" grpId="0"/>
      <p:bldP spid="41" grpId="0"/>
      <p:bldP spid="42" grpId="0"/>
      <p:bldP spid="43" grpId="0"/>
      <p:bldP spid="44" grpId="0"/>
      <p:bldP spid="45" grpId="0"/>
      <p:bldP spid="46" grpId="0"/>
      <p:bldP spid="47" grpId="0"/>
      <p:bldP spid="48" grpId="0"/>
      <p:bldP spid="49" grpId="0"/>
      <p:bldP spid="50" grpId="0"/>
      <p:bldP spid="51" grpId="0"/>
      <p:bldP spid="52" grpId="0"/>
      <p:bldP spid="53" grpId="0"/>
      <p:bldP spid="54" grpId="0"/>
      <p:bldP spid="55" grpId="0"/>
      <p:bldP spid="56" grpId="0"/>
      <p:bldP spid="57" grpId="0"/>
      <p:bldP spid="58" grpId="0"/>
      <p:bldP spid="59" grpId="0"/>
      <p:bldP spid="60" grpId="0"/>
      <p:bldP spid="61" grpId="0"/>
      <p:bldP spid="62" grpId="0"/>
      <p:bldP spid="63" grpId="0"/>
      <p:bldP spid="64" grpId="0"/>
      <p:bldP spid="65" grpId="0"/>
      <p:bldP spid="66" grpId="0"/>
      <p:bldP spid="67" grpId="0"/>
      <p:bldP spid="68" grpId="0"/>
      <p:bldP spid="69" grpId="0"/>
      <p:bldP spid="70" grpId="0"/>
      <p:bldP spid="71" grpId="0"/>
      <p:bldP spid="72" grpId="0"/>
      <p:bldP spid="73" grpId="0"/>
      <p:bldP spid="74" grpId="0"/>
      <p:bldP spid="75" grpId="0"/>
      <p:bldP spid="76" grpId="0"/>
      <p:bldP spid="77" grpId="0"/>
      <p:bldP spid="78" grpId="0"/>
      <p:bldP spid="79" grpId="0"/>
      <p:bldP spid="80" grpId="0"/>
      <p:bldP spid="81" grpId="0"/>
      <p:bldP spid="82" grpId="0"/>
      <p:bldP spid="83" grpId="0"/>
      <p:bldP spid="84" grpId="0"/>
      <p:bldP spid="85" grpId="0"/>
      <p:bldP spid="86" grpId="0"/>
      <p:bldP spid="87" grpId="0"/>
      <p:bldP spid="88" grpId="0"/>
      <p:bldP spid="89" grpId="0"/>
      <p:bldP spid="90" grpId="0"/>
      <p:bldP spid="91" grpId="0"/>
      <p:bldP spid="92" grpId="0"/>
      <p:bldP spid="93" grpId="0"/>
      <p:bldP spid="94" grpId="0"/>
      <p:bldP spid="95" grpId="0"/>
      <p:bldP spid="96" grpId="0"/>
      <p:bldP spid="97" grpId="0"/>
      <p:bldP spid="98" grpId="0"/>
      <p:bldP spid="99" grpId="0"/>
      <p:bldP spid="10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C8DF64-6A04-4C2F-9F10-1097A95A4E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III. The Bible Specifies That There Is One Baptism.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7F8FD1B-F699-4E32-958C-D06F51C689F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The words “baptism,” “Baptist,” “baptize,” “baptizes,” “baptized” and “baptizing” are found 115 times in 91 verses in the New Testament.</a:t>
            </a:r>
          </a:p>
          <a:p>
            <a:r>
              <a:rPr lang="en-US" dirty="0"/>
              <a:t>In these 91 verses, seven different baptisms are mentioned (cf. Heb. 6:2).</a:t>
            </a:r>
          </a:p>
          <a:p>
            <a:r>
              <a:rPr lang="en-US" dirty="0"/>
              <a:t>But, Paul wrote in Ephesians 4:5 that there was then only “one baptism.”</a:t>
            </a:r>
          </a:p>
          <a:p>
            <a:r>
              <a:rPr lang="en-US" dirty="0"/>
              <a:t>This is not a contradiction.  </a:t>
            </a:r>
          </a:p>
        </p:txBody>
      </p:sp>
    </p:spTree>
    <p:extLst>
      <p:ext uri="{BB962C8B-B14F-4D97-AF65-F5344CB8AC3E}">
        <p14:creationId xmlns:p14="http://schemas.microsoft.com/office/powerpoint/2010/main" val="344405014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C8DF64-6A04-4C2F-9F10-1097A95A4E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III. The Bible Specifies That There Is One Baptism.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7F8FD1B-F699-4E32-958C-D06F51C689F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+mj-lt"/>
              <a:buAutoNum type="alphaUcPeriod" startAt="5"/>
            </a:pPr>
            <a:r>
              <a:rPr lang="en-US" dirty="0"/>
              <a:t>Which baptism, mentioned in the New Testament, is the “one baptism”?</a:t>
            </a:r>
          </a:p>
          <a:p>
            <a:pPr lvl="1"/>
            <a:r>
              <a:rPr lang="en-US" dirty="0"/>
              <a:t>It is not “the baptism of John.”</a:t>
            </a:r>
          </a:p>
          <a:p>
            <a:pPr lvl="1"/>
            <a:endParaRPr lang="en-US" dirty="0"/>
          </a:p>
          <a:p>
            <a:pPr>
              <a:buAutoNum type="alphaUcPeriod" startAt="5"/>
            </a:pPr>
            <a:endParaRPr lang="en-US" dirty="0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4AF9E59E-C15C-47A3-A486-D9A4C30FE6F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1600" y="2832100"/>
            <a:ext cx="769441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000" b="1" i="0" u="none" strike="noStrike" cap="none" normalizeH="0" baseline="0" dirty="0">
                <a:ln>
                  <a:noFill/>
                </a:ln>
                <a:solidFill>
                  <a:srgbClr val="C00000"/>
                </a:solidFill>
                <a:effectLst>
                  <a:glow rad="63500">
                    <a:schemeClr val="bg1"/>
                  </a:glow>
                </a:effectLst>
                <a:latin typeface="Calibri" panose="020F0502020204030204" pitchFamily="34" charset="0"/>
              </a:rPr>
              <a:t>Mt. 3:1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rgbClr val="C00000"/>
              </a:solidFill>
              <a:effectLst>
                <a:glow rad="63500">
                  <a:schemeClr val="bg1"/>
                </a:glow>
              </a:effectLst>
            </a:endParaRPr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000D4711-391A-42E9-9E8F-2A06DF5C030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14450" y="2832100"/>
            <a:ext cx="899285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000" b="1" i="0" u="none" strike="noStrike" cap="none" normalizeH="0" baseline="0">
                <a:ln>
                  <a:noFill/>
                </a:ln>
                <a:solidFill>
                  <a:srgbClr val="C00000"/>
                </a:solidFill>
                <a:effectLst>
                  <a:glow rad="63500">
                    <a:schemeClr val="bg1"/>
                  </a:glow>
                </a:effectLst>
                <a:latin typeface="Calibri" panose="020F0502020204030204" pitchFamily="34" charset="0"/>
              </a:rPr>
              <a:t>Mt. 14:8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rgbClr val="C00000"/>
              </a:solidFill>
              <a:effectLst>
                <a:glow rad="63500">
                  <a:schemeClr val="bg1"/>
                </a:glow>
              </a:effectLst>
            </a:endParaRPr>
          </a:p>
        </p:txBody>
      </p:sp>
      <p:sp>
        <p:nvSpPr>
          <p:cNvPr id="6" name="Rectangle 7">
            <a:extLst>
              <a:ext uri="{FF2B5EF4-FFF2-40B4-BE49-F238E27FC236}">
                <a16:creationId xmlns:a16="http://schemas.microsoft.com/office/drawing/2014/main" id="{EB869ADB-70D1-4442-9044-39FFB35C1D6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25713" y="2832100"/>
            <a:ext cx="804707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000" b="1" i="0" u="none" strike="noStrike" cap="none" normalizeH="0" baseline="0">
                <a:ln>
                  <a:noFill/>
                </a:ln>
                <a:solidFill>
                  <a:srgbClr val="C00000"/>
                </a:solidFill>
                <a:effectLst>
                  <a:glow rad="63500">
                    <a:schemeClr val="bg1"/>
                  </a:glow>
                </a:effectLst>
                <a:latin typeface="Calibri" panose="020F0502020204030204" pitchFamily="34" charset="0"/>
              </a:rPr>
              <a:t>Mk. 1:9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rgbClr val="C00000"/>
              </a:solidFill>
              <a:effectLst>
                <a:glow rad="63500">
                  <a:schemeClr val="bg1"/>
                </a:glow>
              </a:effectLst>
            </a:endParaRPr>
          </a:p>
        </p:txBody>
      </p:sp>
      <p:sp>
        <p:nvSpPr>
          <p:cNvPr id="7" name="Rectangle 8">
            <a:extLst>
              <a:ext uri="{FF2B5EF4-FFF2-40B4-BE49-F238E27FC236}">
                <a16:creationId xmlns:a16="http://schemas.microsoft.com/office/drawing/2014/main" id="{35645DE2-9B8C-41A7-8D96-07E642F71E3E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38563" y="2832100"/>
            <a:ext cx="689291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000" b="1" i="0" u="none" strike="noStrike" cap="none" normalizeH="0" baseline="0">
                <a:ln>
                  <a:noFill/>
                </a:ln>
                <a:solidFill>
                  <a:srgbClr val="C00000"/>
                </a:solidFill>
                <a:effectLst>
                  <a:glow rad="63500">
                    <a:schemeClr val="bg1"/>
                  </a:glow>
                </a:effectLst>
                <a:latin typeface="Calibri" panose="020F0502020204030204" pitchFamily="34" charset="0"/>
              </a:rPr>
              <a:t>Lk. 3:7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rgbClr val="C00000"/>
              </a:solidFill>
              <a:effectLst>
                <a:glow rad="63500">
                  <a:schemeClr val="bg1"/>
                </a:glow>
              </a:effectLst>
            </a:endParaRPr>
          </a:p>
        </p:txBody>
      </p:sp>
      <p:sp>
        <p:nvSpPr>
          <p:cNvPr id="8" name="Rectangle 9">
            <a:extLst>
              <a:ext uri="{FF2B5EF4-FFF2-40B4-BE49-F238E27FC236}">
                <a16:creationId xmlns:a16="http://schemas.microsoft.com/office/drawing/2014/main" id="{ED2CB65A-E381-45A5-8826-E0420B7710EC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49825" y="2832100"/>
            <a:ext cx="948978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000" b="1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>
                  <a:glow rad="63500">
                    <a:schemeClr val="bg1"/>
                  </a:glow>
                </a:effectLst>
                <a:latin typeface="Calibri" panose="020F0502020204030204" pitchFamily="34" charset="0"/>
              </a:rPr>
              <a:t>Lk. 12:50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>
                <a:glow rad="63500">
                  <a:schemeClr val="bg1"/>
                </a:glow>
              </a:effectLst>
            </a:endParaRPr>
          </a:p>
        </p:txBody>
      </p:sp>
      <p:sp>
        <p:nvSpPr>
          <p:cNvPr id="9" name="Rectangle 10">
            <a:extLst>
              <a:ext uri="{FF2B5EF4-FFF2-40B4-BE49-F238E27FC236}">
                <a16:creationId xmlns:a16="http://schemas.microsoft.com/office/drawing/2014/main" id="{29A7CD86-354B-4E21-A853-1CC3817F5CFF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62675" y="2832100"/>
            <a:ext cx="679673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000" b="1" i="0" u="none" strike="noStrike" cap="none" normalizeH="0" baseline="0">
                <a:ln>
                  <a:noFill/>
                </a:ln>
                <a:solidFill>
                  <a:srgbClr val="C00000"/>
                </a:solidFill>
                <a:effectLst>
                  <a:glow rad="63500">
                    <a:schemeClr val="bg1"/>
                  </a:glow>
                </a:effectLst>
                <a:latin typeface="Calibri" panose="020F0502020204030204" pitchFamily="34" charset="0"/>
              </a:rPr>
              <a:t>Jn. 4:1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rgbClr val="C00000"/>
              </a:solidFill>
              <a:effectLst>
                <a:glow rad="63500">
                  <a:schemeClr val="bg1"/>
                </a:glow>
              </a:effectLst>
            </a:endParaRPr>
          </a:p>
        </p:txBody>
      </p:sp>
      <p:sp>
        <p:nvSpPr>
          <p:cNvPr id="10" name="Rectangle 11">
            <a:extLst>
              <a:ext uri="{FF2B5EF4-FFF2-40B4-BE49-F238E27FC236}">
                <a16:creationId xmlns:a16="http://schemas.microsoft.com/office/drawing/2014/main" id="{32377202-9649-464C-A671-534A310657FE}"/>
              </a:ext>
            </a:extLst>
          </p:cNvPr>
          <p:cNvSpPr>
            <a:spLocks noChangeArrowheads="1"/>
          </p:cNvSpPr>
          <p:nvPr/>
        </p:nvSpPr>
        <p:spPr bwMode="auto">
          <a:xfrm>
            <a:off x="7373938" y="2832100"/>
            <a:ext cx="849592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000" b="1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>
                  <a:glow rad="63500">
                    <a:schemeClr val="bg1"/>
                  </a:glow>
                </a:effectLst>
                <a:latin typeface="Calibri" panose="020F0502020204030204" pitchFamily="34" charset="0"/>
              </a:rPr>
              <a:t>Ac. 8:36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>
                <a:glow rad="63500">
                  <a:schemeClr val="bg1"/>
                </a:glow>
              </a:effectLst>
            </a:endParaRPr>
          </a:p>
        </p:txBody>
      </p:sp>
      <p:sp>
        <p:nvSpPr>
          <p:cNvPr id="11" name="Rectangle 12">
            <a:extLst>
              <a:ext uri="{FF2B5EF4-FFF2-40B4-BE49-F238E27FC236}">
                <a16:creationId xmlns:a16="http://schemas.microsoft.com/office/drawing/2014/main" id="{84DA5295-462E-43D0-97F6-2D59FBF73A1A}"/>
              </a:ext>
            </a:extLst>
          </p:cNvPr>
          <p:cNvSpPr>
            <a:spLocks noChangeArrowheads="1"/>
          </p:cNvSpPr>
          <p:nvPr/>
        </p:nvSpPr>
        <p:spPr bwMode="auto">
          <a:xfrm>
            <a:off x="8585200" y="2832100"/>
            <a:ext cx="849592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000" b="1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>
                  <a:glow rad="63500">
                    <a:schemeClr val="bg1"/>
                  </a:glow>
                </a:effectLst>
                <a:latin typeface="Calibri" panose="020F0502020204030204" pitchFamily="34" charset="0"/>
              </a:rPr>
              <a:t>Ac. 18:8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>
                <a:glow rad="63500">
                  <a:schemeClr val="bg1"/>
                </a:glow>
              </a:effectLst>
            </a:endParaRPr>
          </a:p>
        </p:txBody>
      </p:sp>
      <p:sp>
        <p:nvSpPr>
          <p:cNvPr id="12" name="Rectangle 13">
            <a:extLst>
              <a:ext uri="{FF2B5EF4-FFF2-40B4-BE49-F238E27FC236}">
                <a16:creationId xmlns:a16="http://schemas.microsoft.com/office/drawing/2014/main" id="{FC84D2A8-1844-44C5-AA77-A1AC75DF4B85}"/>
              </a:ext>
            </a:extLst>
          </p:cNvPr>
          <p:cNvSpPr>
            <a:spLocks noChangeArrowheads="1"/>
          </p:cNvSpPr>
          <p:nvPr/>
        </p:nvSpPr>
        <p:spPr bwMode="auto">
          <a:xfrm>
            <a:off x="9798050" y="2832100"/>
            <a:ext cx="990656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000" b="1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>
                  <a:glow rad="63500">
                    <a:schemeClr val="bg1"/>
                  </a:glow>
                </a:effectLst>
                <a:latin typeface="Calibri" panose="020F0502020204030204" pitchFamily="34" charset="0"/>
              </a:rPr>
              <a:t>1Co. 1:15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>
                <a:glow rad="63500">
                  <a:schemeClr val="bg1"/>
                </a:glow>
              </a:effectLst>
            </a:endParaRPr>
          </a:p>
        </p:txBody>
      </p:sp>
      <p:sp>
        <p:nvSpPr>
          <p:cNvPr id="13" name="Rectangle 14">
            <a:extLst>
              <a:ext uri="{FF2B5EF4-FFF2-40B4-BE49-F238E27FC236}">
                <a16:creationId xmlns:a16="http://schemas.microsoft.com/office/drawing/2014/main" id="{61F2FEFE-4A60-45C8-A131-BD8DD08CAD1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074400" y="2832100"/>
            <a:ext cx="978538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0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>
                  <a:glow rad="63500">
                    <a:schemeClr val="bg1"/>
                  </a:glow>
                </a:effectLst>
                <a:latin typeface="Calibri" panose="020F0502020204030204" pitchFamily="34" charset="0"/>
              </a:rPr>
              <a:t>1Pe. 3:21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>
                <a:glow rad="63500">
                  <a:schemeClr val="bg1"/>
                </a:glow>
              </a:effectLst>
            </a:endParaRPr>
          </a:p>
        </p:txBody>
      </p:sp>
      <p:sp>
        <p:nvSpPr>
          <p:cNvPr id="14" name="Rectangle 15">
            <a:extLst>
              <a:ext uri="{FF2B5EF4-FFF2-40B4-BE49-F238E27FC236}">
                <a16:creationId xmlns:a16="http://schemas.microsoft.com/office/drawing/2014/main" id="{4D5BFE59-21E5-466B-8484-E6B99FEA601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1600" y="3235325"/>
            <a:ext cx="769441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000" b="1" i="0" u="none" strike="noStrike" cap="none" normalizeH="0" baseline="0" dirty="0">
                <a:ln>
                  <a:noFill/>
                </a:ln>
                <a:solidFill>
                  <a:srgbClr val="C00000"/>
                </a:solidFill>
                <a:effectLst>
                  <a:glow rad="63500">
                    <a:schemeClr val="bg1"/>
                  </a:glow>
                </a:effectLst>
                <a:latin typeface="Calibri" panose="020F0502020204030204" pitchFamily="34" charset="0"/>
              </a:rPr>
              <a:t>Mt. 3:6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rgbClr val="C00000"/>
              </a:solidFill>
              <a:effectLst>
                <a:glow rad="63500">
                  <a:schemeClr val="bg1"/>
                </a:glow>
              </a:effectLst>
            </a:endParaRPr>
          </a:p>
        </p:txBody>
      </p:sp>
      <p:sp>
        <p:nvSpPr>
          <p:cNvPr id="15" name="Rectangle 16">
            <a:extLst>
              <a:ext uri="{FF2B5EF4-FFF2-40B4-BE49-F238E27FC236}">
                <a16:creationId xmlns:a16="http://schemas.microsoft.com/office/drawing/2014/main" id="{6C597F07-7008-4A12-85D3-05E4006EC53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14450" y="3235325"/>
            <a:ext cx="1029128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000" b="1" i="0" u="none" strike="noStrike" cap="none" normalizeH="0" baseline="0">
                <a:ln>
                  <a:noFill/>
                </a:ln>
                <a:solidFill>
                  <a:srgbClr val="C00000"/>
                </a:solidFill>
                <a:effectLst>
                  <a:glow rad="63500">
                    <a:schemeClr val="bg1"/>
                  </a:glow>
                </a:effectLst>
                <a:latin typeface="Calibri" panose="020F0502020204030204" pitchFamily="34" charset="0"/>
              </a:rPr>
              <a:t>Mt. 16:14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rgbClr val="C00000"/>
              </a:solidFill>
              <a:effectLst>
                <a:glow rad="63500">
                  <a:schemeClr val="bg1"/>
                </a:glow>
              </a:effectLst>
            </a:endParaRPr>
          </a:p>
        </p:txBody>
      </p:sp>
      <p:sp>
        <p:nvSpPr>
          <p:cNvPr id="16" name="Rectangle 17">
            <a:extLst>
              <a:ext uri="{FF2B5EF4-FFF2-40B4-BE49-F238E27FC236}">
                <a16:creationId xmlns:a16="http://schemas.microsoft.com/office/drawing/2014/main" id="{397D99FC-AA29-4B9C-B4E7-E0F8C9E37E0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25713" y="3235325"/>
            <a:ext cx="934551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000" b="1" i="0" u="none" strike="noStrike" cap="none" normalizeH="0" baseline="0">
                <a:ln>
                  <a:noFill/>
                </a:ln>
                <a:solidFill>
                  <a:srgbClr val="C00000"/>
                </a:solidFill>
                <a:effectLst>
                  <a:glow rad="63500">
                    <a:schemeClr val="bg1"/>
                  </a:glow>
                </a:effectLst>
                <a:latin typeface="Calibri" panose="020F0502020204030204" pitchFamily="34" charset="0"/>
              </a:rPr>
              <a:t>Mk. 6:14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rgbClr val="C00000"/>
              </a:solidFill>
              <a:effectLst>
                <a:glow rad="63500">
                  <a:schemeClr val="bg1"/>
                </a:glow>
              </a:effectLst>
            </a:endParaRPr>
          </a:p>
        </p:txBody>
      </p:sp>
      <p:sp>
        <p:nvSpPr>
          <p:cNvPr id="17" name="Rectangle 18">
            <a:extLst>
              <a:ext uri="{FF2B5EF4-FFF2-40B4-BE49-F238E27FC236}">
                <a16:creationId xmlns:a16="http://schemas.microsoft.com/office/drawing/2014/main" id="{E8B895B0-C35A-4FBA-8605-42FA97EBE7F9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38563" y="3235325"/>
            <a:ext cx="819135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000" b="1" i="0" u="none" strike="noStrike" cap="none" normalizeH="0" baseline="0">
                <a:ln>
                  <a:noFill/>
                </a:ln>
                <a:solidFill>
                  <a:srgbClr val="C00000"/>
                </a:solidFill>
                <a:effectLst>
                  <a:glow rad="63500">
                    <a:schemeClr val="bg1"/>
                  </a:glow>
                </a:effectLst>
                <a:latin typeface="Calibri" panose="020F0502020204030204" pitchFamily="34" charset="0"/>
              </a:rPr>
              <a:t>Lk. 3:12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rgbClr val="C00000"/>
              </a:solidFill>
              <a:effectLst>
                <a:glow rad="63500">
                  <a:schemeClr val="bg1"/>
                </a:glow>
              </a:effectLst>
            </a:endParaRPr>
          </a:p>
        </p:txBody>
      </p:sp>
      <p:sp>
        <p:nvSpPr>
          <p:cNvPr id="18" name="Rectangle 19">
            <a:extLst>
              <a:ext uri="{FF2B5EF4-FFF2-40B4-BE49-F238E27FC236}">
                <a16:creationId xmlns:a16="http://schemas.microsoft.com/office/drawing/2014/main" id="{8F6B8661-AB91-494E-AFFD-5473A2BD88A2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49825" y="3235325"/>
            <a:ext cx="819135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000" b="1" i="0" u="none" strike="noStrike" cap="none" normalizeH="0" baseline="0">
                <a:ln>
                  <a:noFill/>
                </a:ln>
                <a:solidFill>
                  <a:srgbClr val="C00000"/>
                </a:solidFill>
                <a:effectLst>
                  <a:glow rad="63500">
                    <a:schemeClr val="bg1"/>
                  </a:glow>
                </a:effectLst>
                <a:latin typeface="Calibri" panose="020F0502020204030204" pitchFamily="34" charset="0"/>
              </a:rPr>
              <a:t>Lk. 20:4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rgbClr val="C00000"/>
              </a:solidFill>
              <a:effectLst>
                <a:glow rad="63500">
                  <a:schemeClr val="bg1"/>
                </a:glow>
              </a:effectLst>
            </a:endParaRPr>
          </a:p>
        </p:txBody>
      </p:sp>
      <p:sp>
        <p:nvSpPr>
          <p:cNvPr id="19" name="Rectangle 20">
            <a:extLst>
              <a:ext uri="{FF2B5EF4-FFF2-40B4-BE49-F238E27FC236}">
                <a16:creationId xmlns:a16="http://schemas.microsoft.com/office/drawing/2014/main" id="{DB09BDA3-FE52-437C-8CED-D824343202C5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62675" y="3235325"/>
            <a:ext cx="679673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000" b="1" i="0" u="none" strike="noStrike" cap="none" normalizeH="0" baseline="0">
                <a:ln>
                  <a:noFill/>
                </a:ln>
                <a:solidFill>
                  <a:srgbClr val="C00000"/>
                </a:solidFill>
                <a:effectLst>
                  <a:glow rad="63500">
                    <a:schemeClr val="bg1"/>
                  </a:glow>
                </a:effectLst>
                <a:latin typeface="Calibri" panose="020F0502020204030204" pitchFamily="34" charset="0"/>
              </a:rPr>
              <a:t>Jn. 4:2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rgbClr val="C00000"/>
              </a:solidFill>
              <a:effectLst>
                <a:glow rad="63500">
                  <a:schemeClr val="bg1"/>
                </a:glow>
              </a:effectLst>
            </a:endParaRPr>
          </a:p>
        </p:txBody>
      </p:sp>
      <p:sp>
        <p:nvSpPr>
          <p:cNvPr id="20" name="Rectangle 21">
            <a:extLst>
              <a:ext uri="{FF2B5EF4-FFF2-40B4-BE49-F238E27FC236}">
                <a16:creationId xmlns:a16="http://schemas.microsoft.com/office/drawing/2014/main" id="{EBAC29B6-3EB1-4ACB-9D76-8A456DE1A5B6}"/>
              </a:ext>
            </a:extLst>
          </p:cNvPr>
          <p:cNvSpPr>
            <a:spLocks noChangeArrowheads="1"/>
          </p:cNvSpPr>
          <p:nvPr/>
        </p:nvSpPr>
        <p:spPr bwMode="auto">
          <a:xfrm>
            <a:off x="7373938" y="3235325"/>
            <a:ext cx="849592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000" b="1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>
                  <a:glow rad="63500">
                    <a:schemeClr val="bg1"/>
                  </a:glow>
                </a:effectLst>
                <a:latin typeface="Calibri" panose="020F0502020204030204" pitchFamily="34" charset="0"/>
              </a:rPr>
              <a:t>Ac. 8:38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>
                <a:glow rad="63500">
                  <a:schemeClr val="bg1"/>
                </a:glow>
              </a:effectLst>
            </a:endParaRPr>
          </a:p>
        </p:txBody>
      </p:sp>
      <p:sp>
        <p:nvSpPr>
          <p:cNvPr id="21" name="Rectangle 22">
            <a:extLst>
              <a:ext uri="{FF2B5EF4-FFF2-40B4-BE49-F238E27FC236}">
                <a16:creationId xmlns:a16="http://schemas.microsoft.com/office/drawing/2014/main" id="{15FA609B-6A46-4059-A764-2F26284740A5}"/>
              </a:ext>
            </a:extLst>
          </p:cNvPr>
          <p:cNvSpPr>
            <a:spLocks noChangeArrowheads="1"/>
          </p:cNvSpPr>
          <p:nvPr/>
        </p:nvSpPr>
        <p:spPr bwMode="auto">
          <a:xfrm>
            <a:off x="8585200" y="3235325"/>
            <a:ext cx="979435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000" b="1" i="0" u="none" strike="noStrike" cap="none" normalizeH="0" baseline="0">
                <a:ln>
                  <a:noFill/>
                </a:ln>
                <a:solidFill>
                  <a:srgbClr val="C00000"/>
                </a:solidFill>
                <a:effectLst>
                  <a:glow rad="63500">
                    <a:schemeClr val="bg1"/>
                  </a:glow>
                </a:effectLst>
                <a:latin typeface="Calibri" panose="020F0502020204030204" pitchFamily="34" charset="0"/>
              </a:rPr>
              <a:t>Ac. 18:25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rgbClr val="C00000"/>
              </a:solidFill>
              <a:effectLst>
                <a:glow rad="63500">
                  <a:schemeClr val="bg1"/>
                </a:glow>
              </a:effectLst>
            </a:endParaRPr>
          </a:p>
        </p:txBody>
      </p:sp>
      <p:sp>
        <p:nvSpPr>
          <p:cNvPr id="22" name="Rectangle 23">
            <a:extLst>
              <a:ext uri="{FF2B5EF4-FFF2-40B4-BE49-F238E27FC236}">
                <a16:creationId xmlns:a16="http://schemas.microsoft.com/office/drawing/2014/main" id="{22F6303C-7934-43D6-9FF2-B1691CFA2065}"/>
              </a:ext>
            </a:extLst>
          </p:cNvPr>
          <p:cNvSpPr>
            <a:spLocks noChangeArrowheads="1"/>
          </p:cNvSpPr>
          <p:nvPr/>
        </p:nvSpPr>
        <p:spPr bwMode="auto">
          <a:xfrm>
            <a:off x="9798050" y="3235325"/>
            <a:ext cx="990656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000" b="1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>
                  <a:glow rad="63500">
                    <a:schemeClr val="bg1"/>
                  </a:glow>
                </a:effectLst>
                <a:latin typeface="Calibri" panose="020F0502020204030204" pitchFamily="34" charset="0"/>
              </a:rPr>
              <a:t>1Co. 1:16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>
                <a:glow rad="63500">
                  <a:schemeClr val="bg1"/>
                </a:glow>
              </a:effectLst>
            </a:endParaRPr>
          </a:p>
        </p:txBody>
      </p:sp>
      <p:sp>
        <p:nvSpPr>
          <p:cNvPr id="23" name="Rectangle 24">
            <a:extLst>
              <a:ext uri="{FF2B5EF4-FFF2-40B4-BE49-F238E27FC236}">
                <a16:creationId xmlns:a16="http://schemas.microsoft.com/office/drawing/2014/main" id="{689C8FF0-109F-485E-83F4-BA67AB8AA7B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1600" y="3633788"/>
            <a:ext cx="769441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000" b="1" i="0" u="none" strike="noStrike" cap="none" normalizeH="0" baseline="0" dirty="0">
                <a:ln>
                  <a:noFill/>
                </a:ln>
                <a:solidFill>
                  <a:srgbClr val="C00000"/>
                </a:solidFill>
                <a:effectLst>
                  <a:glow rad="63500">
                    <a:schemeClr val="bg1"/>
                  </a:glow>
                </a:effectLst>
                <a:latin typeface="Calibri" panose="020F0502020204030204" pitchFamily="34" charset="0"/>
              </a:rPr>
              <a:t>Mt. 3:7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rgbClr val="C00000"/>
              </a:solidFill>
              <a:effectLst>
                <a:glow rad="63500">
                  <a:schemeClr val="bg1"/>
                </a:glow>
              </a:effectLst>
            </a:endParaRPr>
          </a:p>
        </p:txBody>
      </p:sp>
      <p:sp>
        <p:nvSpPr>
          <p:cNvPr id="24" name="Rectangle 25">
            <a:extLst>
              <a:ext uri="{FF2B5EF4-FFF2-40B4-BE49-F238E27FC236}">
                <a16:creationId xmlns:a16="http://schemas.microsoft.com/office/drawing/2014/main" id="{B5078232-9499-4373-8F75-AC12294C312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14450" y="3633788"/>
            <a:ext cx="1029128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000" b="1" i="0" u="none" strike="noStrike" cap="none" normalizeH="0" baseline="0">
                <a:ln>
                  <a:noFill/>
                </a:ln>
                <a:solidFill>
                  <a:srgbClr val="C00000"/>
                </a:solidFill>
                <a:effectLst>
                  <a:glow rad="63500">
                    <a:schemeClr val="bg1"/>
                  </a:glow>
                </a:effectLst>
                <a:latin typeface="Calibri" panose="020F0502020204030204" pitchFamily="34" charset="0"/>
              </a:rPr>
              <a:t>Mt. 17:13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rgbClr val="C00000"/>
              </a:solidFill>
              <a:effectLst>
                <a:glow rad="63500">
                  <a:schemeClr val="bg1"/>
                </a:glow>
              </a:effectLst>
            </a:endParaRPr>
          </a:p>
        </p:txBody>
      </p:sp>
      <p:sp>
        <p:nvSpPr>
          <p:cNvPr id="25" name="Rectangle 26">
            <a:extLst>
              <a:ext uri="{FF2B5EF4-FFF2-40B4-BE49-F238E27FC236}">
                <a16:creationId xmlns:a16="http://schemas.microsoft.com/office/drawing/2014/main" id="{9E473F5F-E0EE-4269-93D5-A26796D20B6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25713" y="3633788"/>
            <a:ext cx="934551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000" b="1" i="0" u="none" strike="noStrike" cap="none" normalizeH="0" baseline="0">
                <a:ln>
                  <a:noFill/>
                </a:ln>
                <a:solidFill>
                  <a:srgbClr val="C00000"/>
                </a:solidFill>
                <a:effectLst>
                  <a:glow rad="63500">
                    <a:schemeClr val="bg1"/>
                  </a:glow>
                </a:effectLst>
                <a:latin typeface="Calibri" panose="020F0502020204030204" pitchFamily="34" charset="0"/>
              </a:rPr>
              <a:t>Mk. 6:24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rgbClr val="C00000"/>
              </a:solidFill>
              <a:effectLst>
                <a:glow rad="63500">
                  <a:schemeClr val="bg1"/>
                </a:glow>
              </a:effectLst>
            </a:endParaRPr>
          </a:p>
        </p:txBody>
      </p:sp>
      <p:sp>
        <p:nvSpPr>
          <p:cNvPr id="26" name="Rectangle 27">
            <a:extLst>
              <a:ext uri="{FF2B5EF4-FFF2-40B4-BE49-F238E27FC236}">
                <a16:creationId xmlns:a16="http://schemas.microsoft.com/office/drawing/2014/main" id="{26832198-B380-44FF-8FA0-676EAA50B813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38563" y="3633788"/>
            <a:ext cx="819135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000" b="1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>
                  <a:glow rad="63500">
                    <a:schemeClr val="bg1"/>
                  </a:glow>
                </a:effectLst>
                <a:latin typeface="Calibri" panose="020F0502020204030204" pitchFamily="34" charset="0"/>
              </a:rPr>
              <a:t>Lk. 3:16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>
                <a:glow rad="63500">
                  <a:schemeClr val="bg1"/>
                </a:glow>
              </a:effectLst>
            </a:endParaRPr>
          </a:p>
        </p:txBody>
      </p:sp>
      <p:sp>
        <p:nvSpPr>
          <p:cNvPr id="27" name="Rectangle 28">
            <a:extLst>
              <a:ext uri="{FF2B5EF4-FFF2-40B4-BE49-F238E27FC236}">
                <a16:creationId xmlns:a16="http://schemas.microsoft.com/office/drawing/2014/main" id="{BD27E3E7-81F1-43D4-A6D5-FCB851905736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49825" y="3633788"/>
            <a:ext cx="809517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000" b="1" i="0" u="none" strike="noStrike" cap="none" normalizeH="0" baseline="0">
                <a:ln>
                  <a:noFill/>
                </a:ln>
                <a:solidFill>
                  <a:srgbClr val="C00000"/>
                </a:solidFill>
                <a:effectLst>
                  <a:glow rad="63500">
                    <a:schemeClr val="bg1"/>
                  </a:glow>
                </a:effectLst>
                <a:latin typeface="Calibri" panose="020F0502020204030204" pitchFamily="34" charset="0"/>
              </a:rPr>
              <a:t>Jn. 1:25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rgbClr val="C00000"/>
              </a:solidFill>
              <a:effectLst>
                <a:glow rad="63500">
                  <a:schemeClr val="bg1"/>
                </a:glow>
              </a:effectLst>
            </a:endParaRPr>
          </a:p>
        </p:txBody>
      </p:sp>
      <p:sp>
        <p:nvSpPr>
          <p:cNvPr id="28" name="Rectangle 29">
            <a:extLst>
              <a:ext uri="{FF2B5EF4-FFF2-40B4-BE49-F238E27FC236}">
                <a16:creationId xmlns:a16="http://schemas.microsoft.com/office/drawing/2014/main" id="{10795966-F934-4936-89B2-BDC390763458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62675" y="3633788"/>
            <a:ext cx="939360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000" b="1" i="0" u="none" strike="noStrike" cap="none" normalizeH="0" baseline="0">
                <a:ln>
                  <a:noFill/>
                </a:ln>
                <a:solidFill>
                  <a:srgbClr val="C00000"/>
                </a:solidFill>
                <a:effectLst>
                  <a:glow rad="63500">
                    <a:schemeClr val="bg1"/>
                  </a:glow>
                </a:effectLst>
                <a:latin typeface="Calibri" panose="020F0502020204030204" pitchFamily="34" charset="0"/>
              </a:rPr>
              <a:t>Jn. 10:40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rgbClr val="C00000"/>
              </a:solidFill>
              <a:effectLst>
                <a:glow rad="63500">
                  <a:schemeClr val="bg1"/>
                </a:glow>
              </a:effectLst>
            </a:endParaRPr>
          </a:p>
        </p:txBody>
      </p:sp>
      <p:sp>
        <p:nvSpPr>
          <p:cNvPr id="29" name="Rectangle 30">
            <a:extLst>
              <a:ext uri="{FF2B5EF4-FFF2-40B4-BE49-F238E27FC236}">
                <a16:creationId xmlns:a16="http://schemas.microsoft.com/office/drawing/2014/main" id="{76679D8B-2B3C-4243-9DD3-A5196D56453C}"/>
              </a:ext>
            </a:extLst>
          </p:cNvPr>
          <p:cNvSpPr>
            <a:spLocks noChangeArrowheads="1"/>
          </p:cNvSpPr>
          <p:nvPr/>
        </p:nvSpPr>
        <p:spPr bwMode="auto">
          <a:xfrm>
            <a:off x="7373938" y="3633788"/>
            <a:ext cx="849592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000" b="1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>
                  <a:glow rad="63500">
                    <a:schemeClr val="bg1"/>
                  </a:glow>
                </a:effectLst>
                <a:latin typeface="Calibri" panose="020F0502020204030204" pitchFamily="34" charset="0"/>
              </a:rPr>
              <a:t>Ac. 9:18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>
                <a:glow rad="63500">
                  <a:schemeClr val="bg1"/>
                </a:glow>
              </a:effectLst>
            </a:endParaRPr>
          </a:p>
        </p:txBody>
      </p:sp>
      <p:sp>
        <p:nvSpPr>
          <p:cNvPr id="30" name="Rectangle 31">
            <a:extLst>
              <a:ext uri="{FF2B5EF4-FFF2-40B4-BE49-F238E27FC236}">
                <a16:creationId xmlns:a16="http://schemas.microsoft.com/office/drawing/2014/main" id="{9DD0C4CE-94F1-43DA-9608-103C775F5471}"/>
              </a:ext>
            </a:extLst>
          </p:cNvPr>
          <p:cNvSpPr>
            <a:spLocks noChangeArrowheads="1"/>
          </p:cNvSpPr>
          <p:nvPr/>
        </p:nvSpPr>
        <p:spPr bwMode="auto">
          <a:xfrm>
            <a:off x="8585200" y="3633788"/>
            <a:ext cx="849592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000" b="1" i="0" u="none" strike="noStrike" cap="none" normalizeH="0" baseline="0">
                <a:ln>
                  <a:noFill/>
                </a:ln>
                <a:solidFill>
                  <a:srgbClr val="C00000"/>
                </a:solidFill>
                <a:effectLst>
                  <a:glow rad="63500">
                    <a:schemeClr val="bg1"/>
                  </a:glow>
                </a:effectLst>
                <a:latin typeface="Calibri" panose="020F0502020204030204" pitchFamily="34" charset="0"/>
              </a:rPr>
              <a:t>Ac. 19:3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rgbClr val="C00000"/>
              </a:solidFill>
              <a:effectLst>
                <a:glow rad="63500">
                  <a:schemeClr val="bg1"/>
                </a:glow>
              </a:effectLst>
            </a:endParaRPr>
          </a:p>
        </p:txBody>
      </p:sp>
      <p:sp>
        <p:nvSpPr>
          <p:cNvPr id="31" name="Rectangle 32">
            <a:extLst>
              <a:ext uri="{FF2B5EF4-FFF2-40B4-BE49-F238E27FC236}">
                <a16:creationId xmlns:a16="http://schemas.microsoft.com/office/drawing/2014/main" id="{A7010C9F-4CE5-437C-BDF2-C672090C2B8C}"/>
              </a:ext>
            </a:extLst>
          </p:cNvPr>
          <p:cNvSpPr>
            <a:spLocks noChangeArrowheads="1"/>
          </p:cNvSpPr>
          <p:nvPr/>
        </p:nvSpPr>
        <p:spPr bwMode="auto">
          <a:xfrm>
            <a:off x="9798050" y="3633788"/>
            <a:ext cx="990656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000" b="1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>
                  <a:glow rad="63500">
                    <a:schemeClr val="bg1"/>
                  </a:glow>
                </a:effectLst>
                <a:latin typeface="Calibri" panose="020F0502020204030204" pitchFamily="34" charset="0"/>
              </a:rPr>
              <a:t>1Co. 1:17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>
                <a:glow rad="63500">
                  <a:schemeClr val="bg1"/>
                </a:glow>
              </a:effectLst>
            </a:endParaRPr>
          </a:p>
        </p:txBody>
      </p:sp>
      <p:sp>
        <p:nvSpPr>
          <p:cNvPr id="32" name="Rectangle 33">
            <a:extLst>
              <a:ext uri="{FF2B5EF4-FFF2-40B4-BE49-F238E27FC236}">
                <a16:creationId xmlns:a16="http://schemas.microsoft.com/office/drawing/2014/main" id="{AE1D4570-61EE-45F0-BDFB-C2F0B98C3DC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1600" y="4037013"/>
            <a:ext cx="899285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000" b="1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>
                  <a:glow rad="63500">
                    <a:schemeClr val="bg1"/>
                  </a:glow>
                </a:effectLst>
                <a:latin typeface="Calibri" panose="020F0502020204030204" pitchFamily="34" charset="0"/>
              </a:rPr>
              <a:t>Mt. 3:11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>
                <a:glow rad="63500">
                  <a:schemeClr val="bg1"/>
                </a:glow>
              </a:effectLst>
            </a:endParaRPr>
          </a:p>
        </p:txBody>
      </p:sp>
      <p:sp>
        <p:nvSpPr>
          <p:cNvPr id="33" name="Rectangle 34">
            <a:extLst>
              <a:ext uri="{FF2B5EF4-FFF2-40B4-BE49-F238E27FC236}">
                <a16:creationId xmlns:a16="http://schemas.microsoft.com/office/drawing/2014/main" id="{8F9E2687-365E-4260-A454-71946E92462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14450" y="4037013"/>
            <a:ext cx="1029128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000" b="1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>
                  <a:glow rad="63500">
                    <a:schemeClr val="bg1"/>
                  </a:glow>
                </a:effectLst>
                <a:latin typeface="Calibri" panose="020F0502020204030204" pitchFamily="34" charset="0"/>
              </a:rPr>
              <a:t>Mt. 20:22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>
                <a:glow rad="63500">
                  <a:schemeClr val="bg1"/>
                </a:glow>
              </a:effectLst>
            </a:endParaRPr>
          </a:p>
        </p:txBody>
      </p:sp>
      <p:sp>
        <p:nvSpPr>
          <p:cNvPr id="34" name="Rectangle 35">
            <a:extLst>
              <a:ext uri="{FF2B5EF4-FFF2-40B4-BE49-F238E27FC236}">
                <a16:creationId xmlns:a16="http://schemas.microsoft.com/office/drawing/2014/main" id="{35F0EF59-8178-4BBE-8E12-A1957A78351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25713" y="4037013"/>
            <a:ext cx="934551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000" b="1" i="0" u="none" strike="noStrike" cap="none" normalizeH="0" baseline="0">
                <a:ln>
                  <a:noFill/>
                </a:ln>
                <a:solidFill>
                  <a:srgbClr val="C00000"/>
                </a:solidFill>
                <a:effectLst>
                  <a:glow rad="63500">
                    <a:schemeClr val="bg1"/>
                  </a:glow>
                </a:effectLst>
                <a:latin typeface="Calibri" panose="020F0502020204030204" pitchFamily="34" charset="0"/>
              </a:rPr>
              <a:t>Mk. 6:25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rgbClr val="C00000"/>
              </a:solidFill>
              <a:effectLst>
                <a:glow rad="63500">
                  <a:schemeClr val="bg1"/>
                </a:glow>
              </a:effectLst>
            </a:endParaRPr>
          </a:p>
        </p:txBody>
      </p:sp>
      <p:sp>
        <p:nvSpPr>
          <p:cNvPr id="35" name="Rectangle 36">
            <a:extLst>
              <a:ext uri="{FF2B5EF4-FFF2-40B4-BE49-F238E27FC236}">
                <a16:creationId xmlns:a16="http://schemas.microsoft.com/office/drawing/2014/main" id="{C4CED9B2-BCD5-4170-A7B1-B34F49CD0021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38563" y="4037013"/>
            <a:ext cx="819135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000" b="1" i="0" u="none" strike="noStrike" cap="none" normalizeH="0" baseline="0">
                <a:ln>
                  <a:noFill/>
                </a:ln>
                <a:solidFill>
                  <a:srgbClr val="C00000"/>
                </a:solidFill>
                <a:effectLst>
                  <a:glow rad="63500">
                    <a:schemeClr val="bg1"/>
                  </a:glow>
                </a:effectLst>
                <a:latin typeface="Calibri" panose="020F0502020204030204" pitchFamily="34" charset="0"/>
              </a:rPr>
              <a:t>Lk. 3:21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rgbClr val="C00000"/>
              </a:solidFill>
              <a:effectLst>
                <a:glow rad="63500">
                  <a:schemeClr val="bg1"/>
                </a:glow>
              </a:effectLst>
            </a:endParaRPr>
          </a:p>
        </p:txBody>
      </p:sp>
      <p:sp>
        <p:nvSpPr>
          <p:cNvPr id="36" name="Rectangle 37">
            <a:extLst>
              <a:ext uri="{FF2B5EF4-FFF2-40B4-BE49-F238E27FC236}">
                <a16:creationId xmlns:a16="http://schemas.microsoft.com/office/drawing/2014/main" id="{B2844449-A77C-452B-BBB0-043AABEFD284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49825" y="4037013"/>
            <a:ext cx="809517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000" b="1" i="0" u="none" strike="noStrike" cap="none" normalizeH="0" baseline="0">
                <a:ln>
                  <a:noFill/>
                </a:ln>
                <a:solidFill>
                  <a:srgbClr val="C00000"/>
                </a:solidFill>
                <a:effectLst>
                  <a:glow rad="63500">
                    <a:schemeClr val="bg1"/>
                  </a:glow>
                </a:effectLst>
                <a:latin typeface="Calibri" panose="020F0502020204030204" pitchFamily="34" charset="0"/>
              </a:rPr>
              <a:t>Jn. 1:26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rgbClr val="C00000"/>
              </a:solidFill>
              <a:effectLst>
                <a:glow rad="63500">
                  <a:schemeClr val="bg1"/>
                </a:glow>
              </a:effectLst>
            </a:endParaRPr>
          </a:p>
        </p:txBody>
      </p:sp>
      <p:sp>
        <p:nvSpPr>
          <p:cNvPr id="37" name="Rectangle 38">
            <a:extLst>
              <a:ext uri="{FF2B5EF4-FFF2-40B4-BE49-F238E27FC236}">
                <a16:creationId xmlns:a16="http://schemas.microsoft.com/office/drawing/2014/main" id="{F0303DEC-3BB0-4BDB-915D-7138BF0047A6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62675" y="4037013"/>
            <a:ext cx="719749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000" b="1" i="0" u="none" strike="noStrike" cap="none" normalizeH="0" baseline="0" dirty="0">
                <a:ln>
                  <a:noFill/>
                </a:ln>
                <a:solidFill>
                  <a:srgbClr val="C00000"/>
                </a:solidFill>
                <a:effectLst>
                  <a:glow rad="63500">
                    <a:schemeClr val="bg1"/>
                  </a:glow>
                </a:effectLst>
                <a:latin typeface="Calibri" panose="020F0502020204030204" pitchFamily="34" charset="0"/>
              </a:rPr>
              <a:t>Ac. 1:5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rgbClr val="C00000"/>
              </a:solidFill>
              <a:effectLst>
                <a:glow rad="63500">
                  <a:schemeClr val="bg1"/>
                </a:glow>
              </a:effectLst>
            </a:endParaRPr>
          </a:p>
        </p:txBody>
      </p:sp>
      <p:sp>
        <p:nvSpPr>
          <p:cNvPr id="38" name="Rectangle 39">
            <a:extLst>
              <a:ext uri="{FF2B5EF4-FFF2-40B4-BE49-F238E27FC236}">
                <a16:creationId xmlns:a16="http://schemas.microsoft.com/office/drawing/2014/main" id="{F5F7343B-540C-4908-87F8-19689EA89660}"/>
              </a:ext>
            </a:extLst>
          </p:cNvPr>
          <p:cNvSpPr>
            <a:spLocks noChangeArrowheads="1"/>
          </p:cNvSpPr>
          <p:nvPr/>
        </p:nvSpPr>
        <p:spPr bwMode="auto">
          <a:xfrm>
            <a:off x="7373938" y="4037013"/>
            <a:ext cx="979435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000" b="1" i="0" u="none" strike="noStrike" cap="none" normalizeH="0" baseline="0">
                <a:ln>
                  <a:noFill/>
                </a:ln>
                <a:solidFill>
                  <a:srgbClr val="C00000"/>
                </a:solidFill>
                <a:effectLst>
                  <a:glow rad="63500">
                    <a:schemeClr val="bg1"/>
                  </a:glow>
                </a:effectLst>
                <a:latin typeface="Calibri" panose="020F0502020204030204" pitchFamily="34" charset="0"/>
              </a:rPr>
              <a:t>Ac. 10:37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rgbClr val="C00000"/>
              </a:solidFill>
              <a:effectLst>
                <a:glow rad="63500">
                  <a:schemeClr val="bg1"/>
                </a:glow>
              </a:effectLst>
            </a:endParaRPr>
          </a:p>
        </p:txBody>
      </p:sp>
      <p:sp>
        <p:nvSpPr>
          <p:cNvPr id="39" name="Rectangle 40">
            <a:extLst>
              <a:ext uri="{FF2B5EF4-FFF2-40B4-BE49-F238E27FC236}">
                <a16:creationId xmlns:a16="http://schemas.microsoft.com/office/drawing/2014/main" id="{51CE6D6B-8E0F-4ADB-9F9C-76F9217FAFBE}"/>
              </a:ext>
            </a:extLst>
          </p:cNvPr>
          <p:cNvSpPr>
            <a:spLocks noChangeArrowheads="1"/>
          </p:cNvSpPr>
          <p:nvPr/>
        </p:nvSpPr>
        <p:spPr bwMode="auto">
          <a:xfrm>
            <a:off x="8585200" y="4037013"/>
            <a:ext cx="849592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000" b="1" i="0" u="none" strike="noStrike" cap="none" normalizeH="0" baseline="0">
                <a:ln>
                  <a:noFill/>
                </a:ln>
                <a:solidFill>
                  <a:srgbClr val="C00000"/>
                </a:solidFill>
                <a:effectLst>
                  <a:glow rad="63500">
                    <a:schemeClr val="bg1"/>
                  </a:glow>
                </a:effectLst>
                <a:latin typeface="Calibri" panose="020F0502020204030204" pitchFamily="34" charset="0"/>
              </a:rPr>
              <a:t>Ac. 19:4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rgbClr val="C00000"/>
              </a:solidFill>
              <a:effectLst>
                <a:glow rad="63500">
                  <a:schemeClr val="bg1"/>
                </a:glow>
              </a:effectLst>
            </a:endParaRPr>
          </a:p>
        </p:txBody>
      </p:sp>
      <p:sp>
        <p:nvSpPr>
          <p:cNvPr id="40" name="Rectangle 41">
            <a:extLst>
              <a:ext uri="{FF2B5EF4-FFF2-40B4-BE49-F238E27FC236}">
                <a16:creationId xmlns:a16="http://schemas.microsoft.com/office/drawing/2014/main" id="{BCDA229A-8B36-4D93-906C-699A9EFAC482}"/>
              </a:ext>
            </a:extLst>
          </p:cNvPr>
          <p:cNvSpPr>
            <a:spLocks noChangeArrowheads="1"/>
          </p:cNvSpPr>
          <p:nvPr/>
        </p:nvSpPr>
        <p:spPr bwMode="auto">
          <a:xfrm>
            <a:off x="9798050" y="4037013"/>
            <a:ext cx="990656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000" b="1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>
                  <a:glow rad="63500">
                    <a:schemeClr val="bg1"/>
                  </a:glow>
                </a:effectLst>
                <a:latin typeface="Calibri" panose="020F0502020204030204" pitchFamily="34" charset="0"/>
              </a:rPr>
              <a:t>1Co. 10:2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>
                <a:glow rad="63500">
                  <a:schemeClr val="bg1"/>
                </a:glow>
              </a:effectLst>
            </a:endParaRPr>
          </a:p>
        </p:txBody>
      </p:sp>
      <p:sp>
        <p:nvSpPr>
          <p:cNvPr id="41" name="Rectangle 42">
            <a:extLst>
              <a:ext uri="{FF2B5EF4-FFF2-40B4-BE49-F238E27FC236}">
                <a16:creationId xmlns:a16="http://schemas.microsoft.com/office/drawing/2014/main" id="{9EB3147F-3C6C-4827-86F9-B8F0F6B08AE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1600" y="4435475"/>
            <a:ext cx="899285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000" b="1" i="0" u="none" strike="noStrike" cap="none" normalizeH="0" baseline="0">
                <a:ln>
                  <a:noFill/>
                </a:ln>
                <a:solidFill>
                  <a:srgbClr val="C00000"/>
                </a:solidFill>
                <a:effectLst>
                  <a:glow rad="63500">
                    <a:schemeClr val="bg1"/>
                  </a:glow>
                </a:effectLst>
                <a:latin typeface="Calibri" panose="020F0502020204030204" pitchFamily="34" charset="0"/>
              </a:rPr>
              <a:t>Mt. 3:13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rgbClr val="C00000"/>
              </a:solidFill>
              <a:effectLst>
                <a:glow rad="63500">
                  <a:schemeClr val="bg1"/>
                </a:glow>
              </a:effectLst>
            </a:endParaRPr>
          </a:p>
        </p:txBody>
      </p:sp>
      <p:sp>
        <p:nvSpPr>
          <p:cNvPr id="42" name="Rectangle 43">
            <a:extLst>
              <a:ext uri="{FF2B5EF4-FFF2-40B4-BE49-F238E27FC236}">
                <a16:creationId xmlns:a16="http://schemas.microsoft.com/office/drawing/2014/main" id="{4F599D06-2987-4673-995D-2266ACA4E56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14450" y="4435475"/>
            <a:ext cx="1029128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000" b="1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>
                  <a:glow rad="63500">
                    <a:schemeClr val="bg1"/>
                  </a:glow>
                </a:effectLst>
                <a:latin typeface="Calibri" panose="020F0502020204030204" pitchFamily="34" charset="0"/>
              </a:rPr>
              <a:t>Mt. 20:23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>
                <a:glow rad="63500">
                  <a:schemeClr val="bg1"/>
                </a:glow>
              </a:effectLst>
            </a:endParaRPr>
          </a:p>
        </p:txBody>
      </p:sp>
      <p:sp>
        <p:nvSpPr>
          <p:cNvPr id="43" name="Rectangle 44">
            <a:extLst>
              <a:ext uri="{FF2B5EF4-FFF2-40B4-BE49-F238E27FC236}">
                <a16:creationId xmlns:a16="http://schemas.microsoft.com/office/drawing/2014/main" id="{B0BFE45F-5AB4-45C2-A830-23FBB24059B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25713" y="4435475"/>
            <a:ext cx="934551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000" b="1" i="0" u="none" strike="noStrike" cap="none" normalizeH="0" baseline="0">
                <a:ln>
                  <a:noFill/>
                </a:ln>
                <a:solidFill>
                  <a:srgbClr val="C00000"/>
                </a:solidFill>
                <a:effectLst>
                  <a:glow rad="63500">
                    <a:schemeClr val="bg1"/>
                  </a:glow>
                </a:effectLst>
                <a:latin typeface="Calibri" panose="020F0502020204030204" pitchFamily="34" charset="0"/>
              </a:rPr>
              <a:t>Mk. 8:28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rgbClr val="C00000"/>
              </a:solidFill>
              <a:effectLst>
                <a:glow rad="63500">
                  <a:schemeClr val="bg1"/>
                </a:glow>
              </a:effectLst>
            </a:endParaRPr>
          </a:p>
        </p:txBody>
      </p:sp>
      <p:sp>
        <p:nvSpPr>
          <p:cNvPr id="44" name="Rectangle 45">
            <a:extLst>
              <a:ext uri="{FF2B5EF4-FFF2-40B4-BE49-F238E27FC236}">
                <a16:creationId xmlns:a16="http://schemas.microsoft.com/office/drawing/2014/main" id="{6810E62B-E2E4-46AD-A525-6BB30B200C6C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38563" y="4435475"/>
            <a:ext cx="819135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000" b="1" i="0" u="none" strike="noStrike" cap="none" normalizeH="0" baseline="0">
                <a:ln>
                  <a:noFill/>
                </a:ln>
                <a:solidFill>
                  <a:srgbClr val="C00000"/>
                </a:solidFill>
                <a:effectLst>
                  <a:glow rad="63500">
                    <a:schemeClr val="bg1"/>
                  </a:glow>
                </a:effectLst>
                <a:latin typeface="Calibri" panose="020F0502020204030204" pitchFamily="34" charset="0"/>
              </a:rPr>
              <a:t>Lk. 7:20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rgbClr val="C00000"/>
              </a:solidFill>
              <a:effectLst>
                <a:glow rad="63500">
                  <a:schemeClr val="bg1"/>
                </a:glow>
              </a:effectLst>
            </a:endParaRPr>
          </a:p>
        </p:txBody>
      </p:sp>
      <p:sp>
        <p:nvSpPr>
          <p:cNvPr id="45" name="Rectangle 46">
            <a:extLst>
              <a:ext uri="{FF2B5EF4-FFF2-40B4-BE49-F238E27FC236}">
                <a16:creationId xmlns:a16="http://schemas.microsoft.com/office/drawing/2014/main" id="{82DBBE77-97BD-4398-A4CC-8A2A74686E53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49825" y="4435475"/>
            <a:ext cx="809517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000" b="1" i="0" u="none" strike="noStrike" cap="none" normalizeH="0" baseline="0">
                <a:ln>
                  <a:noFill/>
                </a:ln>
                <a:solidFill>
                  <a:srgbClr val="C00000"/>
                </a:solidFill>
                <a:effectLst>
                  <a:glow rad="63500">
                    <a:schemeClr val="bg1"/>
                  </a:glow>
                </a:effectLst>
                <a:latin typeface="Calibri" panose="020F0502020204030204" pitchFamily="34" charset="0"/>
              </a:rPr>
              <a:t>Jn. 1:28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rgbClr val="C00000"/>
              </a:solidFill>
              <a:effectLst>
                <a:glow rad="63500">
                  <a:schemeClr val="bg1"/>
                </a:glow>
              </a:effectLst>
            </a:endParaRPr>
          </a:p>
        </p:txBody>
      </p:sp>
      <p:sp>
        <p:nvSpPr>
          <p:cNvPr id="46" name="Rectangle 47">
            <a:extLst>
              <a:ext uri="{FF2B5EF4-FFF2-40B4-BE49-F238E27FC236}">
                <a16:creationId xmlns:a16="http://schemas.microsoft.com/office/drawing/2014/main" id="{229DFA9D-8CB7-4952-AD79-5C24D6C4C256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62675" y="4435475"/>
            <a:ext cx="849592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000" b="1" i="0" u="none" strike="noStrike" cap="none" normalizeH="0" baseline="0">
                <a:ln>
                  <a:noFill/>
                </a:ln>
                <a:solidFill>
                  <a:srgbClr val="C00000"/>
                </a:solidFill>
                <a:effectLst>
                  <a:glow rad="63500">
                    <a:schemeClr val="bg1"/>
                  </a:glow>
                </a:effectLst>
                <a:latin typeface="Calibri" panose="020F0502020204030204" pitchFamily="34" charset="0"/>
              </a:rPr>
              <a:t>Ac. 1:22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rgbClr val="C00000"/>
              </a:solidFill>
              <a:effectLst>
                <a:glow rad="63500">
                  <a:schemeClr val="bg1"/>
                </a:glow>
              </a:effectLst>
            </a:endParaRPr>
          </a:p>
        </p:txBody>
      </p:sp>
      <p:sp>
        <p:nvSpPr>
          <p:cNvPr id="47" name="Rectangle 48">
            <a:extLst>
              <a:ext uri="{FF2B5EF4-FFF2-40B4-BE49-F238E27FC236}">
                <a16:creationId xmlns:a16="http://schemas.microsoft.com/office/drawing/2014/main" id="{A4450DEB-BB57-41F5-B48C-6DCA9E22ECC8}"/>
              </a:ext>
            </a:extLst>
          </p:cNvPr>
          <p:cNvSpPr>
            <a:spLocks noChangeArrowheads="1"/>
          </p:cNvSpPr>
          <p:nvPr/>
        </p:nvSpPr>
        <p:spPr bwMode="auto">
          <a:xfrm>
            <a:off x="7373938" y="4435475"/>
            <a:ext cx="979435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000" b="1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>
                  <a:glow rad="63500">
                    <a:schemeClr val="bg1"/>
                  </a:glow>
                </a:effectLst>
                <a:latin typeface="Calibri" panose="020F0502020204030204" pitchFamily="34" charset="0"/>
              </a:rPr>
              <a:t>Ac. 10:47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>
                <a:glow rad="63500">
                  <a:schemeClr val="bg1"/>
                </a:glow>
              </a:effectLst>
            </a:endParaRPr>
          </a:p>
        </p:txBody>
      </p:sp>
      <p:sp>
        <p:nvSpPr>
          <p:cNvPr id="48" name="Rectangle 49">
            <a:extLst>
              <a:ext uri="{FF2B5EF4-FFF2-40B4-BE49-F238E27FC236}">
                <a16:creationId xmlns:a16="http://schemas.microsoft.com/office/drawing/2014/main" id="{8B250BC5-9CE2-44EA-9F8E-080E48538693}"/>
              </a:ext>
            </a:extLst>
          </p:cNvPr>
          <p:cNvSpPr>
            <a:spLocks noChangeArrowheads="1"/>
          </p:cNvSpPr>
          <p:nvPr/>
        </p:nvSpPr>
        <p:spPr bwMode="auto">
          <a:xfrm>
            <a:off x="8585200" y="4435475"/>
            <a:ext cx="849592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000" b="1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>
                  <a:glow rad="63500">
                    <a:schemeClr val="bg1"/>
                  </a:glow>
                </a:effectLst>
                <a:latin typeface="Calibri" panose="020F0502020204030204" pitchFamily="34" charset="0"/>
              </a:rPr>
              <a:t>Ac. 19:5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>
                <a:glow rad="63500">
                  <a:schemeClr val="bg1"/>
                </a:glow>
              </a:effectLst>
            </a:endParaRPr>
          </a:p>
        </p:txBody>
      </p:sp>
      <p:sp>
        <p:nvSpPr>
          <p:cNvPr id="49" name="Rectangle 50">
            <a:extLst>
              <a:ext uri="{FF2B5EF4-FFF2-40B4-BE49-F238E27FC236}">
                <a16:creationId xmlns:a16="http://schemas.microsoft.com/office/drawing/2014/main" id="{37C3B8C9-E40D-4617-B2B1-E97B8C1B9246}"/>
              </a:ext>
            </a:extLst>
          </p:cNvPr>
          <p:cNvSpPr>
            <a:spLocks noChangeArrowheads="1"/>
          </p:cNvSpPr>
          <p:nvPr/>
        </p:nvSpPr>
        <p:spPr bwMode="auto">
          <a:xfrm>
            <a:off x="9798050" y="4435475"/>
            <a:ext cx="1120500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000" b="1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>
                  <a:glow rad="63500">
                    <a:schemeClr val="bg1"/>
                  </a:glow>
                </a:effectLst>
                <a:latin typeface="Calibri" panose="020F0502020204030204" pitchFamily="34" charset="0"/>
              </a:rPr>
              <a:t>1Co. 12:13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>
                <a:glow rad="63500">
                  <a:schemeClr val="bg1"/>
                </a:glow>
              </a:effectLst>
            </a:endParaRPr>
          </a:p>
        </p:txBody>
      </p:sp>
      <p:sp>
        <p:nvSpPr>
          <p:cNvPr id="50" name="Rectangle 51">
            <a:extLst>
              <a:ext uri="{FF2B5EF4-FFF2-40B4-BE49-F238E27FC236}">
                <a16:creationId xmlns:a16="http://schemas.microsoft.com/office/drawing/2014/main" id="{E1AA7B91-EC73-46C8-9F22-9B8903DB308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1600" y="4838700"/>
            <a:ext cx="899285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000" b="1" i="0" u="none" strike="noStrike" cap="none" normalizeH="0" baseline="0">
                <a:ln>
                  <a:noFill/>
                </a:ln>
                <a:solidFill>
                  <a:srgbClr val="C00000"/>
                </a:solidFill>
                <a:effectLst>
                  <a:glow rad="63500">
                    <a:schemeClr val="bg1"/>
                  </a:glow>
                </a:effectLst>
                <a:latin typeface="Calibri" panose="020F0502020204030204" pitchFamily="34" charset="0"/>
              </a:rPr>
              <a:t>Mt. 3:14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rgbClr val="C00000"/>
              </a:solidFill>
              <a:effectLst>
                <a:glow rad="63500">
                  <a:schemeClr val="bg1"/>
                </a:glow>
              </a:effectLst>
            </a:endParaRPr>
          </a:p>
        </p:txBody>
      </p:sp>
      <p:sp>
        <p:nvSpPr>
          <p:cNvPr id="51" name="Rectangle 52">
            <a:extLst>
              <a:ext uri="{FF2B5EF4-FFF2-40B4-BE49-F238E27FC236}">
                <a16:creationId xmlns:a16="http://schemas.microsoft.com/office/drawing/2014/main" id="{8E751297-020F-4947-B518-C29B161F52A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14450" y="4838700"/>
            <a:ext cx="1029128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000" b="1" i="0" u="none" strike="noStrike" cap="none" normalizeH="0" baseline="0">
                <a:ln>
                  <a:noFill/>
                </a:ln>
                <a:solidFill>
                  <a:srgbClr val="C00000"/>
                </a:solidFill>
                <a:effectLst>
                  <a:glow rad="63500">
                    <a:schemeClr val="bg1"/>
                  </a:glow>
                </a:effectLst>
                <a:latin typeface="Calibri" panose="020F0502020204030204" pitchFamily="34" charset="0"/>
              </a:rPr>
              <a:t>Mt. 21:25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rgbClr val="C00000"/>
              </a:solidFill>
              <a:effectLst>
                <a:glow rad="63500">
                  <a:schemeClr val="bg1"/>
                </a:glow>
              </a:effectLst>
            </a:endParaRPr>
          </a:p>
        </p:txBody>
      </p:sp>
      <p:sp>
        <p:nvSpPr>
          <p:cNvPr id="52" name="Rectangle 53">
            <a:extLst>
              <a:ext uri="{FF2B5EF4-FFF2-40B4-BE49-F238E27FC236}">
                <a16:creationId xmlns:a16="http://schemas.microsoft.com/office/drawing/2014/main" id="{49FD786F-4266-41C6-8AE4-9CF4AF6D98A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25713" y="4838700"/>
            <a:ext cx="1064394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000" b="1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>
                  <a:glow rad="63500">
                    <a:schemeClr val="bg1"/>
                  </a:glow>
                </a:effectLst>
                <a:latin typeface="Calibri" panose="020F0502020204030204" pitchFamily="34" charset="0"/>
              </a:rPr>
              <a:t>Mk. 10:38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>
                <a:glow rad="63500">
                  <a:schemeClr val="bg1"/>
                </a:glow>
              </a:effectLst>
            </a:endParaRPr>
          </a:p>
        </p:txBody>
      </p:sp>
      <p:sp>
        <p:nvSpPr>
          <p:cNvPr id="53" name="Rectangle 54">
            <a:extLst>
              <a:ext uri="{FF2B5EF4-FFF2-40B4-BE49-F238E27FC236}">
                <a16:creationId xmlns:a16="http://schemas.microsoft.com/office/drawing/2014/main" id="{7090AE4B-7DF0-4FFC-ACF6-16F3112C4EC9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38563" y="4838700"/>
            <a:ext cx="819135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000" b="1" i="0" u="none" strike="noStrike" cap="none" normalizeH="0" baseline="0">
                <a:ln>
                  <a:noFill/>
                </a:ln>
                <a:solidFill>
                  <a:srgbClr val="C00000"/>
                </a:solidFill>
                <a:effectLst>
                  <a:glow rad="63500">
                    <a:schemeClr val="bg1"/>
                  </a:glow>
                </a:effectLst>
                <a:latin typeface="Calibri" panose="020F0502020204030204" pitchFamily="34" charset="0"/>
              </a:rPr>
              <a:t>Lk. 7:28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rgbClr val="C00000"/>
              </a:solidFill>
              <a:effectLst>
                <a:glow rad="63500">
                  <a:schemeClr val="bg1"/>
                </a:glow>
              </a:effectLst>
            </a:endParaRPr>
          </a:p>
        </p:txBody>
      </p:sp>
      <p:sp>
        <p:nvSpPr>
          <p:cNvPr id="54" name="Rectangle 55">
            <a:extLst>
              <a:ext uri="{FF2B5EF4-FFF2-40B4-BE49-F238E27FC236}">
                <a16:creationId xmlns:a16="http://schemas.microsoft.com/office/drawing/2014/main" id="{4814595D-306E-4868-9608-CAF0A3539E09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49825" y="4838700"/>
            <a:ext cx="809517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000" b="1" i="0" u="none" strike="noStrike" cap="none" normalizeH="0" baseline="0">
                <a:ln>
                  <a:noFill/>
                </a:ln>
                <a:solidFill>
                  <a:srgbClr val="C00000"/>
                </a:solidFill>
                <a:effectLst>
                  <a:glow rad="63500">
                    <a:schemeClr val="bg1"/>
                  </a:glow>
                </a:effectLst>
                <a:latin typeface="Calibri" panose="020F0502020204030204" pitchFamily="34" charset="0"/>
              </a:rPr>
              <a:t>Jn. 1:31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rgbClr val="C00000"/>
              </a:solidFill>
              <a:effectLst>
                <a:glow rad="63500">
                  <a:schemeClr val="bg1"/>
                </a:glow>
              </a:effectLst>
            </a:endParaRPr>
          </a:p>
        </p:txBody>
      </p:sp>
      <p:sp>
        <p:nvSpPr>
          <p:cNvPr id="55" name="Rectangle 56">
            <a:extLst>
              <a:ext uri="{FF2B5EF4-FFF2-40B4-BE49-F238E27FC236}">
                <a16:creationId xmlns:a16="http://schemas.microsoft.com/office/drawing/2014/main" id="{D3100AB9-0E7B-4549-8B62-ECC4ECF6845D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62675" y="4838700"/>
            <a:ext cx="849592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000" b="1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>
                  <a:glow rad="63500">
                    <a:schemeClr val="bg1"/>
                  </a:glow>
                </a:effectLst>
                <a:latin typeface="Calibri" panose="020F0502020204030204" pitchFamily="34" charset="0"/>
              </a:rPr>
              <a:t>Ac. 2:38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>
                <a:glow rad="63500">
                  <a:schemeClr val="bg1"/>
                </a:glow>
              </a:effectLst>
            </a:endParaRPr>
          </a:p>
        </p:txBody>
      </p:sp>
      <p:sp>
        <p:nvSpPr>
          <p:cNvPr id="56" name="Rectangle 57">
            <a:extLst>
              <a:ext uri="{FF2B5EF4-FFF2-40B4-BE49-F238E27FC236}">
                <a16:creationId xmlns:a16="http://schemas.microsoft.com/office/drawing/2014/main" id="{383E07BC-AFF1-4874-BB37-A18547D1105C}"/>
              </a:ext>
            </a:extLst>
          </p:cNvPr>
          <p:cNvSpPr>
            <a:spLocks noChangeArrowheads="1"/>
          </p:cNvSpPr>
          <p:nvPr/>
        </p:nvSpPr>
        <p:spPr bwMode="auto">
          <a:xfrm>
            <a:off x="7373938" y="4838700"/>
            <a:ext cx="979435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000" b="1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>
                  <a:glow rad="63500">
                    <a:schemeClr val="bg1"/>
                  </a:glow>
                </a:effectLst>
                <a:latin typeface="Calibri" panose="020F0502020204030204" pitchFamily="34" charset="0"/>
              </a:rPr>
              <a:t>Ac. 10:48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>
                <a:glow rad="63500">
                  <a:schemeClr val="bg1"/>
                </a:glow>
              </a:effectLst>
            </a:endParaRPr>
          </a:p>
        </p:txBody>
      </p:sp>
      <p:sp>
        <p:nvSpPr>
          <p:cNvPr id="57" name="Rectangle 58">
            <a:extLst>
              <a:ext uri="{FF2B5EF4-FFF2-40B4-BE49-F238E27FC236}">
                <a16:creationId xmlns:a16="http://schemas.microsoft.com/office/drawing/2014/main" id="{83CDC39E-0585-40C8-91BF-43F3E4D83DA9}"/>
              </a:ext>
            </a:extLst>
          </p:cNvPr>
          <p:cNvSpPr>
            <a:spLocks noChangeArrowheads="1"/>
          </p:cNvSpPr>
          <p:nvPr/>
        </p:nvSpPr>
        <p:spPr bwMode="auto">
          <a:xfrm>
            <a:off x="8585200" y="4838700"/>
            <a:ext cx="979435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000" b="1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>
                  <a:glow rad="63500">
                    <a:schemeClr val="bg1"/>
                  </a:glow>
                </a:effectLst>
                <a:latin typeface="Calibri" panose="020F0502020204030204" pitchFamily="34" charset="0"/>
              </a:rPr>
              <a:t>Ac. 22:16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>
                <a:glow rad="63500">
                  <a:schemeClr val="bg1"/>
                </a:glow>
              </a:effectLst>
            </a:endParaRPr>
          </a:p>
        </p:txBody>
      </p:sp>
      <p:sp>
        <p:nvSpPr>
          <p:cNvPr id="58" name="Rectangle 59">
            <a:extLst>
              <a:ext uri="{FF2B5EF4-FFF2-40B4-BE49-F238E27FC236}">
                <a16:creationId xmlns:a16="http://schemas.microsoft.com/office/drawing/2014/main" id="{ED475991-3156-4777-BEC7-48DA59DE34D6}"/>
              </a:ext>
            </a:extLst>
          </p:cNvPr>
          <p:cNvSpPr>
            <a:spLocks noChangeArrowheads="1"/>
          </p:cNvSpPr>
          <p:nvPr/>
        </p:nvSpPr>
        <p:spPr bwMode="auto">
          <a:xfrm>
            <a:off x="9798050" y="4838700"/>
            <a:ext cx="1120500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000" b="1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>
                  <a:glow rad="63500">
                    <a:schemeClr val="bg1"/>
                  </a:glow>
                </a:effectLst>
                <a:latin typeface="Calibri" panose="020F0502020204030204" pitchFamily="34" charset="0"/>
              </a:rPr>
              <a:t>1Co. 15:29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>
                <a:glow rad="63500">
                  <a:schemeClr val="bg1"/>
                </a:glow>
              </a:effectLst>
            </a:endParaRPr>
          </a:p>
        </p:txBody>
      </p:sp>
      <p:sp>
        <p:nvSpPr>
          <p:cNvPr id="59" name="Rectangle 60">
            <a:extLst>
              <a:ext uri="{FF2B5EF4-FFF2-40B4-BE49-F238E27FC236}">
                <a16:creationId xmlns:a16="http://schemas.microsoft.com/office/drawing/2014/main" id="{414E3082-CFF3-4E51-A829-2128CD178CD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1600" y="5237163"/>
            <a:ext cx="899285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000" b="1" i="0" u="none" strike="noStrike" cap="none" normalizeH="0" baseline="0">
                <a:ln>
                  <a:noFill/>
                </a:ln>
                <a:solidFill>
                  <a:srgbClr val="C00000"/>
                </a:solidFill>
                <a:effectLst>
                  <a:glow rad="63500">
                    <a:schemeClr val="bg1"/>
                  </a:glow>
                </a:effectLst>
                <a:latin typeface="Calibri" panose="020F0502020204030204" pitchFamily="34" charset="0"/>
              </a:rPr>
              <a:t>Mt. 3:16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rgbClr val="C00000"/>
              </a:solidFill>
              <a:effectLst>
                <a:glow rad="63500">
                  <a:schemeClr val="bg1"/>
                </a:glow>
              </a:effectLst>
            </a:endParaRPr>
          </a:p>
        </p:txBody>
      </p:sp>
      <p:sp>
        <p:nvSpPr>
          <p:cNvPr id="60" name="Rectangle 61">
            <a:extLst>
              <a:ext uri="{FF2B5EF4-FFF2-40B4-BE49-F238E27FC236}">
                <a16:creationId xmlns:a16="http://schemas.microsoft.com/office/drawing/2014/main" id="{C1BC67B3-236A-4472-882F-28F9C85AE97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14450" y="5237163"/>
            <a:ext cx="1029128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000" b="1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>
                  <a:glow rad="63500">
                    <a:schemeClr val="bg1"/>
                  </a:glow>
                </a:effectLst>
                <a:latin typeface="Calibri" panose="020F0502020204030204" pitchFamily="34" charset="0"/>
              </a:rPr>
              <a:t>Mt. 28:19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>
                <a:glow rad="63500">
                  <a:schemeClr val="bg1"/>
                </a:glow>
              </a:effectLst>
            </a:endParaRPr>
          </a:p>
        </p:txBody>
      </p:sp>
      <p:sp>
        <p:nvSpPr>
          <p:cNvPr id="61" name="Rectangle 62">
            <a:extLst>
              <a:ext uri="{FF2B5EF4-FFF2-40B4-BE49-F238E27FC236}">
                <a16:creationId xmlns:a16="http://schemas.microsoft.com/office/drawing/2014/main" id="{926C6E7C-47EC-400F-9E3B-E4EE2FBF44E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25713" y="5237163"/>
            <a:ext cx="1064394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000" b="1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>
                  <a:glow rad="63500">
                    <a:schemeClr val="bg1"/>
                  </a:glow>
                </a:effectLst>
                <a:latin typeface="Calibri" panose="020F0502020204030204" pitchFamily="34" charset="0"/>
              </a:rPr>
              <a:t>Mk. 10:39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>
                <a:glow rad="63500">
                  <a:schemeClr val="bg1"/>
                </a:glow>
              </a:effectLst>
            </a:endParaRPr>
          </a:p>
        </p:txBody>
      </p:sp>
      <p:sp>
        <p:nvSpPr>
          <p:cNvPr id="62" name="Rectangle 63">
            <a:extLst>
              <a:ext uri="{FF2B5EF4-FFF2-40B4-BE49-F238E27FC236}">
                <a16:creationId xmlns:a16="http://schemas.microsoft.com/office/drawing/2014/main" id="{01C8E1DF-3516-4064-A53D-2F912AF42D5C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38563" y="5237163"/>
            <a:ext cx="819135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000" b="1" i="0" u="none" strike="noStrike" cap="none" normalizeH="0" baseline="0">
                <a:ln>
                  <a:noFill/>
                </a:ln>
                <a:solidFill>
                  <a:srgbClr val="C00000"/>
                </a:solidFill>
                <a:effectLst>
                  <a:glow rad="63500">
                    <a:schemeClr val="bg1"/>
                  </a:glow>
                </a:effectLst>
                <a:latin typeface="Calibri" panose="020F0502020204030204" pitchFamily="34" charset="0"/>
              </a:rPr>
              <a:t>Lk. 7:29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rgbClr val="C00000"/>
              </a:solidFill>
              <a:effectLst>
                <a:glow rad="63500">
                  <a:schemeClr val="bg1"/>
                </a:glow>
              </a:effectLst>
            </a:endParaRPr>
          </a:p>
        </p:txBody>
      </p:sp>
      <p:sp>
        <p:nvSpPr>
          <p:cNvPr id="63" name="Rectangle 64">
            <a:extLst>
              <a:ext uri="{FF2B5EF4-FFF2-40B4-BE49-F238E27FC236}">
                <a16:creationId xmlns:a16="http://schemas.microsoft.com/office/drawing/2014/main" id="{A47334D3-F4C8-4039-A71A-4BE97FBF7974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49825" y="5237163"/>
            <a:ext cx="809517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000" b="1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>
                  <a:glow rad="63500">
                    <a:schemeClr val="bg1"/>
                  </a:glow>
                </a:effectLst>
                <a:latin typeface="Calibri" panose="020F0502020204030204" pitchFamily="34" charset="0"/>
              </a:rPr>
              <a:t>Jn. 1:33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>
                <a:glow rad="63500">
                  <a:schemeClr val="bg1"/>
                </a:glow>
              </a:effectLst>
            </a:endParaRPr>
          </a:p>
        </p:txBody>
      </p:sp>
      <p:sp>
        <p:nvSpPr>
          <p:cNvPr id="64" name="Rectangle 65">
            <a:extLst>
              <a:ext uri="{FF2B5EF4-FFF2-40B4-BE49-F238E27FC236}">
                <a16:creationId xmlns:a16="http://schemas.microsoft.com/office/drawing/2014/main" id="{EA27C819-F8C8-46CF-B1E0-859E26C9DB92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62675" y="5237163"/>
            <a:ext cx="849592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000" b="1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>
                  <a:glow rad="63500">
                    <a:schemeClr val="bg1"/>
                  </a:glow>
                </a:effectLst>
                <a:latin typeface="Calibri" panose="020F0502020204030204" pitchFamily="34" charset="0"/>
              </a:rPr>
              <a:t>Ac. 2:41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>
                <a:glow rad="63500">
                  <a:schemeClr val="bg1"/>
                </a:glow>
              </a:effectLst>
            </a:endParaRPr>
          </a:p>
        </p:txBody>
      </p:sp>
      <p:sp>
        <p:nvSpPr>
          <p:cNvPr id="65" name="Rectangle 66">
            <a:extLst>
              <a:ext uri="{FF2B5EF4-FFF2-40B4-BE49-F238E27FC236}">
                <a16:creationId xmlns:a16="http://schemas.microsoft.com/office/drawing/2014/main" id="{02A0CDA3-082A-415F-B3F7-8B28F9EF1049}"/>
              </a:ext>
            </a:extLst>
          </p:cNvPr>
          <p:cNvSpPr>
            <a:spLocks noChangeArrowheads="1"/>
          </p:cNvSpPr>
          <p:nvPr/>
        </p:nvSpPr>
        <p:spPr bwMode="auto">
          <a:xfrm>
            <a:off x="7373938" y="5237163"/>
            <a:ext cx="979435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000" b="1" i="0" u="none" strike="noStrike" cap="none" normalizeH="0" baseline="0">
                <a:ln>
                  <a:noFill/>
                </a:ln>
                <a:solidFill>
                  <a:srgbClr val="C00000"/>
                </a:solidFill>
                <a:effectLst>
                  <a:glow rad="63500">
                    <a:schemeClr val="bg1"/>
                  </a:glow>
                </a:effectLst>
                <a:latin typeface="Calibri" panose="020F0502020204030204" pitchFamily="34" charset="0"/>
              </a:rPr>
              <a:t>Ac. 11:16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rgbClr val="C00000"/>
              </a:solidFill>
              <a:effectLst>
                <a:glow rad="63500">
                  <a:schemeClr val="bg1"/>
                </a:glow>
              </a:effectLst>
            </a:endParaRPr>
          </a:p>
        </p:txBody>
      </p:sp>
      <p:sp>
        <p:nvSpPr>
          <p:cNvPr id="66" name="Rectangle 67">
            <a:extLst>
              <a:ext uri="{FF2B5EF4-FFF2-40B4-BE49-F238E27FC236}">
                <a16:creationId xmlns:a16="http://schemas.microsoft.com/office/drawing/2014/main" id="{68CCB255-F9A7-498A-892D-B858A03744F3}"/>
              </a:ext>
            </a:extLst>
          </p:cNvPr>
          <p:cNvSpPr>
            <a:spLocks noChangeArrowheads="1"/>
          </p:cNvSpPr>
          <p:nvPr/>
        </p:nvSpPr>
        <p:spPr bwMode="auto">
          <a:xfrm>
            <a:off x="8585200" y="5237163"/>
            <a:ext cx="734496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000" b="1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>
                  <a:glow rad="63500">
                    <a:schemeClr val="bg1"/>
                  </a:glow>
                </a:effectLst>
                <a:latin typeface="Calibri" panose="020F0502020204030204" pitchFamily="34" charset="0"/>
              </a:rPr>
              <a:t>Ro. 6:3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>
                <a:glow rad="63500">
                  <a:schemeClr val="bg1"/>
                </a:glow>
              </a:effectLst>
            </a:endParaRPr>
          </a:p>
        </p:txBody>
      </p:sp>
      <p:sp>
        <p:nvSpPr>
          <p:cNvPr id="67" name="Rectangle 68">
            <a:extLst>
              <a:ext uri="{FF2B5EF4-FFF2-40B4-BE49-F238E27FC236}">
                <a16:creationId xmlns:a16="http://schemas.microsoft.com/office/drawing/2014/main" id="{66FDADD9-ADC7-44CB-97B8-664E776AFE0B}"/>
              </a:ext>
            </a:extLst>
          </p:cNvPr>
          <p:cNvSpPr>
            <a:spLocks noChangeArrowheads="1"/>
          </p:cNvSpPr>
          <p:nvPr/>
        </p:nvSpPr>
        <p:spPr bwMode="auto">
          <a:xfrm>
            <a:off x="9798050" y="5237163"/>
            <a:ext cx="939360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000" b="1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>
                  <a:glow rad="63500">
                    <a:schemeClr val="bg1"/>
                  </a:glow>
                </a:effectLst>
                <a:latin typeface="Calibri" panose="020F0502020204030204" pitchFamily="34" charset="0"/>
              </a:rPr>
              <a:t>Gal. 3:27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>
                <a:glow rad="63500">
                  <a:schemeClr val="bg1"/>
                </a:glow>
              </a:effectLst>
            </a:endParaRPr>
          </a:p>
        </p:txBody>
      </p:sp>
      <p:sp>
        <p:nvSpPr>
          <p:cNvPr id="68" name="Rectangle 69">
            <a:extLst>
              <a:ext uri="{FF2B5EF4-FFF2-40B4-BE49-F238E27FC236}">
                <a16:creationId xmlns:a16="http://schemas.microsoft.com/office/drawing/2014/main" id="{4A4C6652-7CF0-4387-A32E-00CDA37181A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1600" y="5640388"/>
            <a:ext cx="1029128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000" b="1" i="0" u="none" strike="noStrike" cap="none" normalizeH="0" baseline="0" dirty="0">
                <a:ln>
                  <a:noFill/>
                </a:ln>
                <a:solidFill>
                  <a:srgbClr val="C00000"/>
                </a:solidFill>
                <a:effectLst>
                  <a:glow rad="63500">
                    <a:schemeClr val="bg1"/>
                  </a:glow>
                </a:effectLst>
                <a:latin typeface="Calibri" panose="020F0502020204030204" pitchFamily="34" charset="0"/>
              </a:rPr>
              <a:t>Mt. 11:11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rgbClr val="C00000"/>
              </a:solidFill>
              <a:effectLst>
                <a:glow rad="63500">
                  <a:schemeClr val="bg1"/>
                </a:glow>
              </a:effectLst>
            </a:endParaRPr>
          </a:p>
        </p:txBody>
      </p:sp>
      <p:sp>
        <p:nvSpPr>
          <p:cNvPr id="69" name="Rectangle 70">
            <a:extLst>
              <a:ext uri="{FF2B5EF4-FFF2-40B4-BE49-F238E27FC236}">
                <a16:creationId xmlns:a16="http://schemas.microsoft.com/office/drawing/2014/main" id="{3E955B33-63D7-4034-9431-C85E80EB2D4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14450" y="5640388"/>
            <a:ext cx="804707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000" b="1" i="0" u="none" strike="noStrike" cap="none" normalizeH="0" baseline="0">
                <a:ln>
                  <a:noFill/>
                </a:ln>
                <a:solidFill>
                  <a:srgbClr val="C00000"/>
                </a:solidFill>
                <a:effectLst>
                  <a:glow rad="63500">
                    <a:schemeClr val="bg1"/>
                  </a:glow>
                </a:effectLst>
                <a:latin typeface="Calibri" panose="020F0502020204030204" pitchFamily="34" charset="0"/>
              </a:rPr>
              <a:t>Mk. 1:4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rgbClr val="C00000"/>
              </a:solidFill>
              <a:effectLst>
                <a:glow rad="63500">
                  <a:schemeClr val="bg1"/>
                </a:glow>
              </a:effectLst>
            </a:endParaRPr>
          </a:p>
        </p:txBody>
      </p:sp>
      <p:sp>
        <p:nvSpPr>
          <p:cNvPr id="70" name="Rectangle 71">
            <a:extLst>
              <a:ext uri="{FF2B5EF4-FFF2-40B4-BE49-F238E27FC236}">
                <a16:creationId xmlns:a16="http://schemas.microsoft.com/office/drawing/2014/main" id="{81D7CE22-41E3-482C-8931-E8C68DFC91C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25713" y="5640388"/>
            <a:ext cx="1064394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000" b="1" i="0" u="none" strike="noStrike" cap="none" normalizeH="0" baseline="0">
                <a:ln>
                  <a:noFill/>
                </a:ln>
                <a:solidFill>
                  <a:srgbClr val="C00000"/>
                </a:solidFill>
                <a:effectLst>
                  <a:glow rad="63500">
                    <a:schemeClr val="bg1"/>
                  </a:glow>
                </a:effectLst>
                <a:latin typeface="Calibri" panose="020F0502020204030204" pitchFamily="34" charset="0"/>
              </a:rPr>
              <a:t>Mk. 11:30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rgbClr val="C00000"/>
              </a:solidFill>
              <a:effectLst>
                <a:glow rad="63500">
                  <a:schemeClr val="bg1"/>
                </a:glow>
              </a:effectLst>
            </a:endParaRPr>
          </a:p>
        </p:txBody>
      </p:sp>
      <p:sp>
        <p:nvSpPr>
          <p:cNvPr id="71" name="Rectangle 72">
            <a:extLst>
              <a:ext uri="{FF2B5EF4-FFF2-40B4-BE49-F238E27FC236}">
                <a16:creationId xmlns:a16="http://schemas.microsoft.com/office/drawing/2014/main" id="{F865E00E-F705-47CA-AC36-9BA337A435BA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38563" y="5640388"/>
            <a:ext cx="819135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000" b="1" i="0" u="none" strike="noStrike" cap="none" normalizeH="0" baseline="0">
                <a:ln>
                  <a:noFill/>
                </a:ln>
                <a:solidFill>
                  <a:srgbClr val="C00000"/>
                </a:solidFill>
                <a:effectLst>
                  <a:glow rad="63500">
                    <a:schemeClr val="bg1"/>
                  </a:glow>
                </a:effectLst>
                <a:latin typeface="Calibri" panose="020F0502020204030204" pitchFamily="34" charset="0"/>
              </a:rPr>
              <a:t>Lk. 7:30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rgbClr val="C00000"/>
              </a:solidFill>
              <a:effectLst>
                <a:glow rad="63500">
                  <a:schemeClr val="bg1"/>
                </a:glow>
              </a:effectLst>
            </a:endParaRPr>
          </a:p>
        </p:txBody>
      </p:sp>
      <p:sp>
        <p:nvSpPr>
          <p:cNvPr id="72" name="Rectangle 73">
            <a:extLst>
              <a:ext uri="{FF2B5EF4-FFF2-40B4-BE49-F238E27FC236}">
                <a16:creationId xmlns:a16="http://schemas.microsoft.com/office/drawing/2014/main" id="{58A2E021-A38A-4286-8C0A-54501B2023F0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49825" y="5640388"/>
            <a:ext cx="809517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000" b="1" i="0" u="none" strike="noStrike" cap="none" normalizeH="0" baseline="0">
                <a:ln>
                  <a:noFill/>
                </a:ln>
                <a:solidFill>
                  <a:srgbClr val="C00000"/>
                </a:solidFill>
                <a:effectLst>
                  <a:glow rad="63500">
                    <a:schemeClr val="bg1"/>
                  </a:glow>
                </a:effectLst>
                <a:latin typeface="Calibri" panose="020F0502020204030204" pitchFamily="34" charset="0"/>
              </a:rPr>
              <a:t>Jn. 3:22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rgbClr val="C00000"/>
              </a:solidFill>
              <a:effectLst>
                <a:glow rad="63500">
                  <a:schemeClr val="bg1"/>
                </a:glow>
              </a:effectLst>
            </a:endParaRPr>
          </a:p>
        </p:txBody>
      </p:sp>
      <p:sp>
        <p:nvSpPr>
          <p:cNvPr id="73" name="Rectangle 74">
            <a:extLst>
              <a:ext uri="{FF2B5EF4-FFF2-40B4-BE49-F238E27FC236}">
                <a16:creationId xmlns:a16="http://schemas.microsoft.com/office/drawing/2014/main" id="{02D6DF60-E2B0-49DE-9EBB-65B9D8A9266C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62675" y="5640388"/>
            <a:ext cx="849592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000" b="1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>
                  <a:glow rad="63500">
                    <a:schemeClr val="bg1"/>
                  </a:glow>
                </a:effectLst>
                <a:latin typeface="Calibri" panose="020F0502020204030204" pitchFamily="34" charset="0"/>
              </a:rPr>
              <a:t>Ac. 8:12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>
                <a:glow rad="63500">
                  <a:schemeClr val="bg1"/>
                </a:glow>
              </a:effectLst>
            </a:endParaRPr>
          </a:p>
        </p:txBody>
      </p:sp>
      <p:sp>
        <p:nvSpPr>
          <p:cNvPr id="74" name="Rectangle 75">
            <a:extLst>
              <a:ext uri="{FF2B5EF4-FFF2-40B4-BE49-F238E27FC236}">
                <a16:creationId xmlns:a16="http://schemas.microsoft.com/office/drawing/2014/main" id="{48D45A0B-C972-4A6B-8770-170237D67FDB}"/>
              </a:ext>
            </a:extLst>
          </p:cNvPr>
          <p:cNvSpPr>
            <a:spLocks noChangeArrowheads="1"/>
          </p:cNvSpPr>
          <p:nvPr/>
        </p:nvSpPr>
        <p:spPr bwMode="auto">
          <a:xfrm>
            <a:off x="7373938" y="5640388"/>
            <a:ext cx="979435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000" b="1" i="0" u="none" strike="noStrike" cap="none" normalizeH="0" baseline="0">
                <a:ln>
                  <a:noFill/>
                </a:ln>
                <a:solidFill>
                  <a:srgbClr val="C00000"/>
                </a:solidFill>
                <a:effectLst>
                  <a:glow rad="63500">
                    <a:schemeClr val="bg1"/>
                  </a:glow>
                </a:effectLst>
                <a:latin typeface="Calibri" panose="020F0502020204030204" pitchFamily="34" charset="0"/>
              </a:rPr>
              <a:t>Ac. 13:24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rgbClr val="C00000"/>
              </a:solidFill>
              <a:effectLst>
                <a:glow rad="63500">
                  <a:schemeClr val="bg1"/>
                </a:glow>
              </a:effectLst>
            </a:endParaRPr>
          </a:p>
        </p:txBody>
      </p:sp>
      <p:sp>
        <p:nvSpPr>
          <p:cNvPr id="75" name="Rectangle 76">
            <a:extLst>
              <a:ext uri="{FF2B5EF4-FFF2-40B4-BE49-F238E27FC236}">
                <a16:creationId xmlns:a16="http://schemas.microsoft.com/office/drawing/2014/main" id="{9EC4E802-3594-45CB-8739-29367028659F}"/>
              </a:ext>
            </a:extLst>
          </p:cNvPr>
          <p:cNvSpPr>
            <a:spLocks noChangeArrowheads="1"/>
          </p:cNvSpPr>
          <p:nvPr/>
        </p:nvSpPr>
        <p:spPr bwMode="auto">
          <a:xfrm>
            <a:off x="8585200" y="5640388"/>
            <a:ext cx="734496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000" b="1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>
                  <a:glow rad="63500">
                    <a:schemeClr val="bg1"/>
                  </a:glow>
                </a:effectLst>
                <a:latin typeface="Calibri" panose="020F0502020204030204" pitchFamily="34" charset="0"/>
              </a:rPr>
              <a:t>Ro. 6:4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>
                <a:glow rad="63500">
                  <a:schemeClr val="bg1"/>
                </a:glow>
              </a:effectLst>
            </a:endParaRPr>
          </a:p>
        </p:txBody>
      </p:sp>
      <p:sp>
        <p:nvSpPr>
          <p:cNvPr id="76" name="Rectangle 77">
            <a:extLst>
              <a:ext uri="{FF2B5EF4-FFF2-40B4-BE49-F238E27FC236}">
                <a16:creationId xmlns:a16="http://schemas.microsoft.com/office/drawing/2014/main" id="{8C487F3A-B12B-4CE7-BFC8-851612F9F39D}"/>
              </a:ext>
            </a:extLst>
          </p:cNvPr>
          <p:cNvSpPr>
            <a:spLocks noChangeArrowheads="1"/>
          </p:cNvSpPr>
          <p:nvPr/>
        </p:nvSpPr>
        <p:spPr bwMode="auto">
          <a:xfrm>
            <a:off x="9798050" y="5640388"/>
            <a:ext cx="857607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000" b="1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>
                  <a:glow rad="63500">
                    <a:schemeClr val="bg1"/>
                  </a:glow>
                </a:effectLst>
                <a:latin typeface="Calibri" panose="020F0502020204030204" pitchFamily="34" charset="0"/>
              </a:rPr>
              <a:t>Eph. 4:5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>
                <a:glow rad="63500">
                  <a:schemeClr val="bg1"/>
                </a:glow>
              </a:effectLst>
            </a:endParaRPr>
          </a:p>
        </p:txBody>
      </p:sp>
      <p:sp>
        <p:nvSpPr>
          <p:cNvPr id="77" name="Rectangle 78">
            <a:extLst>
              <a:ext uri="{FF2B5EF4-FFF2-40B4-BE49-F238E27FC236}">
                <a16:creationId xmlns:a16="http://schemas.microsoft.com/office/drawing/2014/main" id="{2BEA7E87-AFCF-4DF9-B18E-A7547B2AA91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1600" y="6038850"/>
            <a:ext cx="1029128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000" b="1" i="0" u="none" strike="noStrike" cap="none" normalizeH="0" baseline="0">
                <a:ln>
                  <a:noFill/>
                </a:ln>
                <a:solidFill>
                  <a:srgbClr val="C00000"/>
                </a:solidFill>
                <a:effectLst>
                  <a:glow rad="63500">
                    <a:schemeClr val="bg1"/>
                  </a:glow>
                </a:effectLst>
                <a:latin typeface="Calibri" panose="020F0502020204030204" pitchFamily="34" charset="0"/>
              </a:rPr>
              <a:t>Mt. 11:12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rgbClr val="C00000"/>
              </a:solidFill>
              <a:effectLst>
                <a:glow rad="63500">
                  <a:schemeClr val="bg1"/>
                </a:glow>
              </a:effectLst>
            </a:endParaRPr>
          </a:p>
        </p:txBody>
      </p:sp>
      <p:sp>
        <p:nvSpPr>
          <p:cNvPr id="78" name="Rectangle 79">
            <a:extLst>
              <a:ext uri="{FF2B5EF4-FFF2-40B4-BE49-F238E27FC236}">
                <a16:creationId xmlns:a16="http://schemas.microsoft.com/office/drawing/2014/main" id="{A35B881E-4CB9-4163-8FD2-5DD1314F23D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14450" y="6038850"/>
            <a:ext cx="804707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000" b="1" i="0" u="none" strike="noStrike" cap="none" normalizeH="0" baseline="0">
                <a:ln>
                  <a:noFill/>
                </a:ln>
                <a:solidFill>
                  <a:srgbClr val="C00000"/>
                </a:solidFill>
                <a:effectLst>
                  <a:glow rad="63500">
                    <a:schemeClr val="bg1"/>
                  </a:glow>
                </a:effectLst>
                <a:latin typeface="Calibri" panose="020F0502020204030204" pitchFamily="34" charset="0"/>
              </a:rPr>
              <a:t>Mk. 1:5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rgbClr val="C00000"/>
              </a:solidFill>
              <a:effectLst>
                <a:glow rad="63500">
                  <a:schemeClr val="bg1"/>
                </a:glow>
              </a:effectLst>
            </a:endParaRPr>
          </a:p>
        </p:txBody>
      </p:sp>
      <p:sp>
        <p:nvSpPr>
          <p:cNvPr id="79" name="Rectangle 80">
            <a:extLst>
              <a:ext uri="{FF2B5EF4-FFF2-40B4-BE49-F238E27FC236}">
                <a16:creationId xmlns:a16="http://schemas.microsoft.com/office/drawing/2014/main" id="{F70045C2-4B78-4899-A0F9-B51FDAAD4DC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25713" y="6038850"/>
            <a:ext cx="1064394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000" b="1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>
                  <a:glow rad="63500">
                    <a:schemeClr val="bg1"/>
                  </a:glow>
                </a:effectLst>
                <a:latin typeface="Calibri" panose="020F0502020204030204" pitchFamily="34" charset="0"/>
              </a:rPr>
              <a:t>Mk. 16:16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>
                <a:glow rad="63500">
                  <a:schemeClr val="bg1"/>
                </a:glow>
              </a:effectLst>
            </a:endParaRPr>
          </a:p>
        </p:txBody>
      </p:sp>
      <p:sp>
        <p:nvSpPr>
          <p:cNvPr id="80" name="Rectangle 81">
            <a:extLst>
              <a:ext uri="{FF2B5EF4-FFF2-40B4-BE49-F238E27FC236}">
                <a16:creationId xmlns:a16="http://schemas.microsoft.com/office/drawing/2014/main" id="{569E96B5-13E2-4A1D-9FD5-E83C6CC07CE1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38563" y="6038850"/>
            <a:ext cx="819135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000" b="1" i="0" u="none" strike="noStrike" cap="none" normalizeH="0" baseline="0">
                <a:ln>
                  <a:noFill/>
                </a:ln>
                <a:solidFill>
                  <a:srgbClr val="C00000"/>
                </a:solidFill>
                <a:effectLst>
                  <a:glow rad="63500">
                    <a:schemeClr val="bg1"/>
                  </a:glow>
                </a:effectLst>
                <a:latin typeface="Calibri" panose="020F0502020204030204" pitchFamily="34" charset="0"/>
              </a:rPr>
              <a:t>Lk. 7:33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rgbClr val="C00000"/>
              </a:solidFill>
              <a:effectLst>
                <a:glow rad="63500">
                  <a:schemeClr val="bg1"/>
                </a:glow>
              </a:effectLst>
            </a:endParaRPr>
          </a:p>
        </p:txBody>
      </p:sp>
      <p:sp>
        <p:nvSpPr>
          <p:cNvPr id="81" name="Rectangle 82">
            <a:extLst>
              <a:ext uri="{FF2B5EF4-FFF2-40B4-BE49-F238E27FC236}">
                <a16:creationId xmlns:a16="http://schemas.microsoft.com/office/drawing/2014/main" id="{22028E02-F416-4312-A975-94EB13FEDC5A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49825" y="6038850"/>
            <a:ext cx="809517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000" b="1" i="0" u="none" strike="noStrike" cap="none" normalizeH="0" baseline="0">
                <a:ln>
                  <a:noFill/>
                </a:ln>
                <a:solidFill>
                  <a:srgbClr val="C00000"/>
                </a:solidFill>
                <a:effectLst>
                  <a:glow rad="63500">
                    <a:schemeClr val="bg1"/>
                  </a:glow>
                </a:effectLst>
                <a:latin typeface="Calibri" panose="020F0502020204030204" pitchFamily="34" charset="0"/>
              </a:rPr>
              <a:t>Jn. 3:23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rgbClr val="C00000"/>
              </a:solidFill>
              <a:effectLst>
                <a:glow rad="63500">
                  <a:schemeClr val="bg1"/>
                </a:glow>
              </a:effectLst>
            </a:endParaRPr>
          </a:p>
        </p:txBody>
      </p:sp>
      <p:sp>
        <p:nvSpPr>
          <p:cNvPr id="82" name="Rectangle 83">
            <a:extLst>
              <a:ext uri="{FF2B5EF4-FFF2-40B4-BE49-F238E27FC236}">
                <a16:creationId xmlns:a16="http://schemas.microsoft.com/office/drawing/2014/main" id="{7BFB250B-D86F-4CAD-84C7-B8C3ED35087F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62675" y="6038850"/>
            <a:ext cx="849592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000" b="1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>
                  <a:glow rad="63500">
                    <a:schemeClr val="bg1"/>
                  </a:glow>
                </a:effectLst>
                <a:latin typeface="Calibri" panose="020F0502020204030204" pitchFamily="34" charset="0"/>
              </a:rPr>
              <a:t>Ac. 8:13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>
                <a:glow rad="63500">
                  <a:schemeClr val="bg1"/>
                </a:glow>
              </a:effectLst>
            </a:endParaRPr>
          </a:p>
        </p:txBody>
      </p:sp>
      <p:sp>
        <p:nvSpPr>
          <p:cNvPr id="83" name="Rectangle 84">
            <a:extLst>
              <a:ext uri="{FF2B5EF4-FFF2-40B4-BE49-F238E27FC236}">
                <a16:creationId xmlns:a16="http://schemas.microsoft.com/office/drawing/2014/main" id="{1BF299A2-E534-4768-A74B-B57F2F8D385C}"/>
              </a:ext>
            </a:extLst>
          </p:cNvPr>
          <p:cNvSpPr>
            <a:spLocks noChangeArrowheads="1"/>
          </p:cNvSpPr>
          <p:nvPr/>
        </p:nvSpPr>
        <p:spPr bwMode="auto">
          <a:xfrm>
            <a:off x="7373938" y="6038850"/>
            <a:ext cx="979435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000" b="1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>
                  <a:glow rad="63500">
                    <a:schemeClr val="bg1"/>
                  </a:glow>
                </a:effectLst>
                <a:latin typeface="Calibri" panose="020F0502020204030204" pitchFamily="34" charset="0"/>
              </a:rPr>
              <a:t>Ac. 16:15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>
                <a:glow rad="63500">
                  <a:schemeClr val="bg1"/>
                </a:glow>
              </a:effectLst>
            </a:endParaRPr>
          </a:p>
        </p:txBody>
      </p:sp>
      <p:sp>
        <p:nvSpPr>
          <p:cNvPr id="84" name="Rectangle 85">
            <a:extLst>
              <a:ext uri="{FF2B5EF4-FFF2-40B4-BE49-F238E27FC236}">
                <a16:creationId xmlns:a16="http://schemas.microsoft.com/office/drawing/2014/main" id="{342997DC-415C-432F-A9BE-AEB8DD18743B}"/>
              </a:ext>
            </a:extLst>
          </p:cNvPr>
          <p:cNvSpPr>
            <a:spLocks noChangeArrowheads="1"/>
          </p:cNvSpPr>
          <p:nvPr/>
        </p:nvSpPr>
        <p:spPr bwMode="auto">
          <a:xfrm>
            <a:off x="8585200" y="6038850"/>
            <a:ext cx="990656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000" b="1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>
                  <a:glow rad="63500">
                    <a:schemeClr val="bg1"/>
                  </a:glow>
                </a:effectLst>
                <a:latin typeface="Calibri" panose="020F0502020204030204" pitchFamily="34" charset="0"/>
              </a:rPr>
              <a:t>1Co. 1:13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>
                <a:glow rad="63500">
                  <a:schemeClr val="bg1"/>
                </a:glow>
              </a:effectLst>
            </a:endParaRPr>
          </a:p>
        </p:txBody>
      </p:sp>
      <p:sp>
        <p:nvSpPr>
          <p:cNvPr id="85" name="Rectangle 86">
            <a:extLst>
              <a:ext uri="{FF2B5EF4-FFF2-40B4-BE49-F238E27FC236}">
                <a16:creationId xmlns:a16="http://schemas.microsoft.com/office/drawing/2014/main" id="{63BADBA7-8956-408E-AECC-A1C9A34229D0}"/>
              </a:ext>
            </a:extLst>
          </p:cNvPr>
          <p:cNvSpPr>
            <a:spLocks noChangeArrowheads="1"/>
          </p:cNvSpPr>
          <p:nvPr/>
        </p:nvSpPr>
        <p:spPr bwMode="auto">
          <a:xfrm>
            <a:off x="9798050" y="6038850"/>
            <a:ext cx="923330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000" b="1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>
                  <a:glow rad="63500">
                    <a:schemeClr val="bg1"/>
                  </a:glow>
                </a:effectLst>
                <a:latin typeface="Calibri" panose="020F0502020204030204" pitchFamily="34" charset="0"/>
              </a:rPr>
              <a:t>Col. 2:12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>
                <a:glow rad="63500">
                  <a:schemeClr val="bg1"/>
                </a:glow>
              </a:effectLst>
            </a:endParaRPr>
          </a:p>
        </p:txBody>
      </p:sp>
      <p:sp>
        <p:nvSpPr>
          <p:cNvPr id="86" name="Rectangle 87">
            <a:extLst>
              <a:ext uri="{FF2B5EF4-FFF2-40B4-BE49-F238E27FC236}">
                <a16:creationId xmlns:a16="http://schemas.microsoft.com/office/drawing/2014/main" id="{1526300E-1DEC-4634-AE8B-A3A4330F152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1600" y="6438900"/>
            <a:ext cx="899285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000" b="1" i="0" u="none" strike="noStrike" cap="none" normalizeH="0" baseline="0">
                <a:ln>
                  <a:noFill/>
                </a:ln>
                <a:solidFill>
                  <a:srgbClr val="C00000"/>
                </a:solidFill>
                <a:effectLst>
                  <a:glow rad="63500">
                    <a:schemeClr val="bg1"/>
                  </a:glow>
                </a:effectLst>
                <a:latin typeface="Calibri" panose="020F0502020204030204" pitchFamily="34" charset="0"/>
              </a:rPr>
              <a:t>Mt. 14:2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rgbClr val="C00000"/>
              </a:solidFill>
              <a:effectLst>
                <a:glow rad="63500">
                  <a:schemeClr val="bg1"/>
                </a:glow>
              </a:effectLst>
            </a:endParaRPr>
          </a:p>
        </p:txBody>
      </p:sp>
      <p:sp>
        <p:nvSpPr>
          <p:cNvPr id="87" name="Rectangle 88">
            <a:extLst>
              <a:ext uri="{FF2B5EF4-FFF2-40B4-BE49-F238E27FC236}">
                <a16:creationId xmlns:a16="http://schemas.microsoft.com/office/drawing/2014/main" id="{6A57E3E1-7B3A-49E4-BD65-BEDCA9A32B8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14450" y="6438900"/>
            <a:ext cx="804707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000" b="1" i="0" u="none" strike="noStrike" cap="none" normalizeH="0" baseline="0">
                <a:ln>
                  <a:noFill/>
                </a:ln>
                <a:solidFill>
                  <a:srgbClr val="C00000"/>
                </a:solidFill>
                <a:effectLst>
                  <a:glow rad="63500">
                    <a:schemeClr val="bg1"/>
                  </a:glow>
                </a:effectLst>
                <a:latin typeface="Calibri" panose="020F0502020204030204" pitchFamily="34" charset="0"/>
              </a:rPr>
              <a:t>Mk. 1:8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rgbClr val="C00000"/>
              </a:solidFill>
              <a:effectLst>
                <a:glow rad="63500">
                  <a:schemeClr val="bg1"/>
                </a:glow>
              </a:effectLst>
            </a:endParaRPr>
          </a:p>
        </p:txBody>
      </p:sp>
      <p:sp>
        <p:nvSpPr>
          <p:cNvPr id="88" name="Rectangle 89">
            <a:extLst>
              <a:ext uri="{FF2B5EF4-FFF2-40B4-BE49-F238E27FC236}">
                <a16:creationId xmlns:a16="http://schemas.microsoft.com/office/drawing/2014/main" id="{886B474D-A5DC-4218-B5C5-A33FDEC30CF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25713" y="6438900"/>
            <a:ext cx="689291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000" b="1" i="0" u="none" strike="noStrike" cap="none" normalizeH="0" baseline="0">
                <a:ln>
                  <a:noFill/>
                </a:ln>
                <a:solidFill>
                  <a:srgbClr val="C00000"/>
                </a:solidFill>
                <a:effectLst>
                  <a:glow rad="63500">
                    <a:schemeClr val="bg1"/>
                  </a:glow>
                </a:effectLst>
                <a:latin typeface="Calibri" panose="020F0502020204030204" pitchFamily="34" charset="0"/>
              </a:rPr>
              <a:t>Lk. 3:3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rgbClr val="C00000"/>
              </a:solidFill>
              <a:effectLst>
                <a:glow rad="63500">
                  <a:schemeClr val="bg1"/>
                </a:glow>
              </a:effectLst>
            </a:endParaRPr>
          </a:p>
        </p:txBody>
      </p:sp>
      <p:sp>
        <p:nvSpPr>
          <p:cNvPr id="89" name="Rectangle 90">
            <a:extLst>
              <a:ext uri="{FF2B5EF4-FFF2-40B4-BE49-F238E27FC236}">
                <a16:creationId xmlns:a16="http://schemas.microsoft.com/office/drawing/2014/main" id="{8C689CEB-E742-4104-BEE0-DE222F4344A3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38563" y="6438900"/>
            <a:ext cx="819135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000" b="1" i="0" u="none" strike="noStrike" cap="none" normalizeH="0" baseline="0">
                <a:ln>
                  <a:noFill/>
                </a:ln>
                <a:solidFill>
                  <a:srgbClr val="C00000"/>
                </a:solidFill>
                <a:effectLst>
                  <a:glow rad="63500">
                    <a:schemeClr val="bg1"/>
                  </a:glow>
                </a:effectLst>
                <a:latin typeface="Calibri" panose="020F0502020204030204" pitchFamily="34" charset="0"/>
              </a:rPr>
              <a:t>Lk. 9:19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rgbClr val="C00000"/>
              </a:solidFill>
              <a:effectLst>
                <a:glow rad="63500">
                  <a:schemeClr val="bg1"/>
                </a:glow>
              </a:effectLst>
            </a:endParaRPr>
          </a:p>
        </p:txBody>
      </p:sp>
      <p:sp>
        <p:nvSpPr>
          <p:cNvPr id="90" name="Rectangle 91">
            <a:extLst>
              <a:ext uri="{FF2B5EF4-FFF2-40B4-BE49-F238E27FC236}">
                <a16:creationId xmlns:a16="http://schemas.microsoft.com/office/drawing/2014/main" id="{F077A845-E2FD-4BE2-A55D-3E77AE808E5E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49825" y="6438900"/>
            <a:ext cx="809517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000" b="1" i="0" u="none" strike="noStrike" cap="none" normalizeH="0" baseline="0">
                <a:ln>
                  <a:noFill/>
                </a:ln>
                <a:solidFill>
                  <a:srgbClr val="C00000"/>
                </a:solidFill>
                <a:effectLst>
                  <a:glow rad="63500">
                    <a:schemeClr val="bg1"/>
                  </a:glow>
                </a:effectLst>
                <a:latin typeface="Calibri" panose="020F0502020204030204" pitchFamily="34" charset="0"/>
              </a:rPr>
              <a:t>Jn. 3:26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rgbClr val="C00000"/>
              </a:solidFill>
              <a:effectLst>
                <a:glow rad="63500">
                  <a:schemeClr val="bg1"/>
                </a:glow>
              </a:effectLst>
            </a:endParaRPr>
          </a:p>
        </p:txBody>
      </p:sp>
      <p:sp>
        <p:nvSpPr>
          <p:cNvPr id="91" name="Rectangle 92">
            <a:extLst>
              <a:ext uri="{FF2B5EF4-FFF2-40B4-BE49-F238E27FC236}">
                <a16:creationId xmlns:a16="http://schemas.microsoft.com/office/drawing/2014/main" id="{032C55F5-BF6B-4026-8824-D2B0BDD96D12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62675" y="6438900"/>
            <a:ext cx="849592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000" b="1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>
                  <a:glow rad="63500">
                    <a:schemeClr val="bg1"/>
                  </a:glow>
                </a:effectLst>
                <a:latin typeface="Calibri" panose="020F0502020204030204" pitchFamily="34" charset="0"/>
              </a:rPr>
              <a:t>Ac. 8:16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>
                <a:glow rad="63500">
                  <a:schemeClr val="bg1"/>
                </a:glow>
              </a:effectLst>
            </a:endParaRPr>
          </a:p>
        </p:txBody>
      </p:sp>
      <p:sp>
        <p:nvSpPr>
          <p:cNvPr id="92" name="Rectangle 93">
            <a:extLst>
              <a:ext uri="{FF2B5EF4-FFF2-40B4-BE49-F238E27FC236}">
                <a16:creationId xmlns:a16="http://schemas.microsoft.com/office/drawing/2014/main" id="{E9DED27F-2CED-4CF8-9ADE-56FEE6D5EBF1}"/>
              </a:ext>
            </a:extLst>
          </p:cNvPr>
          <p:cNvSpPr>
            <a:spLocks noChangeArrowheads="1"/>
          </p:cNvSpPr>
          <p:nvPr/>
        </p:nvSpPr>
        <p:spPr bwMode="auto">
          <a:xfrm>
            <a:off x="7373938" y="6438900"/>
            <a:ext cx="979435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000" b="1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>
                  <a:glow rad="63500">
                    <a:schemeClr val="bg1"/>
                  </a:glow>
                </a:effectLst>
                <a:latin typeface="Calibri" panose="020F0502020204030204" pitchFamily="34" charset="0"/>
              </a:rPr>
              <a:t>Ac. 16:33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>
                <a:glow rad="63500">
                  <a:schemeClr val="bg1"/>
                </a:glow>
              </a:effectLst>
            </a:endParaRPr>
          </a:p>
        </p:txBody>
      </p:sp>
      <p:sp>
        <p:nvSpPr>
          <p:cNvPr id="93" name="Rectangle 94">
            <a:extLst>
              <a:ext uri="{FF2B5EF4-FFF2-40B4-BE49-F238E27FC236}">
                <a16:creationId xmlns:a16="http://schemas.microsoft.com/office/drawing/2014/main" id="{A1F28B54-2136-4E8B-A5D9-BF40DDC9A67A}"/>
              </a:ext>
            </a:extLst>
          </p:cNvPr>
          <p:cNvSpPr>
            <a:spLocks noChangeArrowheads="1"/>
          </p:cNvSpPr>
          <p:nvPr/>
        </p:nvSpPr>
        <p:spPr bwMode="auto">
          <a:xfrm>
            <a:off x="8585200" y="6438900"/>
            <a:ext cx="990656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000" b="1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>
                  <a:glow rad="63500">
                    <a:schemeClr val="bg1"/>
                  </a:glow>
                </a:effectLst>
                <a:latin typeface="Calibri" panose="020F0502020204030204" pitchFamily="34" charset="0"/>
              </a:rPr>
              <a:t>1Co. 1:14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>
                <a:glow rad="63500">
                  <a:schemeClr val="bg1"/>
                </a:glow>
              </a:effectLst>
            </a:endParaRPr>
          </a:p>
        </p:txBody>
      </p:sp>
      <p:sp>
        <p:nvSpPr>
          <p:cNvPr id="94" name="Rectangle 95">
            <a:extLst>
              <a:ext uri="{FF2B5EF4-FFF2-40B4-BE49-F238E27FC236}">
                <a16:creationId xmlns:a16="http://schemas.microsoft.com/office/drawing/2014/main" id="{7E495580-A1C7-4A97-9F36-25B0FCABDB8B}"/>
              </a:ext>
            </a:extLst>
          </p:cNvPr>
          <p:cNvSpPr>
            <a:spLocks noChangeArrowheads="1"/>
          </p:cNvSpPr>
          <p:nvPr/>
        </p:nvSpPr>
        <p:spPr bwMode="auto">
          <a:xfrm>
            <a:off x="9798050" y="6438900"/>
            <a:ext cx="886461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000" b="1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>
                  <a:glow rad="63500">
                    <a:schemeClr val="bg1"/>
                  </a:glow>
                </a:effectLst>
                <a:latin typeface="Calibri" panose="020F0502020204030204" pitchFamily="34" charset="0"/>
              </a:rPr>
              <a:t>Heb. 6:2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>
                <a:glow rad="63500">
                  <a:schemeClr val="bg1"/>
                </a:glo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75961056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5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5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5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5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25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5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25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25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2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2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25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25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25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25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25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25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25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25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25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25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25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25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25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25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25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2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9" dur="2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25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5" dur="25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8" dur="25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1" dur="25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4" dur="25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7" dur="25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0" dur="25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3" dur="25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6" dur="2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9" dur="2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2" dur="2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5" dur="25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8" dur="25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1" dur="25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4" dur="25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7" dur="25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0" dur="25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3" dur="25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6" dur="2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9" dur="2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2" dur="25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5" dur="25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8" dur="25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1" dur="25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4" dur="25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7" dur="25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0" dur="25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3" dur="25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6" dur="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9" dur="2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2" dur="25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5" dur="25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8" dur="25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1" dur="25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4" dur="25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7" dur="25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0" dur="25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3" dur="25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6" dur="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9" dur="2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2" dur="25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5" dur="25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8" dur="25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1" dur="25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4" dur="25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7" dur="25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0" dur="25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3" dur="25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6" dur="2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9" dur="2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2" dur="25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5" dur="25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8" dur="25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1" dur="25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4" dur="25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7" dur="25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0" dur="25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3" dur="25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6" dur="2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/>
      <p:bldP spid="15" grpId="0"/>
      <p:bldP spid="16" grpId="0"/>
      <p:bldP spid="17" grpId="0"/>
      <p:bldP spid="18" grpId="0"/>
      <p:bldP spid="19" grpId="0"/>
      <p:bldP spid="20" grpId="0"/>
      <p:bldP spid="21" grpId="0"/>
      <p:bldP spid="22" grpId="0"/>
      <p:bldP spid="23" grpId="0"/>
      <p:bldP spid="24" grpId="0"/>
      <p:bldP spid="25" grpId="0"/>
      <p:bldP spid="26" grpId="0"/>
      <p:bldP spid="27" grpId="0"/>
      <p:bldP spid="28" grpId="0"/>
      <p:bldP spid="29" grpId="0"/>
      <p:bldP spid="30" grpId="0"/>
      <p:bldP spid="31" grpId="0"/>
      <p:bldP spid="32" grpId="0"/>
      <p:bldP spid="33" grpId="0"/>
      <p:bldP spid="34" grpId="0"/>
      <p:bldP spid="35" grpId="0"/>
      <p:bldP spid="36" grpId="0"/>
      <p:bldP spid="37" grpId="0"/>
      <p:bldP spid="38" grpId="0"/>
      <p:bldP spid="39" grpId="0"/>
      <p:bldP spid="40" grpId="0"/>
      <p:bldP spid="41" grpId="0"/>
      <p:bldP spid="42" grpId="0"/>
      <p:bldP spid="43" grpId="0"/>
      <p:bldP spid="44" grpId="0"/>
      <p:bldP spid="45" grpId="0"/>
      <p:bldP spid="46" grpId="0"/>
      <p:bldP spid="47" grpId="0"/>
      <p:bldP spid="48" grpId="0"/>
      <p:bldP spid="49" grpId="0"/>
      <p:bldP spid="50" grpId="0"/>
      <p:bldP spid="51" grpId="0"/>
      <p:bldP spid="52" grpId="0"/>
      <p:bldP spid="53" grpId="0"/>
      <p:bldP spid="54" grpId="0"/>
      <p:bldP spid="55" grpId="0"/>
      <p:bldP spid="56" grpId="0"/>
      <p:bldP spid="57" grpId="0"/>
      <p:bldP spid="58" grpId="0"/>
      <p:bldP spid="59" grpId="0"/>
      <p:bldP spid="60" grpId="0"/>
      <p:bldP spid="61" grpId="0"/>
      <p:bldP spid="62" grpId="0"/>
      <p:bldP spid="63" grpId="0"/>
      <p:bldP spid="64" grpId="0"/>
      <p:bldP spid="65" grpId="0"/>
      <p:bldP spid="66" grpId="0"/>
      <p:bldP spid="67" grpId="0"/>
      <p:bldP spid="68" grpId="0"/>
      <p:bldP spid="69" grpId="0"/>
      <p:bldP spid="70" grpId="0"/>
      <p:bldP spid="71" grpId="0"/>
      <p:bldP spid="72" grpId="0"/>
      <p:bldP spid="73" grpId="0"/>
      <p:bldP spid="74" grpId="0"/>
      <p:bldP spid="75" grpId="0"/>
      <p:bldP spid="76" grpId="0"/>
      <p:bldP spid="77" grpId="0"/>
      <p:bldP spid="78" grpId="0"/>
      <p:bldP spid="79" grpId="0"/>
      <p:bldP spid="80" grpId="0"/>
      <p:bldP spid="81" grpId="0"/>
      <p:bldP spid="82" grpId="0"/>
      <p:bldP spid="83" grpId="0"/>
      <p:bldP spid="84" grpId="0"/>
      <p:bldP spid="85" grpId="0"/>
      <p:bldP spid="86" grpId="0"/>
      <p:bldP spid="87" grpId="0"/>
      <p:bldP spid="88" grpId="0"/>
      <p:bldP spid="89" grpId="0"/>
      <p:bldP spid="90" grpId="0"/>
      <p:bldP spid="91" grpId="0"/>
      <p:bldP spid="92" grpId="0"/>
      <p:bldP spid="93" grpId="0"/>
      <p:bldP spid="9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C8DF64-6A04-4C2F-9F10-1097A95A4E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III. The Bible Specifies That There Is One Baptism.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7F8FD1B-F699-4E32-958C-D06F51C689F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+mj-lt"/>
              <a:buAutoNum type="alphaUcPeriod" startAt="5"/>
            </a:pPr>
            <a:r>
              <a:rPr lang="en-US" dirty="0"/>
              <a:t>Which baptism, mentioned in the New Testament, is the “one baptism”?</a:t>
            </a:r>
          </a:p>
          <a:p>
            <a:pPr lvl="1"/>
            <a:r>
              <a:rPr lang="en-US" dirty="0"/>
              <a:t>It is not “the baptism of John.”</a:t>
            </a:r>
          </a:p>
          <a:p>
            <a:pPr lvl="2">
              <a:buFont typeface="+mj-lt"/>
              <a:buAutoNum type="alphaLcPeriod" startAt="3"/>
            </a:pPr>
            <a:r>
              <a:rPr lang="en-US" dirty="0"/>
              <a:t>The baptism of John:</a:t>
            </a:r>
          </a:p>
          <a:p>
            <a:pPr lvl="3"/>
            <a:r>
              <a:rPr lang="en-US" dirty="0"/>
              <a:t>Was for the Jews only (Luke 1:16; Acts 13:24; Mark 1:2-3).</a:t>
            </a:r>
          </a:p>
          <a:p>
            <a:pPr lvl="3"/>
            <a:r>
              <a:rPr lang="en-US" dirty="0"/>
              <a:t>Was for a limited duration—to prepare for Christ’s first coming (John 3:26-30).</a:t>
            </a:r>
          </a:p>
          <a:p>
            <a:pPr lvl="3"/>
            <a:r>
              <a:rPr lang="en-US" dirty="0"/>
              <a:t>To point people to the Christ who would “come after” John (Acts 19:4).</a:t>
            </a:r>
          </a:p>
          <a:p>
            <a:pPr lvl="3"/>
            <a:r>
              <a:rPr lang="en-US" dirty="0"/>
              <a:t>Was not into the death of Jesus (cf. Rom. 6:3).</a:t>
            </a:r>
          </a:p>
          <a:p>
            <a:pPr lvl="3"/>
            <a:r>
              <a:rPr lang="en-US" dirty="0"/>
              <a:t>Was not “in the name of the Lord Jesus” (Acts 19:3-5).</a:t>
            </a:r>
          </a:p>
          <a:p>
            <a:pPr lvl="2">
              <a:buAutoNum type="alphaLcPeriod" startAt="3"/>
            </a:pPr>
            <a:r>
              <a:rPr lang="en-US" dirty="0"/>
              <a:t>When Apollos “knew only the baptism of John,” Aquila and Priscilla “took him aside and explained to him the way of God more accurately” (Acts 18:24-28).</a:t>
            </a:r>
          </a:p>
          <a:p>
            <a:pPr lvl="2">
              <a:buAutoNum type="alphaLcPeriod" startAt="3"/>
            </a:pPr>
            <a:r>
              <a:rPr lang="en-US" dirty="0"/>
              <a:t>When Paul found twelve men in Ephesus, who had been baptized “into John’s baptism,” he taught them and “they were baptized in the name of the Lord Jesus” (Acts 19:1-7).</a:t>
            </a:r>
          </a:p>
          <a:p>
            <a:pPr lvl="2">
              <a:buAutoNum type="alphaLcPeriod" startAt="3"/>
            </a:pPr>
            <a:r>
              <a:rPr lang="en-US" dirty="0"/>
              <a:t>The “baptism of John” is not the “one baptism” </a:t>
            </a:r>
          </a:p>
          <a:p>
            <a:pPr lvl="2">
              <a:buAutoNum type="alphaLcPeriod" startAt="3"/>
            </a:pPr>
            <a:endParaRPr lang="en-US" dirty="0"/>
          </a:p>
          <a:p>
            <a:pPr lvl="1"/>
            <a:endParaRPr lang="en-US" dirty="0"/>
          </a:p>
          <a:p>
            <a:pPr>
              <a:buAutoNum type="alphaUcPeriod" startAt="5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070088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"/>
                            </p:stCondLst>
                            <p:childTnLst>
                              <p:par>
                                <p:cTn id="3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000"/>
                            </p:stCondLst>
                            <p:childTnLst>
                              <p:par>
                                <p:cTn id="4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C8DF64-6A04-4C2F-9F10-1097A95A4E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III. The Bible Specifies That There Is One Baptism.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7F8FD1B-F699-4E32-958C-D06F51C689F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+mj-lt"/>
              <a:buAutoNum type="alphaUcPeriod" startAt="5"/>
            </a:pPr>
            <a:r>
              <a:rPr lang="en-US" dirty="0"/>
              <a:t>Which baptism, mentioned in the New Testament, is the “one baptism”?</a:t>
            </a:r>
          </a:p>
          <a:p>
            <a:pPr lvl="1">
              <a:buFont typeface="+mj-lt"/>
              <a:buAutoNum type="arabicPeriod" startAt="2"/>
            </a:pPr>
            <a:r>
              <a:rPr lang="en-US" dirty="0"/>
              <a:t>It is not “the baptism of the Holy Spirit.”</a:t>
            </a:r>
          </a:p>
          <a:p>
            <a:pPr lvl="1">
              <a:buAutoNum type="arabicPeriod" startAt="2"/>
            </a:pPr>
            <a:endParaRPr lang="en-US" dirty="0"/>
          </a:p>
          <a:p>
            <a:pPr>
              <a:buAutoNum type="alphaUcPeriod" startAt="5"/>
            </a:pPr>
            <a:endParaRPr lang="en-US" dirty="0"/>
          </a:p>
        </p:txBody>
      </p:sp>
      <p:sp>
        <p:nvSpPr>
          <p:cNvPr id="8" name="Rectangle 9">
            <a:extLst>
              <a:ext uri="{FF2B5EF4-FFF2-40B4-BE49-F238E27FC236}">
                <a16:creationId xmlns:a16="http://schemas.microsoft.com/office/drawing/2014/main" id="{ED2CB65A-E381-45A5-8826-E0420B7710EC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49825" y="2832100"/>
            <a:ext cx="948978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000" b="1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>
                  <a:glow rad="63500">
                    <a:schemeClr val="bg1"/>
                  </a:glow>
                </a:effectLst>
                <a:latin typeface="Calibri" panose="020F0502020204030204" pitchFamily="34" charset="0"/>
              </a:rPr>
              <a:t>Lk. 12:50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>
                <a:glow rad="63500">
                  <a:schemeClr val="bg1"/>
                </a:glow>
              </a:effectLst>
            </a:endParaRPr>
          </a:p>
        </p:txBody>
      </p:sp>
      <p:sp>
        <p:nvSpPr>
          <p:cNvPr id="10" name="Rectangle 11">
            <a:extLst>
              <a:ext uri="{FF2B5EF4-FFF2-40B4-BE49-F238E27FC236}">
                <a16:creationId xmlns:a16="http://schemas.microsoft.com/office/drawing/2014/main" id="{32377202-9649-464C-A671-534A310657FE}"/>
              </a:ext>
            </a:extLst>
          </p:cNvPr>
          <p:cNvSpPr>
            <a:spLocks noChangeArrowheads="1"/>
          </p:cNvSpPr>
          <p:nvPr/>
        </p:nvSpPr>
        <p:spPr bwMode="auto">
          <a:xfrm>
            <a:off x="7373938" y="2832100"/>
            <a:ext cx="849592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000" b="1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>
                  <a:glow rad="63500">
                    <a:schemeClr val="bg1"/>
                  </a:glow>
                </a:effectLst>
                <a:latin typeface="Calibri" panose="020F0502020204030204" pitchFamily="34" charset="0"/>
              </a:rPr>
              <a:t>Ac. 8:36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>
                <a:glow rad="63500">
                  <a:schemeClr val="bg1"/>
                </a:glow>
              </a:effectLst>
            </a:endParaRPr>
          </a:p>
        </p:txBody>
      </p:sp>
      <p:sp>
        <p:nvSpPr>
          <p:cNvPr id="11" name="Rectangle 12">
            <a:extLst>
              <a:ext uri="{FF2B5EF4-FFF2-40B4-BE49-F238E27FC236}">
                <a16:creationId xmlns:a16="http://schemas.microsoft.com/office/drawing/2014/main" id="{84DA5295-462E-43D0-97F6-2D59FBF73A1A}"/>
              </a:ext>
            </a:extLst>
          </p:cNvPr>
          <p:cNvSpPr>
            <a:spLocks noChangeArrowheads="1"/>
          </p:cNvSpPr>
          <p:nvPr/>
        </p:nvSpPr>
        <p:spPr bwMode="auto">
          <a:xfrm>
            <a:off x="8585200" y="2832100"/>
            <a:ext cx="849592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000" b="1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>
                  <a:glow rad="63500">
                    <a:schemeClr val="bg1"/>
                  </a:glow>
                </a:effectLst>
                <a:latin typeface="Calibri" panose="020F0502020204030204" pitchFamily="34" charset="0"/>
              </a:rPr>
              <a:t>Ac. 18:8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>
                <a:glow rad="63500">
                  <a:schemeClr val="bg1"/>
                </a:glow>
              </a:effectLst>
            </a:endParaRPr>
          </a:p>
        </p:txBody>
      </p:sp>
      <p:sp>
        <p:nvSpPr>
          <p:cNvPr id="12" name="Rectangle 13">
            <a:extLst>
              <a:ext uri="{FF2B5EF4-FFF2-40B4-BE49-F238E27FC236}">
                <a16:creationId xmlns:a16="http://schemas.microsoft.com/office/drawing/2014/main" id="{FC84D2A8-1844-44C5-AA77-A1AC75DF4B85}"/>
              </a:ext>
            </a:extLst>
          </p:cNvPr>
          <p:cNvSpPr>
            <a:spLocks noChangeArrowheads="1"/>
          </p:cNvSpPr>
          <p:nvPr/>
        </p:nvSpPr>
        <p:spPr bwMode="auto">
          <a:xfrm>
            <a:off x="9798050" y="2832100"/>
            <a:ext cx="990656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000" b="1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>
                  <a:glow rad="63500">
                    <a:schemeClr val="bg1"/>
                  </a:glow>
                </a:effectLst>
                <a:latin typeface="Calibri" panose="020F0502020204030204" pitchFamily="34" charset="0"/>
              </a:rPr>
              <a:t>1Co. 1:15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>
                <a:glow rad="63500">
                  <a:schemeClr val="bg1"/>
                </a:glow>
              </a:effectLst>
            </a:endParaRPr>
          </a:p>
        </p:txBody>
      </p:sp>
      <p:sp>
        <p:nvSpPr>
          <p:cNvPr id="13" name="Rectangle 14">
            <a:extLst>
              <a:ext uri="{FF2B5EF4-FFF2-40B4-BE49-F238E27FC236}">
                <a16:creationId xmlns:a16="http://schemas.microsoft.com/office/drawing/2014/main" id="{61F2FEFE-4A60-45C8-A131-BD8DD08CAD1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074400" y="2832100"/>
            <a:ext cx="978538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0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>
                  <a:glow rad="63500">
                    <a:schemeClr val="bg1"/>
                  </a:glow>
                </a:effectLst>
                <a:latin typeface="Calibri" panose="020F0502020204030204" pitchFamily="34" charset="0"/>
              </a:rPr>
              <a:t>1Pe. 3:21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>
                <a:glow rad="63500">
                  <a:schemeClr val="bg1"/>
                </a:glow>
              </a:effectLst>
            </a:endParaRPr>
          </a:p>
        </p:txBody>
      </p:sp>
      <p:sp>
        <p:nvSpPr>
          <p:cNvPr id="20" name="Rectangle 21">
            <a:extLst>
              <a:ext uri="{FF2B5EF4-FFF2-40B4-BE49-F238E27FC236}">
                <a16:creationId xmlns:a16="http://schemas.microsoft.com/office/drawing/2014/main" id="{EBAC29B6-3EB1-4ACB-9D76-8A456DE1A5B6}"/>
              </a:ext>
            </a:extLst>
          </p:cNvPr>
          <p:cNvSpPr>
            <a:spLocks noChangeArrowheads="1"/>
          </p:cNvSpPr>
          <p:nvPr/>
        </p:nvSpPr>
        <p:spPr bwMode="auto">
          <a:xfrm>
            <a:off x="7373938" y="3235325"/>
            <a:ext cx="849592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000" b="1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>
                  <a:glow rad="63500">
                    <a:schemeClr val="bg1"/>
                  </a:glow>
                </a:effectLst>
                <a:latin typeface="Calibri" panose="020F0502020204030204" pitchFamily="34" charset="0"/>
              </a:rPr>
              <a:t>Ac. 8:38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>
                <a:glow rad="63500">
                  <a:schemeClr val="bg1"/>
                </a:glow>
              </a:effectLst>
            </a:endParaRPr>
          </a:p>
        </p:txBody>
      </p:sp>
      <p:sp>
        <p:nvSpPr>
          <p:cNvPr id="22" name="Rectangle 23">
            <a:extLst>
              <a:ext uri="{FF2B5EF4-FFF2-40B4-BE49-F238E27FC236}">
                <a16:creationId xmlns:a16="http://schemas.microsoft.com/office/drawing/2014/main" id="{22F6303C-7934-43D6-9FF2-B1691CFA2065}"/>
              </a:ext>
            </a:extLst>
          </p:cNvPr>
          <p:cNvSpPr>
            <a:spLocks noChangeArrowheads="1"/>
          </p:cNvSpPr>
          <p:nvPr/>
        </p:nvSpPr>
        <p:spPr bwMode="auto">
          <a:xfrm>
            <a:off x="9798050" y="3235325"/>
            <a:ext cx="990656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000" b="1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>
                  <a:glow rad="63500">
                    <a:schemeClr val="bg1"/>
                  </a:glow>
                </a:effectLst>
                <a:latin typeface="Calibri" panose="020F0502020204030204" pitchFamily="34" charset="0"/>
              </a:rPr>
              <a:t>1Co. 1:16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>
                <a:glow rad="63500">
                  <a:schemeClr val="bg1"/>
                </a:glow>
              </a:effectLst>
            </a:endParaRPr>
          </a:p>
        </p:txBody>
      </p:sp>
      <p:sp>
        <p:nvSpPr>
          <p:cNvPr id="26" name="Rectangle 27">
            <a:extLst>
              <a:ext uri="{FF2B5EF4-FFF2-40B4-BE49-F238E27FC236}">
                <a16:creationId xmlns:a16="http://schemas.microsoft.com/office/drawing/2014/main" id="{26832198-B380-44FF-8FA0-676EAA50B813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38563" y="3633788"/>
            <a:ext cx="819135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000" b="1" i="0" u="none" strike="noStrike" cap="none" normalizeH="0" baseline="0" dirty="0">
                <a:ln>
                  <a:noFill/>
                </a:ln>
                <a:solidFill>
                  <a:srgbClr val="C00000"/>
                </a:solidFill>
                <a:effectLst>
                  <a:glow rad="63500">
                    <a:schemeClr val="bg1"/>
                  </a:glow>
                </a:effectLst>
                <a:latin typeface="Calibri" panose="020F0502020204030204" pitchFamily="34" charset="0"/>
              </a:rPr>
              <a:t>Lk. 3:16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rgbClr val="C00000"/>
              </a:solidFill>
              <a:effectLst>
                <a:glow rad="63500">
                  <a:schemeClr val="bg1"/>
                </a:glow>
              </a:effectLst>
            </a:endParaRPr>
          </a:p>
        </p:txBody>
      </p:sp>
      <p:sp>
        <p:nvSpPr>
          <p:cNvPr id="29" name="Rectangle 30">
            <a:extLst>
              <a:ext uri="{FF2B5EF4-FFF2-40B4-BE49-F238E27FC236}">
                <a16:creationId xmlns:a16="http://schemas.microsoft.com/office/drawing/2014/main" id="{76679D8B-2B3C-4243-9DD3-A5196D56453C}"/>
              </a:ext>
            </a:extLst>
          </p:cNvPr>
          <p:cNvSpPr>
            <a:spLocks noChangeArrowheads="1"/>
          </p:cNvSpPr>
          <p:nvPr/>
        </p:nvSpPr>
        <p:spPr bwMode="auto">
          <a:xfrm>
            <a:off x="7373938" y="3633788"/>
            <a:ext cx="849592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000" b="1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>
                  <a:glow rad="63500">
                    <a:schemeClr val="bg1"/>
                  </a:glow>
                </a:effectLst>
                <a:latin typeface="Calibri" panose="020F0502020204030204" pitchFamily="34" charset="0"/>
              </a:rPr>
              <a:t>Ac. 9:18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>
                <a:glow rad="63500">
                  <a:schemeClr val="bg1"/>
                </a:glow>
              </a:effectLst>
            </a:endParaRPr>
          </a:p>
        </p:txBody>
      </p:sp>
      <p:sp>
        <p:nvSpPr>
          <p:cNvPr id="31" name="Rectangle 32">
            <a:extLst>
              <a:ext uri="{FF2B5EF4-FFF2-40B4-BE49-F238E27FC236}">
                <a16:creationId xmlns:a16="http://schemas.microsoft.com/office/drawing/2014/main" id="{A7010C9F-4CE5-437C-BDF2-C672090C2B8C}"/>
              </a:ext>
            </a:extLst>
          </p:cNvPr>
          <p:cNvSpPr>
            <a:spLocks noChangeArrowheads="1"/>
          </p:cNvSpPr>
          <p:nvPr/>
        </p:nvSpPr>
        <p:spPr bwMode="auto">
          <a:xfrm>
            <a:off x="9798050" y="3633788"/>
            <a:ext cx="990656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000" b="1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>
                  <a:glow rad="63500">
                    <a:schemeClr val="bg1"/>
                  </a:glow>
                </a:effectLst>
                <a:latin typeface="Calibri" panose="020F0502020204030204" pitchFamily="34" charset="0"/>
              </a:rPr>
              <a:t>1Co. 1:17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>
                <a:glow rad="63500">
                  <a:schemeClr val="bg1"/>
                </a:glow>
              </a:effectLst>
            </a:endParaRPr>
          </a:p>
        </p:txBody>
      </p:sp>
      <p:sp>
        <p:nvSpPr>
          <p:cNvPr id="32" name="Rectangle 33">
            <a:extLst>
              <a:ext uri="{FF2B5EF4-FFF2-40B4-BE49-F238E27FC236}">
                <a16:creationId xmlns:a16="http://schemas.microsoft.com/office/drawing/2014/main" id="{AE1D4570-61EE-45F0-BDFB-C2F0B98C3DC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1600" y="4037013"/>
            <a:ext cx="899285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000" b="1" i="0" u="none" strike="noStrike" cap="none" normalizeH="0" baseline="0" dirty="0">
                <a:ln>
                  <a:noFill/>
                </a:ln>
                <a:solidFill>
                  <a:srgbClr val="C00000"/>
                </a:solidFill>
                <a:effectLst>
                  <a:glow rad="63500">
                    <a:schemeClr val="bg1"/>
                  </a:glow>
                </a:effectLst>
                <a:latin typeface="Calibri" panose="020F0502020204030204" pitchFamily="34" charset="0"/>
              </a:rPr>
              <a:t>Mt. 3:11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rgbClr val="C00000"/>
              </a:solidFill>
              <a:effectLst>
                <a:glow rad="63500">
                  <a:schemeClr val="bg1"/>
                </a:glow>
              </a:effectLst>
            </a:endParaRPr>
          </a:p>
        </p:txBody>
      </p:sp>
      <p:sp>
        <p:nvSpPr>
          <p:cNvPr id="33" name="Rectangle 34">
            <a:extLst>
              <a:ext uri="{FF2B5EF4-FFF2-40B4-BE49-F238E27FC236}">
                <a16:creationId xmlns:a16="http://schemas.microsoft.com/office/drawing/2014/main" id="{8F9E2687-365E-4260-A454-71946E92462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14450" y="4037013"/>
            <a:ext cx="1029128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000" b="1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>
                  <a:glow rad="63500">
                    <a:schemeClr val="bg1"/>
                  </a:glow>
                </a:effectLst>
                <a:latin typeface="Calibri" panose="020F0502020204030204" pitchFamily="34" charset="0"/>
              </a:rPr>
              <a:t>Mt. 20:22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>
                <a:glow rad="63500">
                  <a:schemeClr val="bg1"/>
                </a:glow>
              </a:effectLst>
            </a:endParaRPr>
          </a:p>
        </p:txBody>
      </p:sp>
      <p:sp>
        <p:nvSpPr>
          <p:cNvPr id="37" name="Rectangle 38">
            <a:extLst>
              <a:ext uri="{FF2B5EF4-FFF2-40B4-BE49-F238E27FC236}">
                <a16:creationId xmlns:a16="http://schemas.microsoft.com/office/drawing/2014/main" id="{F0303DEC-3BB0-4BDB-915D-7138BF0047A6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62675" y="4037013"/>
            <a:ext cx="719749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000" b="1" i="0" u="none" strike="noStrike" cap="none" normalizeH="0" baseline="0" dirty="0">
                <a:ln>
                  <a:noFill/>
                </a:ln>
                <a:solidFill>
                  <a:srgbClr val="C00000"/>
                </a:solidFill>
                <a:effectLst>
                  <a:glow rad="63500">
                    <a:schemeClr val="bg1"/>
                  </a:glow>
                </a:effectLst>
                <a:latin typeface="Calibri" panose="020F0502020204030204" pitchFamily="34" charset="0"/>
              </a:rPr>
              <a:t>Ac. 1:5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rgbClr val="C00000"/>
              </a:solidFill>
              <a:effectLst>
                <a:glow rad="63500">
                  <a:schemeClr val="bg1"/>
                </a:glow>
              </a:effectLst>
            </a:endParaRPr>
          </a:p>
        </p:txBody>
      </p:sp>
      <p:sp>
        <p:nvSpPr>
          <p:cNvPr id="40" name="Rectangle 41">
            <a:extLst>
              <a:ext uri="{FF2B5EF4-FFF2-40B4-BE49-F238E27FC236}">
                <a16:creationId xmlns:a16="http://schemas.microsoft.com/office/drawing/2014/main" id="{BCDA229A-8B36-4D93-906C-699A9EFAC482}"/>
              </a:ext>
            </a:extLst>
          </p:cNvPr>
          <p:cNvSpPr>
            <a:spLocks noChangeArrowheads="1"/>
          </p:cNvSpPr>
          <p:nvPr/>
        </p:nvSpPr>
        <p:spPr bwMode="auto">
          <a:xfrm>
            <a:off x="9798050" y="4037013"/>
            <a:ext cx="990656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000" b="1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>
                  <a:glow rad="63500">
                    <a:schemeClr val="bg1"/>
                  </a:glow>
                </a:effectLst>
                <a:latin typeface="Calibri" panose="020F0502020204030204" pitchFamily="34" charset="0"/>
              </a:rPr>
              <a:t>1Co. 10:2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>
                <a:glow rad="63500">
                  <a:schemeClr val="bg1"/>
                </a:glow>
              </a:effectLst>
            </a:endParaRPr>
          </a:p>
        </p:txBody>
      </p:sp>
      <p:sp>
        <p:nvSpPr>
          <p:cNvPr id="42" name="Rectangle 43">
            <a:extLst>
              <a:ext uri="{FF2B5EF4-FFF2-40B4-BE49-F238E27FC236}">
                <a16:creationId xmlns:a16="http://schemas.microsoft.com/office/drawing/2014/main" id="{4F599D06-2987-4673-995D-2266ACA4E56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14450" y="4435475"/>
            <a:ext cx="1029128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000" b="1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>
                  <a:glow rad="63500">
                    <a:schemeClr val="bg1"/>
                  </a:glow>
                </a:effectLst>
                <a:latin typeface="Calibri" panose="020F0502020204030204" pitchFamily="34" charset="0"/>
              </a:rPr>
              <a:t>Mt. 20:23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>
                <a:glow rad="63500">
                  <a:schemeClr val="bg1"/>
                </a:glow>
              </a:effectLst>
            </a:endParaRPr>
          </a:p>
        </p:txBody>
      </p:sp>
      <p:sp>
        <p:nvSpPr>
          <p:cNvPr id="47" name="Rectangle 48">
            <a:extLst>
              <a:ext uri="{FF2B5EF4-FFF2-40B4-BE49-F238E27FC236}">
                <a16:creationId xmlns:a16="http://schemas.microsoft.com/office/drawing/2014/main" id="{A4450DEB-BB57-41F5-B48C-6DCA9E22ECC8}"/>
              </a:ext>
            </a:extLst>
          </p:cNvPr>
          <p:cNvSpPr>
            <a:spLocks noChangeArrowheads="1"/>
          </p:cNvSpPr>
          <p:nvPr/>
        </p:nvSpPr>
        <p:spPr bwMode="auto">
          <a:xfrm>
            <a:off x="7373938" y="4435475"/>
            <a:ext cx="979435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000" b="1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>
                  <a:glow rad="63500">
                    <a:schemeClr val="bg1"/>
                  </a:glow>
                </a:effectLst>
                <a:latin typeface="Calibri" panose="020F0502020204030204" pitchFamily="34" charset="0"/>
              </a:rPr>
              <a:t>Ac. 10:47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>
                <a:glow rad="63500">
                  <a:schemeClr val="bg1"/>
                </a:glow>
              </a:effectLst>
            </a:endParaRPr>
          </a:p>
        </p:txBody>
      </p:sp>
      <p:sp>
        <p:nvSpPr>
          <p:cNvPr id="48" name="Rectangle 49">
            <a:extLst>
              <a:ext uri="{FF2B5EF4-FFF2-40B4-BE49-F238E27FC236}">
                <a16:creationId xmlns:a16="http://schemas.microsoft.com/office/drawing/2014/main" id="{8B250BC5-9CE2-44EA-9F8E-080E48538693}"/>
              </a:ext>
            </a:extLst>
          </p:cNvPr>
          <p:cNvSpPr>
            <a:spLocks noChangeArrowheads="1"/>
          </p:cNvSpPr>
          <p:nvPr/>
        </p:nvSpPr>
        <p:spPr bwMode="auto">
          <a:xfrm>
            <a:off x="8585200" y="4435475"/>
            <a:ext cx="849592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000" b="1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>
                  <a:glow rad="63500">
                    <a:schemeClr val="bg1"/>
                  </a:glow>
                </a:effectLst>
                <a:latin typeface="Calibri" panose="020F0502020204030204" pitchFamily="34" charset="0"/>
              </a:rPr>
              <a:t>Ac. 19:5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>
                <a:glow rad="63500">
                  <a:schemeClr val="bg1"/>
                </a:glow>
              </a:effectLst>
            </a:endParaRPr>
          </a:p>
        </p:txBody>
      </p:sp>
      <p:sp>
        <p:nvSpPr>
          <p:cNvPr id="49" name="Rectangle 50">
            <a:extLst>
              <a:ext uri="{FF2B5EF4-FFF2-40B4-BE49-F238E27FC236}">
                <a16:creationId xmlns:a16="http://schemas.microsoft.com/office/drawing/2014/main" id="{37C3B8C9-E40D-4617-B2B1-E97B8C1B9246}"/>
              </a:ext>
            </a:extLst>
          </p:cNvPr>
          <p:cNvSpPr>
            <a:spLocks noChangeArrowheads="1"/>
          </p:cNvSpPr>
          <p:nvPr/>
        </p:nvSpPr>
        <p:spPr bwMode="auto">
          <a:xfrm>
            <a:off x="9798050" y="4435475"/>
            <a:ext cx="1120500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000" b="1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>
                  <a:glow rad="63500">
                    <a:schemeClr val="bg1"/>
                  </a:glow>
                </a:effectLst>
                <a:latin typeface="Calibri" panose="020F0502020204030204" pitchFamily="34" charset="0"/>
              </a:rPr>
              <a:t>1Co. 12:13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>
                <a:glow rad="63500">
                  <a:schemeClr val="bg1"/>
                </a:glow>
              </a:effectLst>
            </a:endParaRPr>
          </a:p>
        </p:txBody>
      </p:sp>
      <p:sp>
        <p:nvSpPr>
          <p:cNvPr id="52" name="Rectangle 53">
            <a:extLst>
              <a:ext uri="{FF2B5EF4-FFF2-40B4-BE49-F238E27FC236}">
                <a16:creationId xmlns:a16="http://schemas.microsoft.com/office/drawing/2014/main" id="{49FD786F-4266-41C6-8AE4-9CF4AF6D98A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25713" y="4838700"/>
            <a:ext cx="1064394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000" b="1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>
                  <a:glow rad="63500">
                    <a:schemeClr val="bg1"/>
                  </a:glow>
                </a:effectLst>
                <a:latin typeface="Calibri" panose="020F0502020204030204" pitchFamily="34" charset="0"/>
              </a:rPr>
              <a:t>Mk. 10:38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>
                <a:glow rad="63500">
                  <a:schemeClr val="bg1"/>
                </a:glow>
              </a:effectLst>
            </a:endParaRPr>
          </a:p>
        </p:txBody>
      </p:sp>
      <p:sp>
        <p:nvSpPr>
          <p:cNvPr id="55" name="Rectangle 56">
            <a:extLst>
              <a:ext uri="{FF2B5EF4-FFF2-40B4-BE49-F238E27FC236}">
                <a16:creationId xmlns:a16="http://schemas.microsoft.com/office/drawing/2014/main" id="{D3100AB9-0E7B-4549-8B62-ECC4ECF6845D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62675" y="4838700"/>
            <a:ext cx="849592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000" b="1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>
                  <a:glow rad="63500">
                    <a:schemeClr val="bg1"/>
                  </a:glow>
                </a:effectLst>
                <a:latin typeface="Calibri" panose="020F0502020204030204" pitchFamily="34" charset="0"/>
              </a:rPr>
              <a:t>Ac. 2:38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>
                <a:glow rad="63500">
                  <a:schemeClr val="bg1"/>
                </a:glow>
              </a:effectLst>
            </a:endParaRPr>
          </a:p>
        </p:txBody>
      </p:sp>
      <p:sp>
        <p:nvSpPr>
          <p:cNvPr id="56" name="Rectangle 57">
            <a:extLst>
              <a:ext uri="{FF2B5EF4-FFF2-40B4-BE49-F238E27FC236}">
                <a16:creationId xmlns:a16="http://schemas.microsoft.com/office/drawing/2014/main" id="{383E07BC-AFF1-4874-BB37-A18547D1105C}"/>
              </a:ext>
            </a:extLst>
          </p:cNvPr>
          <p:cNvSpPr>
            <a:spLocks noChangeArrowheads="1"/>
          </p:cNvSpPr>
          <p:nvPr/>
        </p:nvSpPr>
        <p:spPr bwMode="auto">
          <a:xfrm>
            <a:off x="7373938" y="4838700"/>
            <a:ext cx="979435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000" b="1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>
                  <a:glow rad="63500">
                    <a:schemeClr val="bg1"/>
                  </a:glow>
                </a:effectLst>
                <a:latin typeface="Calibri" panose="020F0502020204030204" pitchFamily="34" charset="0"/>
              </a:rPr>
              <a:t>Ac. 10:48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>
                <a:glow rad="63500">
                  <a:schemeClr val="bg1"/>
                </a:glow>
              </a:effectLst>
            </a:endParaRPr>
          </a:p>
        </p:txBody>
      </p:sp>
      <p:sp>
        <p:nvSpPr>
          <p:cNvPr id="57" name="Rectangle 58">
            <a:extLst>
              <a:ext uri="{FF2B5EF4-FFF2-40B4-BE49-F238E27FC236}">
                <a16:creationId xmlns:a16="http://schemas.microsoft.com/office/drawing/2014/main" id="{83CDC39E-0585-40C8-91BF-43F3E4D83DA9}"/>
              </a:ext>
            </a:extLst>
          </p:cNvPr>
          <p:cNvSpPr>
            <a:spLocks noChangeArrowheads="1"/>
          </p:cNvSpPr>
          <p:nvPr/>
        </p:nvSpPr>
        <p:spPr bwMode="auto">
          <a:xfrm>
            <a:off x="8585200" y="4838700"/>
            <a:ext cx="979435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000" b="1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>
                  <a:glow rad="63500">
                    <a:schemeClr val="bg1"/>
                  </a:glow>
                </a:effectLst>
                <a:latin typeface="Calibri" panose="020F0502020204030204" pitchFamily="34" charset="0"/>
              </a:rPr>
              <a:t>Ac. 22:16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>
                <a:glow rad="63500">
                  <a:schemeClr val="bg1"/>
                </a:glow>
              </a:effectLst>
            </a:endParaRPr>
          </a:p>
        </p:txBody>
      </p:sp>
      <p:sp>
        <p:nvSpPr>
          <p:cNvPr id="58" name="Rectangle 59">
            <a:extLst>
              <a:ext uri="{FF2B5EF4-FFF2-40B4-BE49-F238E27FC236}">
                <a16:creationId xmlns:a16="http://schemas.microsoft.com/office/drawing/2014/main" id="{ED475991-3156-4777-BEC7-48DA59DE34D6}"/>
              </a:ext>
            </a:extLst>
          </p:cNvPr>
          <p:cNvSpPr>
            <a:spLocks noChangeArrowheads="1"/>
          </p:cNvSpPr>
          <p:nvPr/>
        </p:nvSpPr>
        <p:spPr bwMode="auto">
          <a:xfrm>
            <a:off x="9798050" y="4838700"/>
            <a:ext cx="1120500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000" b="1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>
                  <a:glow rad="63500">
                    <a:schemeClr val="bg1"/>
                  </a:glow>
                </a:effectLst>
                <a:latin typeface="Calibri" panose="020F0502020204030204" pitchFamily="34" charset="0"/>
              </a:rPr>
              <a:t>1Co. 15:29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>
                <a:glow rad="63500">
                  <a:schemeClr val="bg1"/>
                </a:glow>
              </a:effectLst>
            </a:endParaRPr>
          </a:p>
        </p:txBody>
      </p:sp>
      <p:sp>
        <p:nvSpPr>
          <p:cNvPr id="60" name="Rectangle 61">
            <a:extLst>
              <a:ext uri="{FF2B5EF4-FFF2-40B4-BE49-F238E27FC236}">
                <a16:creationId xmlns:a16="http://schemas.microsoft.com/office/drawing/2014/main" id="{C1BC67B3-236A-4472-882F-28F9C85AE97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14450" y="5237163"/>
            <a:ext cx="1029128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000" b="1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>
                  <a:glow rad="63500">
                    <a:schemeClr val="bg1"/>
                  </a:glow>
                </a:effectLst>
                <a:latin typeface="Calibri" panose="020F0502020204030204" pitchFamily="34" charset="0"/>
              </a:rPr>
              <a:t>Mt. 28:19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>
                <a:glow rad="63500">
                  <a:schemeClr val="bg1"/>
                </a:glow>
              </a:effectLst>
            </a:endParaRPr>
          </a:p>
        </p:txBody>
      </p:sp>
      <p:sp>
        <p:nvSpPr>
          <p:cNvPr id="61" name="Rectangle 62">
            <a:extLst>
              <a:ext uri="{FF2B5EF4-FFF2-40B4-BE49-F238E27FC236}">
                <a16:creationId xmlns:a16="http://schemas.microsoft.com/office/drawing/2014/main" id="{926C6E7C-47EC-400F-9E3B-E4EE2FBF44E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25713" y="5237163"/>
            <a:ext cx="1064394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000" b="1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>
                  <a:glow rad="63500">
                    <a:schemeClr val="bg1"/>
                  </a:glow>
                </a:effectLst>
                <a:latin typeface="Calibri" panose="020F0502020204030204" pitchFamily="34" charset="0"/>
              </a:rPr>
              <a:t>Mk. 10:39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>
                <a:glow rad="63500">
                  <a:schemeClr val="bg1"/>
                </a:glow>
              </a:effectLst>
            </a:endParaRPr>
          </a:p>
        </p:txBody>
      </p:sp>
      <p:sp>
        <p:nvSpPr>
          <p:cNvPr id="63" name="Rectangle 64">
            <a:extLst>
              <a:ext uri="{FF2B5EF4-FFF2-40B4-BE49-F238E27FC236}">
                <a16:creationId xmlns:a16="http://schemas.microsoft.com/office/drawing/2014/main" id="{A47334D3-F4C8-4039-A71A-4BE97FBF7974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49825" y="5237163"/>
            <a:ext cx="809517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000" b="1" i="0" u="none" strike="noStrike" cap="none" normalizeH="0" baseline="0" dirty="0">
                <a:ln>
                  <a:noFill/>
                </a:ln>
                <a:solidFill>
                  <a:srgbClr val="C00000"/>
                </a:solidFill>
                <a:effectLst>
                  <a:glow rad="63500">
                    <a:schemeClr val="bg1"/>
                  </a:glow>
                </a:effectLst>
                <a:latin typeface="Calibri" panose="020F0502020204030204" pitchFamily="34" charset="0"/>
              </a:rPr>
              <a:t>Jn. 1:33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rgbClr val="C00000"/>
              </a:solidFill>
              <a:effectLst>
                <a:glow rad="63500">
                  <a:schemeClr val="bg1"/>
                </a:glow>
              </a:effectLst>
            </a:endParaRPr>
          </a:p>
        </p:txBody>
      </p:sp>
      <p:sp>
        <p:nvSpPr>
          <p:cNvPr id="64" name="Rectangle 65">
            <a:extLst>
              <a:ext uri="{FF2B5EF4-FFF2-40B4-BE49-F238E27FC236}">
                <a16:creationId xmlns:a16="http://schemas.microsoft.com/office/drawing/2014/main" id="{EA27C819-F8C8-46CF-B1E0-859E26C9DB92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62675" y="5237163"/>
            <a:ext cx="849592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000" b="1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>
                  <a:glow rad="63500">
                    <a:schemeClr val="bg1"/>
                  </a:glow>
                </a:effectLst>
                <a:latin typeface="Calibri" panose="020F0502020204030204" pitchFamily="34" charset="0"/>
              </a:rPr>
              <a:t>Ac. 2:41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>
                <a:glow rad="63500">
                  <a:schemeClr val="bg1"/>
                </a:glow>
              </a:effectLst>
            </a:endParaRPr>
          </a:p>
        </p:txBody>
      </p:sp>
      <p:sp>
        <p:nvSpPr>
          <p:cNvPr id="65" name="Rectangle 66">
            <a:extLst>
              <a:ext uri="{FF2B5EF4-FFF2-40B4-BE49-F238E27FC236}">
                <a16:creationId xmlns:a16="http://schemas.microsoft.com/office/drawing/2014/main" id="{02A0CDA3-082A-415F-B3F7-8B28F9EF1049}"/>
              </a:ext>
            </a:extLst>
          </p:cNvPr>
          <p:cNvSpPr>
            <a:spLocks noChangeArrowheads="1"/>
          </p:cNvSpPr>
          <p:nvPr/>
        </p:nvSpPr>
        <p:spPr bwMode="auto">
          <a:xfrm>
            <a:off x="7373938" y="5237163"/>
            <a:ext cx="979435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000" b="1" i="0" u="none" strike="noStrike" cap="none" normalizeH="0" baseline="0">
                <a:ln>
                  <a:noFill/>
                </a:ln>
                <a:solidFill>
                  <a:srgbClr val="C00000"/>
                </a:solidFill>
                <a:effectLst>
                  <a:glow rad="63500">
                    <a:schemeClr val="bg1"/>
                  </a:glow>
                </a:effectLst>
                <a:latin typeface="Calibri" panose="020F0502020204030204" pitchFamily="34" charset="0"/>
              </a:rPr>
              <a:t>Ac. 11:16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rgbClr val="C00000"/>
              </a:solidFill>
              <a:effectLst>
                <a:glow rad="63500">
                  <a:schemeClr val="bg1"/>
                </a:glow>
              </a:effectLst>
            </a:endParaRPr>
          </a:p>
        </p:txBody>
      </p:sp>
      <p:sp>
        <p:nvSpPr>
          <p:cNvPr id="66" name="Rectangle 67">
            <a:extLst>
              <a:ext uri="{FF2B5EF4-FFF2-40B4-BE49-F238E27FC236}">
                <a16:creationId xmlns:a16="http://schemas.microsoft.com/office/drawing/2014/main" id="{68CCB255-F9A7-498A-892D-B858A03744F3}"/>
              </a:ext>
            </a:extLst>
          </p:cNvPr>
          <p:cNvSpPr>
            <a:spLocks noChangeArrowheads="1"/>
          </p:cNvSpPr>
          <p:nvPr/>
        </p:nvSpPr>
        <p:spPr bwMode="auto">
          <a:xfrm>
            <a:off x="8585200" y="5237163"/>
            <a:ext cx="734496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000" b="1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>
                  <a:glow rad="63500">
                    <a:schemeClr val="bg1"/>
                  </a:glow>
                </a:effectLst>
                <a:latin typeface="Calibri" panose="020F0502020204030204" pitchFamily="34" charset="0"/>
              </a:rPr>
              <a:t>Ro. 6:3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>
                <a:glow rad="63500">
                  <a:schemeClr val="bg1"/>
                </a:glow>
              </a:effectLst>
            </a:endParaRPr>
          </a:p>
        </p:txBody>
      </p:sp>
      <p:sp>
        <p:nvSpPr>
          <p:cNvPr id="67" name="Rectangle 68">
            <a:extLst>
              <a:ext uri="{FF2B5EF4-FFF2-40B4-BE49-F238E27FC236}">
                <a16:creationId xmlns:a16="http://schemas.microsoft.com/office/drawing/2014/main" id="{66FDADD9-ADC7-44CB-97B8-664E776AFE0B}"/>
              </a:ext>
            </a:extLst>
          </p:cNvPr>
          <p:cNvSpPr>
            <a:spLocks noChangeArrowheads="1"/>
          </p:cNvSpPr>
          <p:nvPr/>
        </p:nvSpPr>
        <p:spPr bwMode="auto">
          <a:xfrm>
            <a:off x="9798050" y="5237163"/>
            <a:ext cx="939360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000" b="1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>
                  <a:glow rad="63500">
                    <a:schemeClr val="bg1"/>
                  </a:glow>
                </a:effectLst>
                <a:latin typeface="Calibri" panose="020F0502020204030204" pitchFamily="34" charset="0"/>
              </a:rPr>
              <a:t>Gal. 3:27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>
                <a:glow rad="63500">
                  <a:schemeClr val="bg1"/>
                </a:glow>
              </a:effectLst>
            </a:endParaRPr>
          </a:p>
        </p:txBody>
      </p:sp>
      <p:sp>
        <p:nvSpPr>
          <p:cNvPr id="73" name="Rectangle 74">
            <a:extLst>
              <a:ext uri="{FF2B5EF4-FFF2-40B4-BE49-F238E27FC236}">
                <a16:creationId xmlns:a16="http://schemas.microsoft.com/office/drawing/2014/main" id="{02D6DF60-E2B0-49DE-9EBB-65B9D8A9266C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62675" y="5640388"/>
            <a:ext cx="849592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000" b="1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>
                  <a:glow rad="63500">
                    <a:schemeClr val="bg1"/>
                  </a:glow>
                </a:effectLst>
                <a:latin typeface="Calibri" panose="020F0502020204030204" pitchFamily="34" charset="0"/>
              </a:rPr>
              <a:t>Ac. 8:12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>
                <a:glow rad="63500">
                  <a:schemeClr val="bg1"/>
                </a:glow>
              </a:effectLst>
            </a:endParaRPr>
          </a:p>
        </p:txBody>
      </p:sp>
      <p:sp>
        <p:nvSpPr>
          <p:cNvPr id="75" name="Rectangle 76">
            <a:extLst>
              <a:ext uri="{FF2B5EF4-FFF2-40B4-BE49-F238E27FC236}">
                <a16:creationId xmlns:a16="http://schemas.microsoft.com/office/drawing/2014/main" id="{9EC4E802-3594-45CB-8739-29367028659F}"/>
              </a:ext>
            </a:extLst>
          </p:cNvPr>
          <p:cNvSpPr>
            <a:spLocks noChangeArrowheads="1"/>
          </p:cNvSpPr>
          <p:nvPr/>
        </p:nvSpPr>
        <p:spPr bwMode="auto">
          <a:xfrm>
            <a:off x="8585200" y="5640388"/>
            <a:ext cx="734496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000" b="1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>
                  <a:glow rad="63500">
                    <a:schemeClr val="bg1"/>
                  </a:glow>
                </a:effectLst>
                <a:latin typeface="Calibri" panose="020F0502020204030204" pitchFamily="34" charset="0"/>
              </a:rPr>
              <a:t>Ro. 6:4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>
                <a:glow rad="63500">
                  <a:schemeClr val="bg1"/>
                </a:glow>
              </a:effectLst>
            </a:endParaRPr>
          </a:p>
        </p:txBody>
      </p:sp>
      <p:sp>
        <p:nvSpPr>
          <p:cNvPr id="76" name="Rectangle 77">
            <a:extLst>
              <a:ext uri="{FF2B5EF4-FFF2-40B4-BE49-F238E27FC236}">
                <a16:creationId xmlns:a16="http://schemas.microsoft.com/office/drawing/2014/main" id="{8C487F3A-B12B-4CE7-BFC8-851612F9F39D}"/>
              </a:ext>
            </a:extLst>
          </p:cNvPr>
          <p:cNvSpPr>
            <a:spLocks noChangeArrowheads="1"/>
          </p:cNvSpPr>
          <p:nvPr/>
        </p:nvSpPr>
        <p:spPr bwMode="auto">
          <a:xfrm>
            <a:off x="9798050" y="5640388"/>
            <a:ext cx="857607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000" b="1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>
                  <a:glow rad="63500">
                    <a:schemeClr val="bg1"/>
                  </a:glow>
                </a:effectLst>
                <a:latin typeface="Calibri" panose="020F0502020204030204" pitchFamily="34" charset="0"/>
              </a:rPr>
              <a:t>Eph. 4:5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>
                <a:glow rad="63500">
                  <a:schemeClr val="bg1"/>
                </a:glow>
              </a:effectLst>
            </a:endParaRPr>
          </a:p>
        </p:txBody>
      </p:sp>
      <p:sp>
        <p:nvSpPr>
          <p:cNvPr id="79" name="Rectangle 80">
            <a:extLst>
              <a:ext uri="{FF2B5EF4-FFF2-40B4-BE49-F238E27FC236}">
                <a16:creationId xmlns:a16="http://schemas.microsoft.com/office/drawing/2014/main" id="{F70045C2-4B78-4899-A0F9-B51FDAAD4DC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25713" y="6038850"/>
            <a:ext cx="1064394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000" b="1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>
                  <a:glow rad="63500">
                    <a:schemeClr val="bg1"/>
                  </a:glow>
                </a:effectLst>
                <a:latin typeface="Calibri" panose="020F0502020204030204" pitchFamily="34" charset="0"/>
              </a:rPr>
              <a:t>Mk. 16:16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>
                <a:glow rad="63500">
                  <a:schemeClr val="bg1"/>
                </a:glow>
              </a:effectLst>
            </a:endParaRPr>
          </a:p>
        </p:txBody>
      </p:sp>
      <p:sp>
        <p:nvSpPr>
          <p:cNvPr id="82" name="Rectangle 83">
            <a:extLst>
              <a:ext uri="{FF2B5EF4-FFF2-40B4-BE49-F238E27FC236}">
                <a16:creationId xmlns:a16="http://schemas.microsoft.com/office/drawing/2014/main" id="{7BFB250B-D86F-4CAD-84C7-B8C3ED35087F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62675" y="6038850"/>
            <a:ext cx="849592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000" b="1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>
                  <a:glow rad="63500">
                    <a:schemeClr val="bg1"/>
                  </a:glow>
                </a:effectLst>
                <a:latin typeface="Calibri" panose="020F0502020204030204" pitchFamily="34" charset="0"/>
              </a:rPr>
              <a:t>Ac. 8:13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>
                <a:glow rad="63500">
                  <a:schemeClr val="bg1"/>
                </a:glow>
              </a:effectLst>
            </a:endParaRPr>
          </a:p>
        </p:txBody>
      </p:sp>
      <p:sp>
        <p:nvSpPr>
          <p:cNvPr id="83" name="Rectangle 84">
            <a:extLst>
              <a:ext uri="{FF2B5EF4-FFF2-40B4-BE49-F238E27FC236}">
                <a16:creationId xmlns:a16="http://schemas.microsoft.com/office/drawing/2014/main" id="{1BF299A2-E534-4768-A74B-B57F2F8D385C}"/>
              </a:ext>
            </a:extLst>
          </p:cNvPr>
          <p:cNvSpPr>
            <a:spLocks noChangeArrowheads="1"/>
          </p:cNvSpPr>
          <p:nvPr/>
        </p:nvSpPr>
        <p:spPr bwMode="auto">
          <a:xfrm>
            <a:off x="7373938" y="6038850"/>
            <a:ext cx="979435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000" b="1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>
                  <a:glow rad="63500">
                    <a:schemeClr val="bg1"/>
                  </a:glow>
                </a:effectLst>
                <a:latin typeface="Calibri" panose="020F0502020204030204" pitchFamily="34" charset="0"/>
              </a:rPr>
              <a:t>Ac. 16:15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>
                <a:glow rad="63500">
                  <a:schemeClr val="bg1"/>
                </a:glow>
              </a:effectLst>
            </a:endParaRPr>
          </a:p>
        </p:txBody>
      </p:sp>
      <p:sp>
        <p:nvSpPr>
          <p:cNvPr id="84" name="Rectangle 85">
            <a:extLst>
              <a:ext uri="{FF2B5EF4-FFF2-40B4-BE49-F238E27FC236}">
                <a16:creationId xmlns:a16="http://schemas.microsoft.com/office/drawing/2014/main" id="{342997DC-415C-432F-A9BE-AEB8DD18743B}"/>
              </a:ext>
            </a:extLst>
          </p:cNvPr>
          <p:cNvSpPr>
            <a:spLocks noChangeArrowheads="1"/>
          </p:cNvSpPr>
          <p:nvPr/>
        </p:nvSpPr>
        <p:spPr bwMode="auto">
          <a:xfrm>
            <a:off x="8585200" y="6038850"/>
            <a:ext cx="990656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000" b="1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>
                  <a:glow rad="63500">
                    <a:schemeClr val="bg1"/>
                  </a:glow>
                </a:effectLst>
                <a:latin typeface="Calibri" panose="020F0502020204030204" pitchFamily="34" charset="0"/>
              </a:rPr>
              <a:t>1Co. 1:13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>
                <a:glow rad="63500">
                  <a:schemeClr val="bg1"/>
                </a:glow>
              </a:effectLst>
            </a:endParaRPr>
          </a:p>
        </p:txBody>
      </p:sp>
      <p:sp>
        <p:nvSpPr>
          <p:cNvPr id="85" name="Rectangle 86">
            <a:extLst>
              <a:ext uri="{FF2B5EF4-FFF2-40B4-BE49-F238E27FC236}">
                <a16:creationId xmlns:a16="http://schemas.microsoft.com/office/drawing/2014/main" id="{63BADBA7-8956-408E-AECC-A1C9A34229D0}"/>
              </a:ext>
            </a:extLst>
          </p:cNvPr>
          <p:cNvSpPr>
            <a:spLocks noChangeArrowheads="1"/>
          </p:cNvSpPr>
          <p:nvPr/>
        </p:nvSpPr>
        <p:spPr bwMode="auto">
          <a:xfrm>
            <a:off x="9798050" y="6038850"/>
            <a:ext cx="923330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000" b="1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>
                  <a:glow rad="63500">
                    <a:schemeClr val="bg1"/>
                  </a:glow>
                </a:effectLst>
                <a:latin typeface="Calibri" panose="020F0502020204030204" pitchFamily="34" charset="0"/>
              </a:rPr>
              <a:t>Col. 2:12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>
                <a:glow rad="63500">
                  <a:schemeClr val="bg1"/>
                </a:glow>
              </a:effectLst>
            </a:endParaRPr>
          </a:p>
        </p:txBody>
      </p:sp>
      <p:sp>
        <p:nvSpPr>
          <p:cNvPr id="87" name="Rectangle 88">
            <a:extLst>
              <a:ext uri="{FF2B5EF4-FFF2-40B4-BE49-F238E27FC236}">
                <a16:creationId xmlns:a16="http://schemas.microsoft.com/office/drawing/2014/main" id="{6A57E3E1-7B3A-49E4-BD65-BEDCA9A32B8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14450" y="6438900"/>
            <a:ext cx="804707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000" b="1" i="0" u="none" strike="noStrike" cap="none" normalizeH="0" baseline="0">
                <a:ln>
                  <a:noFill/>
                </a:ln>
                <a:solidFill>
                  <a:srgbClr val="C00000"/>
                </a:solidFill>
                <a:effectLst>
                  <a:glow rad="63500">
                    <a:schemeClr val="bg1"/>
                  </a:glow>
                </a:effectLst>
                <a:latin typeface="Calibri" panose="020F0502020204030204" pitchFamily="34" charset="0"/>
              </a:rPr>
              <a:t>Mk. 1:8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rgbClr val="C00000"/>
              </a:solidFill>
              <a:effectLst>
                <a:glow rad="63500">
                  <a:schemeClr val="bg1"/>
                </a:glow>
              </a:effectLst>
            </a:endParaRPr>
          </a:p>
        </p:txBody>
      </p:sp>
      <p:sp>
        <p:nvSpPr>
          <p:cNvPr id="91" name="Rectangle 92">
            <a:extLst>
              <a:ext uri="{FF2B5EF4-FFF2-40B4-BE49-F238E27FC236}">
                <a16:creationId xmlns:a16="http://schemas.microsoft.com/office/drawing/2014/main" id="{032C55F5-BF6B-4026-8824-D2B0BDD96D12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62675" y="6438900"/>
            <a:ext cx="849592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000" b="1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>
                  <a:glow rad="63500">
                    <a:schemeClr val="bg1"/>
                  </a:glow>
                </a:effectLst>
                <a:latin typeface="Calibri" panose="020F0502020204030204" pitchFamily="34" charset="0"/>
              </a:rPr>
              <a:t>Ac. 8:16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>
                <a:glow rad="63500">
                  <a:schemeClr val="bg1"/>
                </a:glow>
              </a:effectLst>
            </a:endParaRPr>
          </a:p>
        </p:txBody>
      </p:sp>
      <p:sp>
        <p:nvSpPr>
          <p:cNvPr id="92" name="Rectangle 93">
            <a:extLst>
              <a:ext uri="{FF2B5EF4-FFF2-40B4-BE49-F238E27FC236}">
                <a16:creationId xmlns:a16="http://schemas.microsoft.com/office/drawing/2014/main" id="{E9DED27F-2CED-4CF8-9ADE-56FEE6D5EBF1}"/>
              </a:ext>
            </a:extLst>
          </p:cNvPr>
          <p:cNvSpPr>
            <a:spLocks noChangeArrowheads="1"/>
          </p:cNvSpPr>
          <p:nvPr/>
        </p:nvSpPr>
        <p:spPr bwMode="auto">
          <a:xfrm>
            <a:off x="7373938" y="6438900"/>
            <a:ext cx="979435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000" b="1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>
                  <a:glow rad="63500">
                    <a:schemeClr val="bg1"/>
                  </a:glow>
                </a:effectLst>
                <a:latin typeface="Calibri" panose="020F0502020204030204" pitchFamily="34" charset="0"/>
              </a:rPr>
              <a:t>Ac. 16:33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>
                <a:glow rad="63500">
                  <a:schemeClr val="bg1"/>
                </a:glow>
              </a:effectLst>
            </a:endParaRPr>
          </a:p>
        </p:txBody>
      </p:sp>
      <p:sp>
        <p:nvSpPr>
          <p:cNvPr id="93" name="Rectangle 94">
            <a:extLst>
              <a:ext uri="{FF2B5EF4-FFF2-40B4-BE49-F238E27FC236}">
                <a16:creationId xmlns:a16="http://schemas.microsoft.com/office/drawing/2014/main" id="{A1F28B54-2136-4E8B-A5D9-BF40DDC9A67A}"/>
              </a:ext>
            </a:extLst>
          </p:cNvPr>
          <p:cNvSpPr>
            <a:spLocks noChangeArrowheads="1"/>
          </p:cNvSpPr>
          <p:nvPr/>
        </p:nvSpPr>
        <p:spPr bwMode="auto">
          <a:xfrm>
            <a:off x="8585200" y="6438900"/>
            <a:ext cx="990656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000" b="1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>
                  <a:glow rad="63500">
                    <a:schemeClr val="bg1"/>
                  </a:glow>
                </a:effectLst>
                <a:latin typeface="Calibri" panose="020F0502020204030204" pitchFamily="34" charset="0"/>
              </a:rPr>
              <a:t>1Co. 1:14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>
                <a:glow rad="63500">
                  <a:schemeClr val="bg1"/>
                </a:glow>
              </a:effectLst>
            </a:endParaRPr>
          </a:p>
        </p:txBody>
      </p:sp>
      <p:sp>
        <p:nvSpPr>
          <p:cNvPr id="94" name="Rectangle 95">
            <a:extLst>
              <a:ext uri="{FF2B5EF4-FFF2-40B4-BE49-F238E27FC236}">
                <a16:creationId xmlns:a16="http://schemas.microsoft.com/office/drawing/2014/main" id="{7E495580-A1C7-4A97-9F36-25B0FCABDB8B}"/>
              </a:ext>
            </a:extLst>
          </p:cNvPr>
          <p:cNvSpPr>
            <a:spLocks noChangeArrowheads="1"/>
          </p:cNvSpPr>
          <p:nvPr/>
        </p:nvSpPr>
        <p:spPr bwMode="auto">
          <a:xfrm>
            <a:off x="9798050" y="6438900"/>
            <a:ext cx="886461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000" b="1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>
                  <a:glow rad="63500">
                    <a:schemeClr val="bg1"/>
                  </a:glow>
                </a:effectLst>
                <a:latin typeface="Calibri" panose="020F0502020204030204" pitchFamily="34" charset="0"/>
              </a:rPr>
              <a:t>Heb. 6:2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>
                <a:glow rad="63500">
                  <a:schemeClr val="bg1"/>
                </a:glo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53885518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5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5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5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5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5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5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25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5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5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2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25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25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25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25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25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25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25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2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25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25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25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25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25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25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25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25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25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25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25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" dur="25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2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0" dur="2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3" dur="25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6" dur="25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9" dur="25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2" dur="25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5" dur="25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8" dur="25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1" dur="25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4" dur="25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7" dur="2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0" grpId="0"/>
      <p:bldP spid="11" grpId="0"/>
      <p:bldP spid="12" grpId="0"/>
      <p:bldP spid="13" grpId="0"/>
      <p:bldP spid="20" grpId="0"/>
      <p:bldP spid="22" grpId="0"/>
      <p:bldP spid="26" grpId="0"/>
      <p:bldP spid="29" grpId="0"/>
      <p:bldP spid="31" grpId="0"/>
      <p:bldP spid="32" grpId="0"/>
      <p:bldP spid="33" grpId="0"/>
      <p:bldP spid="37" grpId="0"/>
      <p:bldP spid="40" grpId="0"/>
      <p:bldP spid="42" grpId="0"/>
      <p:bldP spid="47" grpId="0"/>
      <p:bldP spid="48" grpId="0"/>
      <p:bldP spid="49" grpId="0"/>
      <p:bldP spid="52" grpId="0"/>
      <p:bldP spid="55" grpId="0"/>
      <p:bldP spid="56" grpId="0"/>
      <p:bldP spid="57" grpId="0"/>
      <p:bldP spid="58" grpId="0"/>
      <p:bldP spid="60" grpId="0"/>
      <p:bldP spid="61" grpId="0"/>
      <p:bldP spid="63" grpId="0"/>
      <p:bldP spid="64" grpId="0"/>
      <p:bldP spid="65" grpId="0"/>
      <p:bldP spid="66" grpId="0"/>
      <p:bldP spid="67" grpId="0"/>
      <p:bldP spid="73" grpId="0"/>
      <p:bldP spid="75" grpId="0"/>
      <p:bldP spid="76" grpId="0"/>
      <p:bldP spid="79" grpId="0"/>
      <p:bldP spid="82" grpId="0"/>
      <p:bldP spid="83" grpId="0"/>
      <p:bldP spid="84" grpId="0"/>
      <p:bldP spid="85" grpId="0"/>
      <p:bldP spid="87" grpId="0"/>
      <p:bldP spid="91" grpId="0"/>
      <p:bldP spid="92" grpId="0"/>
      <p:bldP spid="93" grpId="0"/>
      <p:bldP spid="94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293</TotalTime>
  <Words>3805</Words>
  <Application>Microsoft Office PowerPoint</Application>
  <PresentationFormat>Widescreen</PresentationFormat>
  <Paragraphs>631</Paragraphs>
  <Slides>22</Slides>
  <Notes>0</Notes>
  <HiddenSlides>1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6" baseType="lpstr">
      <vt:lpstr>Arial</vt:lpstr>
      <vt:lpstr>Calibri</vt:lpstr>
      <vt:lpstr>Calibri Light</vt:lpstr>
      <vt:lpstr>Office Theme</vt:lpstr>
      <vt:lpstr>PowerPoint Presentation</vt:lpstr>
      <vt:lpstr>I. Baptism Is a Bible Subject.</vt:lpstr>
      <vt:lpstr>II.  It Is Essential to Define Terms in the Way That the Bible Defines Terms.</vt:lpstr>
      <vt:lpstr>II.  It Is Essential to Define Terms in the Way That the Bible Defines Terms.</vt:lpstr>
      <vt:lpstr>III. The Bible Specifies That There Is One Baptism.</vt:lpstr>
      <vt:lpstr>III. The Bible Specifies That There Is One Baptism.</vt:lpstr>
      <vt:lpstr>III. The Bible Specifies That There Is One Baptism.</vt:lpstr>
      <vt:lpstr>III. The Bible Specifies That There Is One Baptism.</vt:lpstr>
      <vt:lpstr>III. The Bible Specifies That There Is One Baptism.</vt:lpstr>
      <vt:lpstr>III. The Bible Specifies That There Is One Baptism.</vt:lpstr>
      <vt:lpstr>III. The Bible Specifies That There Is One Baptism.</vt:lpstr>
      <vt:lpstr>III. The Bible Specifies That There Is One Baptism.</vt:lpstr>
      <vt:lpstr>III. The Bible Specifies That There Is One Baptism.</vt:lpstr>
      <vt:lpstr>III. The Bible Specifies That There Is One Baptism.</vt:lpstr>
      <vt:lpstr>III. The Bible Specifies That There Is One Baptism.</vt:lpstr>
      <vt:lpstr>III. The Bible Specifies That There Is One Baptism.</vt:lpstr>
      <vt:lpstr>III. The Bible Specifies That There Is One Baptism.</vt:lpstr>
      <vt:lpstr>III. The Bible Specifies That There Is One Baptism.</vt:lpstr>
      <vt:lpstr>III. The Bible Specifies That There Is One Baptism.</vt:lpstr>
      <vt:lpstr>III. The Bible Specifies That There Is One Baptism.</vt:lpstr>
      <vt:lpstr>IV. Conclusion</vt:lpstr>
      <vt:lpstr>III. The Bible Specifies That There Is One Baptism.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David Sproule</dc:creator>
  <cp:lastModifiedBy>David Sproule</cp:lastModifiedBy>
  <cp:revision>2</cp:revision>
  <dcterms:created xsi:type="dcterms:W3CDTF">2021-03-30T20:36:05Z</dcterms:created>
  <dcterms:modified xsi:type="dcterms:W3CDTF">2021-04-04T12:40:06Z</dcterms:modified>
</cp:coreProperties>
</file>