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81" r:id="rId5"/>
    <p:sldId id="279" r:id="rId6"/>
    <p:sldId id="28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7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5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7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2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7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3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3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4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2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8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985B-3025-4B11-A4CB-C9F0E802003D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0B7F-2238-4D35-8D7B-2FBDC821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evelation+1%3A1&amp;version=NKJV#fen-NKJV-30699a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t+25.31&amp;version=NKJV#fen-NKJV-24040a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Acts+2%3A1-4&amp;version=NKJV#fen-NKJV-26953b" TargetMode="External"/><Relationship Id="rId2" Type="http://schemas.openxmlformats.org/officeDocument/2006/relationships/hyperlink" Target="https://www.biblegateway.com/passage/?search=Acts+2%3A1-4&amp;version=NKJV#fen-NKJV-26951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ANGELS, THE MINISTERS OF HEAVEN ARE CONCERNED ABOUT YOU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Study of Angels </a:t>
            </a:r>
          </a:p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Dan Winkler</a:t>
            </a: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Taught by Bill Ingram, Jr.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1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gave us portions of the bible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It is possible that the Holy Spirit’s message on the day of Pentecost was given to the apostles by angels.</a:t>
            </a:r>
          </a:p>
          <a:p>
            <a:pPr algn="l"/>
            <a:r>
              <a:rPr lang="en-US" sz="2400" b="1" dirty="0"/>
              <a:t>       Hebrews 1:7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of the angels He says: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	“Who makes His angels spirits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	And His ministers a flame of fire.”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6455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gave us portions of the bible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The book of Revelation was revealed by an angel.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Rev 1:1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 Revelation of Jesus Christ, which God gave Him to show His servants—things which must 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shortly take place. And He sent and signified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by His angel to His servant John,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Rev 22:16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“I, Jesus, have sent My angel to testify to you these things in the churches. I am the Root and the Offspring of David, the Bright and Morning Star.”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835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are ambassadors of divine providence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Daniel 6,</a:t>
            </a:r>
            <a:r>
              <a:rPr lang="en-US" sz="2400" dirty="0"/>
              <a:t> an angel protected Daniel from Babylon’s lion’s den</a:t>
            </a:r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Matthew 2, </a:t>
            </a:r>
            <a:r>
              <a:rPr lang="en-US" sz="2400" dirty="0"/>
              <a:t>an angel protected the newborn Jesus from Herod’s massacre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Mark 1,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angels were sent to minister to Jesus in the wilderness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system-ui"/>
              </a:rPr>
              <a:t>Luke 22,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an angel came and wiped away the tears of Jesus in Gethsemane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Acts 5 and 12, </a:t>
            </a:r>
            <a:r>
              <a:rPr lang="en-US" sz="2400" i="0" dirty="0">
                <a:solidFill>
                  <a:srgbClr val="000000"/>
                </a:solidFill>
                <a:effectLst/>
                <a:latin typeface="system-ui"/>
              </a:rPr>
              <a:t>an angel aided Peter’s escape from prison</a:t>
            </a:r>
            <a:endParaRPr lang="en-US" sz="2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9954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are ambassadors of divine providence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Today, angels are still active with the ability of divine providence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Words of Jesus in Matthew 24:31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“And He will send His angels with a great sound of a trumpet, and they will gather together His elect from the four winds, from one end of heaven to the other.”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Guardian Angels – Providence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7872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are ambassadors of divine providence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1 Peter 3:21-22.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There is also an antitype which now saves us—baptism (not the removal of the filth of the flesh, but the answer of a good conscience toward God), through the resurrection of Jesus Christ,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who has gone into heaven and is at the right hand of God, angels and authorities and powers having been made subject to Him.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 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7091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will lead u to the glories of paradise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Angels will lead us to the glory of Paradise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Story of Rich Man and Lazarus Luke 16:22-23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“So it was that the beggar died, and was carried by the angels to Abraham’s bosom. The rich man also died and was buried.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being in torments in Hades, he lifted up his eyes and saw Abraham afar off, and Lazarus in his bosom.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“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28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will be involved in our judgement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Angels will lead us to the glory of Paradise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Story of Rich Man and Lazarus Luke 16:22-23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“So it was that the beggar died, and was carried by the angels to Abraham’s bosom. The rich man also died and was buried.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being in torments in Hades, he lifted up his eyes and saw Abraham afar off, and Lazarus in his bosom.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“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907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will be involved in our judgement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Angels will announce the Lord’s coming as a judge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1 </a:t>
            </a:r>
            <a:r>
              <a:rPr lang="en-US" sz="2400" dirty="0" err="1">
                <a:solidFill>
                  <a:srgbClr val="000000"/>
                </a:solidFill>
                <a:latin typeface="system-ui"/>
              </a:rPr>
              <a:t>Thess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 4:16-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For the Lord Himself will descend from heaven with a shout, with the voice of an archangel, and with the trumpet of God. And the dead in Christ will rise first.</a:t>
            </a:r>
            <a:endParaRPr lang="en-US" sz="24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Matt 25:31-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“When the Son of Man comes in His glory, and all the 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holy angels with Him, then He will sit on the throne of His glory.</a:t>
            </a:r>
            <a:endParaRPr lang="en-US" sz="2400" b="1" dirty="0"/>
          </a:p>
          <a:p>
            <a:pPr algn="l"/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772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will be involved in our judgement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ystem-ui"/>
              </a:rPr>
              <a:t>Angels will enforce the Lord’s judgement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system-ui"/>
              </a:rPr>
              <a:t>Matt 13:41-42 -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 Son of Man will send out His angels, and they will gather out of His kingdom all things that offend, and those who practice lawlessness,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42 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will cast them into the furnace of fire. There will be wailing and gnashing of teeth.</a:t>
            </a:r>
          </a:p>
          <a:p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721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The study of </a:t>
            </a:r>
            <a:r>
              <a:rPr lang="en-US" dirty="0" err="1">
                <a:latin typeface="Showcard Gothic" panose="04020904020102020604" pitchFamily="82" charset="0"/>
              </a:rPr>
              <a:t>angelogy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err="1">
                <a:latin typeface="Arial" panose="020B0604020202020204" pitchFamily="34" charset="0"/>
              </a:rPr>
              <a:t>Psa</a:t>
            </a:r>
            <a:r>
              <a:rPr lang="en-US" sz="2000" b="1" dirty="0">
                <a:latin typeface="Arial" panose="020B0604020202020204" pitchFamily="34" charset="0"/>
              </a:rPr>
              <a:t> 148</a:t>
            </a:r>
            <a:r>
              <a:rPr lang="en-US" sz="2000" dirty="0">
                <a:latin typeface="Arial" panose="020B0604020202020204" pitchFamily="34" charset="0"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Praise</a:t>
            </a:r>
            <a:r>
              <a:rPr lang="en-US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(Hallelujah)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the </a:t>
            </a:r>
            <a:r>
              <a:rPr lang="en-US" sz="20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</a:p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Praise the </a:t>
            </a:r>
            <a:r>
              <a:rPr lang="en-US" sz="20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from the heavens;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Praise Him in the heights!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Praise Him, all His angels;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Praise Him, all His hosts!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Let them praise the name of the </a:t>
            </a:r>
            <a:r>
              <a:rPr lang="en-US" sz="20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br>
              <a:rPr lang="en-US" sz="2000" dirty="0">
                <a:latin typeface="Arial" panose="020B06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 He commanded and they were created.</a:t>
            </a:r>
            <a:endParaRPr 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Brief biblical background on angels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are created beings (</a:t>
            </a:r>
            <a:r>
              <a:rPr lang="en-US" sz="3200" b="1" dirty="0" err="1"/>
              <a:t>Psa</a:t>
            </a:r>
            <a:r>
              <a:rPr lang="en-US" sz="3200" b="1" dirty="0"/>
              <a:t> 148:1-2,5)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800475-66BE-4EB7-9C52-51AE6901CB33}"/>
              </a:ext>
            </a:extLst>
          </p:cNvPr>
          <p:cNvSpPr txBox="1"/>
          <p:nvPr/>
        </p:nvSpPr>
        <p:spPr>
          <a:xfrm>
            <a:off x="768626" y="2514600"/>
            <a:ext cx="76581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are created, spirit beings (Heb 1:14</a:t>
            </a:r>
            <a:endParaRPr lang="en-US" sz="18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08EFD-70FE-4E43-860D-6365F5CAC93B}"/>
              </a:ext>
            </a:extLst>
          </p:cNvPr>
          <p:cNvSpPr txBox="1"/>
          <p:nvPr/>
        </p:nvSpPr>
        <p:spPr>
          <a:xfrm>
            <a:off x="703359" y="3452979"/>
            <a:ext cx="74676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are created spirit beings who differ from each other.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98852E-73C4-4360-B5C3-0E7D8F5ADE69}"/>
              </a:ext>
            </a:extLst>
          </p:cNvPr>
          <p:cNvSpPr txBox="1"/>
          <p:nvPr/>
        </p:nvSpPr>
        <p:spPr>
          <a:xfrm>
            <a:off x="742121" y="4530197"/>
            <a:ext cx="76985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They differ in personality, position and principality and power and might and dominion</a:t>
            </a:r>
          </a:p>
        </p:txBody>
      </p:sp>
    </p:spTree>
    <p:extLst>
      <p:ext uri="{BB962C8B-B14F-4D97-AF65-F5344CB8AC3E}">
        <p14:creationId xmlns:p14="http://schemas.microsoft.com/office/powerpoint/2010/main" val="192461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Brief biblical background on angels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can be excited and happy. (Luke 2:10-12)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DE9277-4897-41BD-8D3F-F2720508D05F}"/>
              </a:ext>
            </a:extLst>
          </p:cNvPr>
          <p:cNvSpPr txBox="1"/>
          <p:nvPr/>
        </p:nvSpPr>
        <p:spPr>
          <a:xfrm>
            <a:off x="734833" y="2974819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can be covetous and proud. (Jude 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7868F-757F-404E-BE7C-5618C3CB0000}"/>
              </a:ext>
            </a:extLst>
          </p:cNvPr>
          <p:cNvSpPr txBox="1"/>
          <p:nvPr/>
        </p:nvSpPr>
        <p:spPr>
          <a:xfrm>
            <a:off x="762000" y="420764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Angels can be curious. (1 Peter 1:12) </a:t>
            </a:r>
          </a:p>
        </p:txBody>
      </p:sp>
    </p:spTree>
    <p:extLst>
      <p:ext uri="{BB962C8B-B14F-4D97-AF65-F5344CB8AC3E}">
        <p14:creationId xmlns:p14="http://schemas.microsoft.com/office/powerpoint/2010/main" val="421012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are concerned about 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The word “angel(s)” are found 117 times in the Old Testament and 184 times in the </a:t>
            </a:r>
            <a:r>
              <a:rPr lang="en-US" sz="3200" b="1" dirty="0" err="1"/>
              <a:t>the</a:t>
            </a:r>
            <a:r>
              <a:rPr lang="en-US" sz="3200" b="1" dirty="0"/>
              <a:t> New Testament (NKJV).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4355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are concerned about 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In the Old Testament the word can be found 22 times in the book of Judges.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In the New Testament the word is found 78 times in the book of Revelation.  This book emphasizes the victory God will grant the faithful, with Jesus, their “King of Kings”.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0207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gave us portions of the bible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Gen 18, an angel announced the birth of Isaac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Gen 19, two angels predicted the destruction of Sodom and Gomorrah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Daniel 8 and 9, an angel helped Daniel understand God’s revelation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Luke 24, an angel announced the resurrection of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Acts 8, an angel sent Philip to the Ethiopian eunuch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Acts 10, an angel instructed Cornelius to send for Peter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Acts 27, an angel taught Paul how to be saved from the perils of a shipwreck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6990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gave us portions of the bible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The Pentateuch (Genesis – Deuteronomy) was revealed to Moses- Gal 3:19 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What purpose then </a:t>
            </a:r>
            <a:r>
              <a:rPr lang="en-US" sz="2400" b="0" i="1" dirty="0">
                <a:solidFill>
                  <a:srgbClr val="000000"/>
                </a:solidFill>
                <a:effectLst/>
              </a:rPr>
              <a:t>does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 the law </a:t>
            </a:r>
            <a:r>
              <a:rPr lang="en-US" sz="2400" b="0" i="1" dirty="0">
                <a:solidFill>
                  <a:srgbClr val="000000"/>
                </a:solidFill>
                <a:effectLst/>
              </a:rPr>
              <a:t>serve?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 It was added because of transgressions, till the Seed should come to whom the promise was made; </a:t>
            </a:r>
            <a:r>
              <a:rPr lang="en-US" sz="2400" b="0" i="1" dirty="0">
                <a:solidFill>
                  <a:srgbClr val="000000"/>
                </a:solidFill>
                <a:effectLst/>
              </a:rPr>
              <a:t>and it was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 appointed through angels by the hand of a mediator.</a:t>
            </a:r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2949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latin typeface="Showcard Gothic" panose="04020904020102020604" pitchFamily="82" charset="0"/>
              </a:rPr>
              <a:t>Angels gave us portions of the bible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848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baseline="30000" dirty="0">
              <a:solidFill>
                <a:srgbClr val="000000"/>
              </a:solidFill>
              <a:latin typeface="system-u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It is possible that the Holy Spirit’s message on the day of Pentecost was given to the apostles by angels.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/>
              <a:t> Acts 2:1-4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When the Day of Pentecost had fully come, they were all 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with one accord in one place.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suddenly there came a sound from heaven, as of a rushing mighty wind, and it filled the whole house where they were sitting.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Then there appeared to them 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3" tooltip="See footnote b"/>
              </a:rPr>
              <a:t>b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divided tongues, as of fire, and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system-ui"/>
              </a:rPr>
              <a:t>one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sat upon each of them.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 they were all filled with the Holy Spirit and began to speak with other tongues, as the Spirit gave them utterance.</a:t>
            </a:r>
            <a:endParaRPr lang="en-US" sz="2400" b="1" dirty="0"/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6863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1213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Showcard Gothic</vt:lpstr>
      <vt:lpstr>system-ui</vt:lpstr>
      <vt:lpstr>Office Theme</vt:lpstr>
      <vt:lpstr>ANGELS, THE MINISTERS OF HEAVEN ARE CONCERNED ABOUT YOU </vt:lpstr>
      <vt:lpstr>The study of angelogy </vt:lpstr>
      <vt:lpstr>Brief biblical background on angels</vt:lpstr>
      <vt:lpstr>Brief biblical background on angels</vt:lpstr>
      <vt:lpstr>Angels are concerned about us</vt:lpstr>
      <vt:lpstr>Angels are concerned about us</vt:lpstr>
      <vt:lpstr>Angels gave us portions of the bible</vt:lpstr>
      <vt:lpstr>Angels gave us portions of the bible</vt:lpstr>
      <vt:lpstr>Angels gave us portions of the bible</vt:lpstr>
      <vt:lpstr>Angels gave us portions of the bible</vt:lpstr>
      <vt:lpstr>Angels gave us portions of the bible</vt:lpstr>
      <vt:lpstr>Angels are ambassadors of divine providence</vt:lpstr>
      <vt:lpstr>Angels are ambassadors of divine providence</vt:lpstr>
      <vt:lpstr>Angels are ambassadors of divine providence</vt:lpstr>
      <vt:lpstr>Angels will lead u to the glories of paradise</vt:lpstr>
      <vt:lpstr>Angels will be involved in our judgement</vt:lpstr>
      <vt:lpstr>Angels will be involved in our judgement</vt:lpstr>
      <vt:lpstr>Angels will be involved in our judgement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LETTER TO EPHESUS Rev 2:1-7</dc:title>
  <dc:creator>Bill</dc:creator>
  <cp:lastModifiedBy>Cindy Nelson</cp:lastModifiedBy>
  <cp:revision>63</cp:revision>
  <dcterms:created xsi:type="dcterms:W3CDTF">2020-02-07T21:21:31Z</dcterms:created>
  <dcterms:modified xsi:type="dcterms:W3CDTF">2021-04-19T16:12:57Z</dcterms:modified>
</cp:coreProperties>
</file>