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5C0C5-21F2-4FEC-A8D0-DF9270B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CE48B-5896-4F8E-B312-9BC95C2AC0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271F6-1858-4861-9CAF-361304F1B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55093-C682-471E-A3FE-A2AC4A8D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71F9B-DC5C-4B6F-955C-3C37A7DB7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8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49A29-1D1A-4CAF-87BF-384AC042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9A237-1FF4-40A3-A922-39D8CE54D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F69AA-5074-49C3-8AB4-680BDB29C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2765A-4863-44CD-8B29-45EFA2FB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8B50E-C180-4A28-91CC-2415BACA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FAD16-3CC9-4F25-A7C5-1470D0E3F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4C892-1E46-47E3-901C-A97D638AA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E12B0-64A0-4014-8341-AE276881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581D0-6360-4DB2-9558-EF694BC7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88601-DCB9-43F4-8A8D-1E5BB352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9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694A4-37CB-4331-8A28-C2DF774A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0F6BC-2285-4F8F-B15B-F855AF74F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E7A31-5F3B-4611-BFA9-3E8359C4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1060F-E4FB-4367-BFEB-DE39E66B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CFC57-CBBE-44C8-8217-5B850A0C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1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4768-A567-4290-9519-6EE8E167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E0D630-02A3-4B12-A41D-3C01EEB9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9B7C5-D990-43C9-BEB4-64F8B8426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0E7A2-92B6-4307-A844-A9A7042C5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0932D-3131-4ADF-B2FF-F53499B4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0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6FBD-8855-4C93-9496-AA008D38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18B82-D4ED-4132-ADBD-B359E2B2B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671C7-31FA-4E71-AE62-9C8741FEC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8E20EF-5518-4013-B432-479ACE75D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72F62-FD18-4C71-8F30-6996F8F3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1381DC-EAF4-46C6-94D6-BBCDCFB9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9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D234-1994-499D-BAC1-12DB14671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754DA-5BB3-472F-AF96-B0D465F72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FD644-815C-4EC2-A498-B52CEF6B7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C7C4E-A643-4296-B2A9-B3670AEC9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9E802-45F2-492E-B5D9-0C922CB92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B52025-6582-4565-927B-2D64DB00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2B9457-3567-4CAD-AB17-97256B5F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C04C3-207A-41C7-8502-5B77FDBA3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6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5A19A-5248-4038-98C2-0A24A8CEE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A94B8-99D0-4632-BB85-DB701579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F95E0-9714-464A-8EF0-448333A4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90E10-B64D-4C82-9789-15E87F71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57223-A3AC-4936-B2D5-3A2E6B9D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FED334-3F8B-47E6-82EA-1C887368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2DAD4-B05C-4EA5-967F-987587D7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6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C927-7DC0-4458-AC9F-0851529C0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A003A-122F-463F-9950-BDF33F4F7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027D5B-26FE-4C41-99B1-F6B93DE4E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D7D04-CC94-42EE-8932-BC723CF4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6ECCD9-A5AC-49AB-9047-32305320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5C965-82B3-4B6E-89AB-5EEA56C70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CF0E-0762-434B-9846-E7E12280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25E98-76B7-4A14-9205-1F49781798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780B7B-A878-4BCC-A9F1-94A02BC13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9D59A0-97EA-4933-8126-D0916CA61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FC3A6F-4A65-40A1-9309-1C25B13C0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FBA27-A956-42DF-9995-1DDC84DF2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403BB-7308-472D-833E-0002C3D42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AFCC8-F86F-4318-A67C-14146DD61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87117-337E-4B52-91E1-E6B997EF9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128D9-4E7C-495E-B213-D500B5E9FBDA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F80DC-E1A9-45F1-90AB-43FD36B38C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6D079-F3F4-43D0-A4FF-5E0669C9D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E7CC4-1385-4093-A9B1-7273CF73B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2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B98708-AC39-4100-81FA-A08EE5F8B0D4}"/>
              </a:ext>
            </a:extLst>
          </p:cNvPr>
          <p:cNvSpPr txBox="1"/>
          <p:nvPr/>
        </p:nvSpPr>
        <p:spPr>
          <a:xfrm>
            <a:off x="313508" y="0"/>
            <a:ext cx="85507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latin typeface="Affectionately Yours" pitchFamily="2" charset="0"/>
              </a:rPr>
              <a:t>Stand in Confidence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6AF8FB-F7C8-487F-B2F5-86329E7C37C5}"/>
              </a:ext>
            </a:extLst>
          </p:cNvPr>
          <p:cNvSpPr txBox="1"/>
          <p:nvPr/>
        </p:nvSpPr>
        <p:spPr>
          <a:xfrm>
            <a:off x="9422674" y="5965371"/>
            <a:ext cx="25622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19050">
                  <a:solidFill>
                    <a:schemeClr val="bg1"/>
                  </a:solidFill>
                </a:ln>
              </a:rPr>
              <a:t>Psalm 122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6A5A7-3D1B-43D5-94C5-26950D6E3A35}"/>
              </a:ext>
            </a:extLst>
          </p:cNvPr>
          <p:cNvSpPr txBox="1"/>
          <p:nvPr/>
        </p:nvSpPr>
        <p:spPr>
          <a:xfrm>
            <a:off x="313508" y="5965371"/>
            <a:ext cx="3417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Josh Blackmer</a:t>
            </a:r>
          </a:p>
          <a:p>
            <a:r>
              <a:rPr lang="en-US" b="1" dirty="0"/>
              <a:t>Palm Beach Lakes church of Christ</a:t>
            </a:r>
          </a:p>
        </p:txBody>
      </p:sp>
    </p:spTree>
    <p:extLst>
      <p:ext uri="{BB962C8B-B14F-4D97-AF65-F5344CB8AC3E}">
        <p14:creationId xmlns:p14="http://schemas.microsoft.com/office/powerpoint/2010/main" val="34479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F6853-2C74-4249-A24C-9BEF2F101AFB}"/>
              </a:ext>
            </a:extLst>
          </p:cNvPr>
          <p:cNvSpPr txBox="1">
            <a:spLocks/>
          </p:cNvSpPr>
          <p:nvPr/>
        </p:nvSpPr>
        <p:spPr>
          <a:xfrm>
            <a:off x="37513" y="1441937"/>
            <a:ext cx="11929403" cy="24094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My Help Comes From          the Lord </a:t>
            </a:r>
          </a:p>
        </p:txBody>
      </p:sp>
    </p:spTree>
    <p:extLst>
      <p:ext uri="{BB962C8B-B14F-4D97-AF65-F5344CB8AC3E}">
        <p14:creationId xmlns:p14="http://schemas.microsoft.com/office/powerpoint/2010/main" val="279479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F6853-2C74-4249-A24C-9BEF2F101AFB}"/>
              </a:ext>
            </a:extLst>
          </p:cNvPr>
          <p:cNvSpPr txBox="1">
            <a:spLocks/>
          </p:cNvSpPr>
          <p:nvPr/>
        </p:nvSpPr>
        <p:spPr>
          <a:xfrm>
            <a:off x="572328" y="1368083"/>
            <a:ext cx="11047344" cy="4121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I will lift up my eyes to the mountains; From where shall my help come? My help comes from the LORD, Who made heaven and earth. </a:t>
            </a:r>
          </a:p>
          <a:p>
            <a:pPr algn="r"/>
            <a:r>
              <a:rPr lang="en-US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Psalm 121:1-2</a:t>
            </a:r>
          </a:p>
        </p:txBody>
      </p:sp>
    </p:spTree>
    <p:extLst>
      <p:ext uri="{BB962C8B-B14F-4D97-AF65-F5344CB8AC3E}">
        <p14:creationId xmlns:p14="http://schemas.microsoft.com/office/powerpoint/2010/main" val="35416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F6853-2C74-4249-A24C-9BEF2F101AFB}"/>
              </a:ext>
            </a:extLst>
          </p:cNvPr>
          <p:cNvSpPr txBox="1">
            <a:spLocks/>
          </p:cNvSpPr>
          <p:nvPr/>
        </p:nvSpPr>
        <p:spPr>
          <a:xfrm>
            <a:off x="131298" y="1"/>
            <a:ext cx="11929403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Cry For Help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064AD-FED6-4554-B301-2289AB286C17}"/>
              </a:ext>
            </a:extLst>
          </p:cNvPr>
          <p:cNvSpPr txBox="1"/>
          <p:nvPr/>
        </p:nvSpPr>
        <p:spPr>
          <a:xfrm>
            <a:off x="168965" y="1028701"/>
            <a:ext cx="118424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Heed the sound of my cry for help, my King and my God, For to You I pray. (Psalm 5:2)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Help, LORD, for the godly man ceases to be…     (Psalm 12:1)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Make haste to help me, O Lord, my salvation!     (Psalm 38:22)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In my distress I called upon the LORD. (Psalm18:6) </a:t>
            </a:r>
          </a:p>
        </p:txBody>
      </p:sp>
    </p:spTree>
    <p:extLst>
      <p:ext uri="{BB962C8B-B14F-4D97-AF65-F5344CB8AC3E}">
        <p14:creationId xmlns:p14="http://schemas.microsoft.com/office/powerpoint/2010/main" val="19031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F6853-2C74-4249-A24C-9BEF2F101AFB}"/>
              </a:ext>
            </a:extLst>
          </p:cNvPr>
          <p:cNvSpPr txBox="1">
            <a:spLocks/>
          </p:cNvSpPr>
          <p:nvPr/>
        </p:nvSpPr>
        <p:spPr>
          <a:xfrm>
            <a:off x="131298" y="1"/>
            <a:ext cx="11929403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Confidence in the Lord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064AD-FED6-4554-B301-2289AB286C17}"/>
              </a:ext>
            </a:extLst>
          </p:cNvPr>
          <p:cNvSpPr txBox="1"/>
          <p:nvPr/>
        </p:nvSpPr>
        <p:spPr>
          <a:xfrm>
            <a:off x="174762" y="993914"/>
            <a:ext cx="1184247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44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Psalm 121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Your foot will not slip (3)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He will Keep you (3-5)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He will not slumber (4)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Shade from the Sun and Moon (5-6)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Protect you from all evil (7)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2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Guard your going out and coming in (8)</a:t>
            </a:r>
          </a:p>
        </p:txBody>
      </p:sp>
    </p:spTree>
    <p:extLst>
      <p:ext uri="{BB962C8B-B14F-4D97-AF65-F5344CB8AC3E}">
        <p14:creationId xmlns:p14="http://schemas.microsoft.com/office/powerpoint/2010/main" val="17708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F6853-2C74-4249-A24C-9BEF2F101AFB}"/>
              </a:ext>
            </a:extLst>
          </p:cNvPr>
          <p:cNvSpPr txBox="1">
            <a:spLocks/>
          </p:cNvSpPr>
          <p:nvPr/>
        </p:nvSpPr>
        <p:spPr>
          <a:xfrm>
            <a:off x="131298" y="1"/>
            <a:ext cx="11929403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Stand in Confidence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064AD-FED6-4554-B301-2289AB286C17}"/>
              </a:ext>
            </a:extLst>
          </p:cNvPr>
          <p:cNvSpPr txBox="1"/>
          <p:nvPr/>
        </p:nvSpPr>
        <p:spPr>
          <a:xfrm>
            <a:off x="168965" y="1028701"/>
            <a:ext cx="1184247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Hananiah, </a:t>
            </a:r>
            <a:r>
              <a:rPr lang="en-US" sz="3600" dirty="0" err="1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Mishael</a:t>
            </a: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 and Azariah - Daniel 3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Daniel was told not to pray – Daniel 6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Rebuilding the Temple - Ezra 3-6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Rebuilding the Wall - Nehemiah 3-6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Jewish opposition to the church - Acts 4, 7, 17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Roman opposition to the church - Acts 19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36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Opposition by the apostate church</a:t>
            </a:r>
          </a:p>
        </p:txBody>
      </p:sp>
    </p:spTree>
    <p:extLst>
      <p:ext uri="{BB962C8B-B14F-4D97-AF65-F5344CB8AC3E}">
        <p14:creationId xmlns:p14="http://schemas.microsoft.com/office/powerpoint/2010/main" val="137178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F6853-2C74-4249-A24C-9BEF2F101AFB}"/>
              </a:ext>
            </a:extLst>
          </p:cNvPr>
          <p:cNvSpPr txBox="1">
            <a:spLocks/>
          </p:cNvSpPr>
          <p:nvPr/>
        </p:nvSpPr>
        <p:spPr>
          <a:xfrm>
            <a:off x="131298" y="1"/>
            <a:ext cx="11929403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Stand in Confidence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A064AD-FED6-4554-B301-2289AB286C17}"/>
              </a:ext>
            </a:extLst>
          </p:cNvPr>
          <p:cNvSpPr txBox="1"/>
          <p:nvPr/>
        </p:nvSpPr>
        <p:spPr>
          <a:xfrm>
            <a:off x="168965" y="1028701"/>
            <a:ext cx="118424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Hebrews 10:32-39; 11:32-38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Romans 8:31-39 (Psalm 44:22)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Galatians 5:1 </a:t>
            </a:r>
            <a:r>
              <a:rPr lang="en-US" sz="32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“It was for freedom that Christ set us free; therefore keep standing firm and do not be subject again to a yoke of slavery.”</a:t>
            </a:r>
          </a:p>
          <a:p>
            <a:pPr marL="571500" indent="-571500"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40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1 Corinthians 16:13 </a:t>
            </a:r>
            <a:r>
              <a:rPr lang="en-US" sz="3200" dirty="0">
                <a:ln w="3175"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“Be on the alert, stand firm in the faith, act like men, be strong.” </a:t>
            </a:r>
            <a:endParaRPr lang="en-US" sz="4000" dirty="0">
              <a:ln w="3175"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8F6853-2C74-4249-A24C-9BEF2F101AFB}"/>
              </a:ext>
            </a:extLst>
          </p:cNvPr>
          <p:cNvSpPr txBox="1">
            <a:spLocks/>
          </p:cNvSpPr>
          <p:nvPr/>
        </p:nvSpPr>
        <p:spPr>
          <a:xfrm>
            <a:off x="572328" y="1368083"/>
            <a:ext cx="11047344" cy="4121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I will lift up my eyes to the mountains; From where shall my help come? My help comes from the LORD, Who made heaven and earth. </a:t>
            </a:r>
          </a:p>
          <a:p>
            <a:pPr algn="r"/>
            <a:r>
              <a:rPr lang="en-US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 JULIAN" panose="02000000000000000000" pitchFamily="2" charset="0"/>
              </a:rPr>
              <a:t>Psalm 121:1-2</a:t>
            </a:r>
          </a:p>
        </p:txBody>
      </p:sp>
    </p:spTree>
    <p:extLst>
      <p:ext uri="{BB962C8B-B14F-4D97-AF65-F5344CB8AC3E}">
        <p14:creationId xmlns:p14="http://schemas.microsoft.com/office/powerpoint/2010/main" val="109743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331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Affectionately Yours</vt:lpstr>
      <vt:lpstr>AR JULIAN</vt:lpstr>
      <vt:lpstr>Arial</vt:lpstr>
      <vt:lpstr>Bahnschrift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Blackmer</dc:creator>
  <cp:lastModifiedBy>Cindy Nelson</cp:lastModifiedBy>
  <cp:revision>20</cp:revision>
  <cp:lastPrinted>2021-04-07T17:59:15Z</cp:lastPrinted>
  <dcterms:created xsi:type="dcterms:W3CDTF">2021-04-07T12:48:13Z</dcterms:created>
  <dcterms:modified xsi:type="dcterms:W3CDTF">2021-04-12T15:38:38Z</dcterms:modified>
</cp:coreProperties>
</file>